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65" r:id="rId2"/>
    <p:sldId id="451" r:id="rId3"/>
    <p:sldId id="666" r:id="rId4"/>
    <p:sldId id="699" r:id="rId5"/>
    <p:sldId id="700" r:id="rId6"/>
    <p:sldId id="367" r:id="rId7"/>
    <p:sldId id="705" r:id="rId8"/>
    <p:sldId id="706" r:id="rId9"/>
    <p:sldId id="704" r:id="rId10"/>
    <p:sldId id="689" r:id="rId11"/>
    <p:sldId id="707" r:id="rId12"/>
    <p:sldId id="369" r:id="rId13"/>
    <p:sldId id="717" r:id="rId14"/>
    <p:sldId id="352" r:id="rId15"/>
    <p:sldId id="313" r:id="rId16"/>
    <p:sldId id="7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B81"/>
    <a:srgbClr val="6A4147"/>
    <a:srgbClr val="2C4892"/>
    <a:srgbClr val="3A4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8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58DE2C4B-65AA-419B-9937-03B15DB09559}"/>
    <pc:docChg chg="undo redo custSel addSld delSld modSld sldOrd">
      <pc:chgData name="James Depue" userId="ce8b122cf7b10dd2" providerId="LiveId" clId="{58DE2C4B-65AA-419B-9937-03B15DB09559}" dt="2026-03-09T10:02:32.759" v="19751" actId="47"/>
      <pc:docMkLst>
        <pc:docMk/>
      </pc:docMkLst>
      <pc:sldChg chg="add del">
        <pc:chgData name="James Depue" userId="ce8b122cf7b10dd2" providerId="LiveId" clId="{58DE2C4B-65AA-419B-9937-03B15DB09559}" dt="2026-03-09T10:01:48.329" v="19737" actId="47"/>
        <pc:sldMkLst>
          <pc:docMk/>
          <pc:sldMk cId="88635723" sldId="256"/>
        </pc:sldMkLst>
      </pc:sldChg>
      <pc:sldChg chg="add del">
        <pc:chgData name="James Depue" userId="ce8b122cf7b10dd2" providerId="LiveId" clId="{58DE2C4B-65AA-419B-9937-03B15DB09559}" dt="2026-03-09T10:01:48.760" v="19738" actId="47"/>
        <pc:sldMkLst>
          <pc:docMk/>
          <pc:sldMk cId="2540445308" sldId="257"/>
        </pc:sldMkLst>
      </pc:sldChg>
      <pc:sldChg chg="add del">
        <pc:chgData name="James Depue" userId="ce8b122cf7b10dd2" providerId="LiveId" clId="{58DE2C4B-65AA-419B-9937-03B15DB09559}" dt="2026-03-09T10:01:49.192" v="19739" actId="47"/>
        <pc:sldMkLst>
          <pc:docMk/>
          <pc:sldMk cId="4185292990" sldId="258"/>
        </pc:sldMkLst>
      </pc:sldChg>
      <pc:sldChg chg="add del">
        <pc:chgData name="James Depue" userId="ce8b122cf7b10dd2" providerId="LiveId" clId="{58DE2C4B-65AA-419B-9937-03B15DB09559}" dt="2026-03-09T10:01:49.644" v="19740" actId="47"/>
        <pc:sldMkLst>
          <pc:docMk/>
          <pc:sldMk cId="1153577118" sldId="259"/>
        </pc:sldMkLst>
      </pc:sldChg>
      <pc:sldChg chg="add del">
        <pc:chgData name="James Depue" userId="ce8b122cf7b10dd2" providerId="LiveId" clId="{58DE2C4B-65AA-419B-9937-03B15DB09559}" dt="2026-03-09T10:02:30.065" v="19749" actId="47"/>
        <pc:sldMkLst>
          <pc:docMk/>
          <pc:sldMk cId="3955720091" sldId="260"/>
        </pc:sldMkLst>
      </pc:sldChg>
      <pc:sldChg chg="add del">
        <pc:chgData name="James Depue" userId="ce8b122cf7b10dd2" providerId="LiveId" clId="{58DE2C4B-65AA-419B-9937-03B15DB09559}" dt="2026-03-09T10:01:46.927" v="19734" actId="47"/>
        <pc:sldMkLst>
          <pc:docMk/>
          <pc:sldMk cId="901816589" sldId="261"/>
        </pc:sldMkLst>
      </pc:sldChg>
      <pc:sldChg chg="add del">
        <pc:chgData name="James Depue" userId="ce8b122cf7b10dd2" providerId="LiveId" clId="{58DE2C4B-65AA-419B-9937-03B15DB09559}" dt="2026-03-09T10:01:50.188" v="19741" actId="47"/>
        <pc:sldMkLst>
          <pc:docMk/>
          <pc:sldMk cId="3855680704" sldId="263"/>
        </pc:sldMkLst>
      </pc:sldChg>
      <pc:sldChg chg="add del">
        <pc:chgData name="James Depue" userId="ce8b122cf7b10dd2" providerId="LiveId" clId="{58DE2C4B-65AA-419B-9937-03B15DB09559}" dt="2026-03-09T10:01:51.220" v="19742" actId="47"/>
        <pc:sldMkLst>
          <pc:docMk/>
          <pc:sldMk cId="3777306598" sldId="264"/>
        </pc:sldMkLst>
      </pc:sldChg>
      <pc:sldChg chg="add del">
        <pc:chgData name="James Depue" userId="ce8b122cf7b10dd2" providerId="LiveId" clId="{58DE2C4B-65AA-419B-9937-03B15DB09559}" dt="2026-03-09T10:01:31.102" v="19729" actId="47"/>
        <pc:sldMkLst>
          <pc:docMk/>
          <pc:sldMk cId="2218674907" sldId="266"/>
        </pc:sldMkLst>
      </pc:sldChg>
      <pc:sldChg chg="addSp delSp add del ord setBg delDesignElem">
        <pc:chgData name="James Depue" userId="ce8b122cf7b10dd2" providerId="LiveId" clId="{58DE2C4B-65AA-419B-9937-03B15DB09559}" dt="2026-03-08T08:34:05.146" v="18641"/>
        <pc:sldMkLst>
          <pc:docMk/>
          <pc:sldMk cId="1227001281" sldId="313"/>
        </pc:sldMkLst>
        <pc:spChg chg="add del">
          <ac:chgData name="James Depue" userId="ce8b122cf7b10dd2" providerId="LiveId" clId="{58DE2C4B-65AA-419B-9937-03B15DB09559}" dt="2026-03-08T07:30:58.669" v="18018"/>
          <ac:spMkLst>
            <pc:docMk/>
            <pc:sldMk cId="1227001281" sldId="313"/>
            <ac:spMk id="1031" creationId="{F8446B12-7391-4711-8B31-112A0B896C76}"/>
          </ac:spMkLst>
        </pc:spChg>
        <pc:grpChg chg="add del">
          <ac:chgData name="James Depue" userId="ce8b122cf7b10dd2" providerId="LiveId" clId="{58DE2C4B-65AA-419B-9937-03B15DB09559}" dt="2026-03-08T07:30:58.669" v="18018"/>
          <ac:grpSpMkLst>
            <pc:docMk/>
            <pc:sldMk cId="1227001281" sldId="313"/>
            <ac:grpSpMk id="1033" creationId="{AC0B7807-0C83-4963-821A-69B172722E49}"/>
          </ac:grpSpMkLst>
        </pc:grpChg>
      </pc:sldChg>
      <pc:sldChg chg="add ord">
        <pc:chgData name="James Depue" userId="ce8b122cf7b10dd2" providerId="LiveId" clId="{58DE2C4B-65AA-419B-9937-03B15DB09559}" dt="2026-03-08T08:34:05.146" v="18641"/>
        <pc:sldMkLst>
          <pc:docMk/>
          <pc:sldMk cId="1009239096" sldId="352"/>
        </pc:sldMkLst>
      </pc:sldChg>
      <pc:sldChg chg="add del">
        <pc:chgData name="James Depue" userId="ce8b122cf7b10dd2" providerId="LiveId" clId="{58DE2C4B-65AA-419B-9937-03B15DB09559}" dt="2026-03-08T07:31:11.931" v="18020" actId="47"/>
        <pc:sldMkLst>
          <pc:docMk/>
          <pc:sldMk cId="2383098513" sldId="356"/>
        </pc:sldMkLst>
      </pc:sldChg>
      <pc:sldChg chg="add ord">
        <pc:chgData name="James Depue" userId="ce8b122cf7b10dd2" providerId="LiveId" clId="{58DE2C4B-65AA-419B-9937-03B15DB09559}" dt="2026-03-08T09:06:05.851" v="18969"/>
        <pc:sldMkLst>
          <pc:docMk/>
          <pc:sldMk cId="1002258849" sldId="367"/>
        </pc:sldMkLst>
      </pc:sldChg>
      <pc:sldChg chg="modSp add">
        <pc:chgData name="James Depue" userId="ce8b122cf7b10dd2" providerId="LiveId" clId="{58DE2C4B-65AA-419B-9937-03B15DB09559}" dt="2026-03-08T12:52:59.497" v="19721" actId="6559"/>
        <pc:sldMkLst>
          <pc:docMk/>
          <pc:sldMk cId="1842594269" sldId="369"/>
        </pc:sldMkLst>
        <pc:spChg chg="mod">
          <ac:chgData name="James Depue" userId="ce8b122cf7b10dd2" providerId="LiveId" clId="{58DE2C4B-65AA-419B-9937-03B15DB09559}" dt="2026-03-08T12:52:59.497" v="19721" actId="6559"/>
          <ac:spMkLst>
            <pc:docMk/>
            <pc:sldMk cId="1842594269" sldId="369"/>
            <ac:spMk id="3" creationId="{D46D65E5-1D3D-F742-B59D-B448E82889A5}"/>
          </ac:spMkLst>
        </pc:spChg>
      </pc:sldChg>
      <pc:sldChg chg="modSp add mod">
        <pc:chgData name="James Depue" userId="ce8b122cf7b10dd2" providerId="LiveId" clId="{58DE2C4B-65AA-419B-9937-03B15DB09559}" dt="2026-03-04T20:50:22.954" v="13646" actId="6549"/>
        <pc:sldMkLst>
          <pc:docMk/>
          <pc:sldMk cId="2527789192" sldId="451"/>
        </pc:sldMkLst>
        <pc:spChg chg="mod">
          <ac:chgData name="James Depue" userId="ce8b122cf7b10dd2" providerId="LiveId" clId="{58DE2C4B-65AA-419B-9937-03B15DB09559}" dt="2026-03-04T20:50:22.954" v="13646" actId="6549"/>
          <ac:spMkLst>
            <pc:docMk/>
            <pc:sldMk cId="2527789192" sldId="451"/>
            <ac:spMk id="3" creationId="{7ECEEE4A-58E3-C99C-1A3E-93C6DEA43A68}"/>
          </ac:spMkLst>
        </pc:spChg>
      </pc:sldChg>
      <pc:sldChg chg="delSp modSp add del mod addAnim delAnim modAnim">
        <pc:chgData name="James Depue" userId="ce8b122cf7b10dd2" providerId="LiveId" clId="{58DE2C4B-65AA-419B-9937-03B15DB09559}" dt="2026-03-09T10:02:00.801" v="19744" actId="47"/>
        <pc:sldMkLst>
          <pc:docMk/>
          <pc:sldMk cId="1300843242" sldId="457"/>
        </pc:sldMkLst>
      </pc:sldChg>
      <pc:sldChg chg="addSp delSp modSp add mod">
        <pc:chgData name="James Depue" userId="ce8b122cf7b10dd2" providerId="LiveId" clId="{58DE2C4B-65AA-419B-9937-03B15DB09559}" dt="2026-03-04T21:05:36.538" v="13663" actId="478"/>
        <pc:sldMkLst>
          <pc:docMk/>
          <pc:sldMk cId="2794474890" sldId="665"/>
        </pc:sldMkLst>
        <pc:spChg chg="mod">
          <ac:chgData name="James Depue" userId="ce8b122cf7b10dd2" providerId="LiveId" clId="{58DE2C4B-65AA-419B-9937-03B15DB09559}" dt="2026-03-04T21:05:14.761" v="13659" actId="1076"/>
          <ac:spMkLst>
            <pc:docMk/>
            <pc:sldMk cId="2794474890" sldId="665"/>
            <ac:spMk id="5" creationId="{D6E2F5F9-F8B9-A06E-F17D-DC55F8896FA3}"/>
          </ac:spMkLst>
        </pc:spChg>
        <pc:picChg chg="add mod">
          <ac:chgData name="James Depue" userId="ce8b122cf7b10dd2" providerId="LiveId" clId="{58DE2C4B-65AA-419B-9937-03B15DB09559}" dt="2026-03-04T21:05:21.505" v="13661" actId="1076"/>
          <ac:picMkLst>
            <pc:docMk/>
            <pc:sldMk cId="2794474890" sldId="665"/>
            <ac:picMk id="1026" creationId="{8BDCE471-3DDE-05CE-0B97-BD90CA8409C0}"/>
          </ac:picMkLst>
        </pc:picChg>
      </pc:sldChg>
      <pc:sldChg chg="modSp add mod addAnim delAnim modAnim">
        <pc:chgData name="James Depue" userId="ce8b122cf7b10dd2" providerId="LiveId" clId="{58DE2C4B-65AA-419B-9937-03B15DB09559}" dt="2026-03-08T09:00:00.364" v="18937" actId="113"/>
        <pc:sldMkLst>
          <pc:docMk/>
          <pc:sldMk cId="3961787309" sldId="666"/>
        </pc:sldMkLst>
        <pc:spChg chg="mod">
          <ac:chgData name="James Depue" userId="ce8b122cf7b10dd2" providerId="LiveId" clId="{58DE2C4B-65AA-419B-9937-03B15DB09559}" dt="2026-03-08T09:00:00.364" v="18937" actId="113"/>
          <ac:spMkLst>
            <pc:docMk/>
            <pc:sldMk cId="3961787309" sldId="666"/>
            <ac:spMk id="3" creationId="{4E6B984B-5F82-166B-A741-3E80FEF8BC4F}"/>
          </ac:spMkLst>
        </pc:spChg>
      </pc:sldChg>
      <pc:sldChg chg="modSp add mod ord addAnim delAnim modAnim">
        <pc:chgData name="James Depue" userId="ce8b122cf7b10dd2" providerId="LiveId" clId="{58DE2C4B-65AA-419B-9937-03B15DB09559}" dt="2026-03-08T12:51:49.065" v="19714" actId="20577"/>
        <pc:sldMkLst>
          <pc:docMk/>
          <pc:sldMk cId="387702873" sldId="689"/>
        </pc:sldMkLst>
        <pc:spChg chg="mod">
          <ac:chgData name="James Depue" userId="ce8b122cf7b10dd2" providerId="LiveId" clId="{58DE2C4B-65AA-419B-9937-03B15DB09559}" dt="2026-03-08T12:51:49.065" v="19714" actId="20577"/>
          <ac:spMkLst>
            <pc:docMk/>
            <pc:sldMk cId="387702873" sldId="689"/>
            <ac:spMk id="3" creationId="{80B92D81-ADC8-272A-B915-9D275EBA4046}"/>
          </ac:spMkLst>
        </pc:spChg>
      </pc:sldChg>
      <pc:sldChg chg="modSp add del mod">
        <pc:chgData name="James Depue" userId="ce8b122cf7b10dd2" providerId="LiveId" clId="{58DE2C4B-65AA-419B-9937-03B15DB09559}" dt="2026-03-09T10:01:45.415" v="19731" actId="47"/>
        <pc:sldMkLst>
          <pc:docMk/>
          <pc:sldMk cId="302345080" sldId="690"/>
        </pc:sldMkLst>
      </pc:sldChg>
      <pc:sldChg chg="add del">
        <pc:chgData name="James Depue" userId="ce8b122cf7b10dd2" providerId="LiveId" clId="{58DE2C4B-65AA-419B-9937-03B15DB09559}" dt="2026-03-09T10:01:45.895" v="19732" actId="47"/>
        <pc:sldMkLst>
          <pc:docMk/>
          <pc:sldMk cId="2725692724" sldId="691"/>
        </pc:sldMkLst>
      </pc:sldChg>
      <pc:sldChg chg="modSp add del mod">
        <pc:chgData name="James Depue" userId="ce8b122cf7b10dd2" providerId="LiveId" clId="{58DE2C4B-65AA-419B-9937-03B15DB09559}" dt="2026-03-09T10:01:46.479" v="19733" actId="47"/>
        <pc:sldMkLst>
          <pc:docMk/>
          <pc:sldMk cId="901235159" sldId="692"/>
        </pc:sldMkLst>
      </pc:sldChg>
      <pc:sldChg chg="modSp add del mod">
        <pc:chgData name="James Depue" userId="ce8b122cf7b10dd2" providerId="LiveId" clId="{58DE2C4B-65AA-419B-9937-03B15DB09559}" dt="2026-03-09T10:01:47.358" v="19735" actId="47"/>
        <pc:sldMkLst>
          <pc:docMk/>
          <pc:sldMk cId="1528338696" sldId="694"/>
        </pc:sldMkLst>
      </pc:sldChg>
      <pc:sldChg chg="add del">
        <pc:chgData name="James Depue" userId="ce8b122cf7b10dd2" providerId="LiveId" clId="{58DE2C4B-65AA-419B-9937-03B15DB09559}" dt="2026-03-09T10:01:47.804" v="19736" actId="47"/>
        <pc:sldMkLst>
          <pc:docMk/>
          <pc:sldMk cId="1681660117" sldId="695"/>
        </pc:sldMkLst>
      </pc:sldChg>
      <pc:sldChg chg="add del">
        <pc:chgData name="James Depue" userId="ce8b122cf7b10dd2" providerId="LiveId" clId="{58DE2C4B-65AA-419B-9937-03B15DB09559}" dt="2026-03-09T10:01:52.522" v="19743" actId="47"/>
        <pc:sldMkLst>
          <pc:docMk/>
          <pc:sldMk cId="406768814" sldId="696"/>
        </pc:sldMkLst>
      </pc:sldChg>
      <pc:sldChg chg="addSp modSp add del mod ord">
        <pc:chgData name="James Depue" userId="ce8b122cf7b10dd2" providerId="LiveId" clId="{58DE2C4B-65AA-419B-9937-03B15DB09559}" dt="2026-03-09T09:57:48.596" v="19726" actId="2696"/>
        <pc:sldMkLst>
          <pc:docMk/>
          <pc:sldMk cId="2467616057" sldId="697"/>
        </pc:sldMkLst>
      </pc:sldChg>
      <pc:sldChg chg="modSp add mod ord addAnim delAnim modAnim">
        <pc:chgData name="James Depue" userId="ce8b122cf7b10dd2" providerId="LiveId" clId="{58DE2C4B-65AA-419B-9937-03B15DB09559}" dt="2026-03-08T09:52:50.697" v="19344" actId="6559"/>
        <pc:sldMkLst>
          <pc:docMk/>
          <pc:sldMk cId="4167987045" sldId="699"/>
        </pc:sldMkLst>
        <pc:spChg chg="mod">
          <ac:chgData name="James Depue" userId="ce8b122cf7b10dd2" providerId="LiveId" clId="{58DE2C4B-65AA-419B-9937-03B15DB09559}" dt="2026-03-08T09:52:50.697" v="19344" actId="6559"/>
          <ac:spMkLst>
            <pc:docMk/>
            <pc:sldMk cId="4167987045" sldId="699"/>
            <ac:spMk id="3" creationId="{497C7847-09FC-94AF-6AAA-95CA668B3A76}"/>
          </ac:spMkLst>
        </pc:spChg>
      </pc:sldChg>
      <pc:sldChg chg="modSp add addAnim delAnim modAnim">
        <pc:chgData name="James Depue" userId="ce8b122cf7b10dd2" providerId="LiveId" clId="{58DE2C4B-65AA-419B-9937-03B15DB09559}" dt="2026-03-08T09:04:41.523" v="18967" actId="20577"/>
        <pc:sldMkLst>
          <pc:docMk/>
          <pc:sldMk cId="2189971020" sldId="700"/>
        </pc:sldMkLst>
        <pc:spChg chg="mod">
          <ac:chgData name="James Depue" userId="ce8b122cf7b10dd2" providerId="LiveId" clId="{58DE2C4B-65AA-419B-9937-03B15DB09559}" dt="2026-03-08T09:04:41.523" v="18967" actId="20577"/>
          <ac:spMkLst>
            <pc:docMk/>
            <pc:sldMk cId="2189971020" sldId="700"/>
            <ac:spMk id="3" creationId="{D4BF2978-2C91-410F-BEF2-A4279CD8F4E2}"/>
          </ac:spMkLst>
        </pc:spChg>
      </pc:sldChg>
      <pc:sldChg chg="add del">
        <pc:chgData name="James Depue" userId="ce8b122cf7b10dd2" providerId="LiveId" clId="{58DE2C4B-65AA-419B-9937-03B15DB09559}" dt="2026-03-09T10:01:32.380" v="19730" actId="47"/>
        <pc:sldMkLst>
          <pc:docMk/>
          <pc:sldMk cId="2256276579" sldId="701"/>
        </pc:sldMkLst>
      </pc:sldChg>
      <pc:sldChg chg="addSp delSp modSp add del mod ord">
        <pc:chgData name="James Depue" userId="ce8b122cf7b10dd2" providerId="LiveId" clId="{58DE2C4B-65AA-419B-9937-03B15DB09559}" dt="2026-03-09T09:57:48.596" v="19726" actId="2696"/>
        <pc:sldMkLst>
          <pc:docMk/>
          <pc:sldMk cId="3239395550" sldId="703"/>
        </pc:sldMkLst>
      </pc:sldChg>
      <pc:sldChg chg="modSp add mod ord modAnim">
        <pc:chgData name="James Depue" userId="ce8b122cf7b10dd2" providerId="LiveId" clId="{58DE2C4B-65AA-419B-9937-03B15DB09559}" dt="2026-03-08T09:09:26.544" v="19020"/>
        <pc:sldMkLst>
          <pc:docMk/>
          <pc:sldMk cId="1859871874" sldId="704"/>
        </pc:sldMkLst>
        <pc:spChg chg="mod">
          <ac:chgData name="James Depue" userId="ce8b122cf7b10dd2" providerId="LiveId" clId="{58DE2C4B-65AA-419B-9937-03B15DB09559}" dt="2026-03-08T08:43:08.412" v="18800" actId="113"/>
          <ac:spMkLst>
            <pc:docMk/>
            <pc:sldMk cId="1859871874" sldId="704"/>
            <ac:spMk id="3" creationId="{0A4EFCD0-951F-CD59-B19D-F5BAB042F084}"/>
          </ac:spMkLst>
        </pc:spChg>
      </pc:sldChg>
      <pc:sldChg chg="modSp add mod ord addAnim delAnim modAnim">
        <pc:chgData name="James Depue" userId="ce8b122cf7b10dd2" providerId="LiveId" clId="{58DE2C4B-65AA-419B-9937-03B15DB09559}" dt="2026-03-08T12:46:21.410" v="19482" actId="6549"/>
        <pc:sldMkLst>
          <pc:docMk/>
          <pc:sldMk cId="2867529719" sldId="705"/>
        </pc:sldMkLst>
        <pc:spChg chg="mod">
          <ac:chgData name="James Depue" userId="ce8b122cf7b10dd2" providerId="LiveId" clId="{58DE2C4B-65AA-419B-9937-03B15DB09559}" dt="2026-03-08T12:46:21.410" v="19482" actId="6549"/>
          <ac:spMkLst>
            <pc:docMk/>
            <pc:sldMk cId="2867529719" sldId="705"/>
            <ac:spMk id="3" creationId="{B61DD903-2720-E3CB-7017-883323606201}"/>
          </ac:spMkLst>
        </pc:spChg>
      </pc:sldChg>
      <pc:sldChg chg="addSp modSp add mod ord addAnim delAnim modAnim">
        <pc:chgData name="James Depue" userId="ce8b122cf7b10dd2" providerId="LiveId" clId="{58DE2C4B-65AA-419B-9937-03B15DB09559}" dt="2026-03-08T12:47:50.785" v="19500" actId="6549"/>
        <pc:sldMkLst>
          <pc:docMk/>
          <pc:sldMk cId="1456287132" sldId="706"/>
        </pc:sldMkLst>
        <pc:spChg chg="mod">
          <ac:chgData name="James Depue" userId="ce8b122cf7b10dd2" providerId="LiveId" clId="{58DE2C4B-65AA-419B-9937-03B15DB09559}" dt="2026-03-08T12:47:50.785" v="19500" actId="6549"/>
          <ac:spMkLst>
            <pc:docMk/>
            <pc:sldMk cId="1456287132" sldId="706"/>
            <ac:spMk id="3" creationId="{E26DD6B8-58D2-AAE5-8083-530ED20B3FF1}"/>
          </ac:spMkLst>
        </pc:spChg>
      </pc:sldChg>
      <pc:sldChg chg="modSp add modAnim">
        <pc:chgData name="James Depue" userId="ce8b122cf7b10dd2" providerId="LiveId" clId="{58DE2C4B-65AA-419B-9937-03B15DB09559}" dt="2026-03-08T09:09:59.239" v="19021"/>
        <pc:sldMkLst>
          <pc:docMk/>
          <pc:sldMk cId="2057209211" sldId="707"/>
        </pc:sldMkLst>
        <pc:spChg chg="mod">
          <ac:chgData name="James Depue" userId="ce8b122cf7b10dd2" providerId="LiveId" clId="{58DE2C4B-65AA-419B-9937-03B15DB09559}" dt="2026-03-08T08:15:06.503" v="18395" actId="20577"/>
          <ac:spMkLst>
            <pc:docMk/>
            <pc:sldMk cId="2057209211" sldId="707"/>
            <ac:spMk id="3" creationId="{51F06D75-B413-08FE-9596-EA7651CE4D96}"/>
          </ac:spMkLst>
        </pc:spChg>
      </pc:sldChg>
      <pc:sldChg chg="addSp modSp add mod modAnim">
        <pc:chgData name="James Depue" userId="ce8b122cf7b10dd2" providerId="LiveId" clId="{58DE2C4B-65AA-419B-9937-03B15DB09559}" dt="2026-03-08T08:57:11.545" v="18925" actId="20577"/>
        <pc:sldMkLst>
          <pc:docMk/>
          <pc:sldMk cId="21086033" sldId="708"/>
        </pc:sldMkLst>
        <pc:spChg chg="add mod">
          <ac:chgData name="James Depue" userId="ce8b122cf7b10dd2" providerId="LiveId" clId="{58DE2C4B-65AA-419B-9937-03B15DB09559}" dt="2026-03-08T08:55:58.692" v="18921" actId="113"/>
          <ac:spMkLst>
            <pc:docMk/>
            <pc:sldMk cId="21086033" sldId="708"/>
            <ac:spMk id="2" creationId="{9BC8BB0C-1BC8-61E0-EE4C-22CE7FC6DEA1}"/>
          </ac:spMkLst>
        </pc:spChg>
        <pc:spChg chg="add mod">
          <ac:chgData name="James Depue" userId="ce8b122cf7b10dd2" providerId="LiveId" clId="{58DE2C4B-65AA-419B-9937-03B15DB09559}" dt="2026-03-08T08:57:11.545" v="18925" actId="20577"/>
          <ac:spMkLst>
            <pc:docMk/>
            <pc:sldMk cId="21086033" sldId="708"/>
            <ac:spMk id="7" creationId="{B3C43196-3FC6-7FBB-9849-7938152EF79E}"/>
          </ac:spMkLst>
        </pc:spChg>
      </pc:sldChg>
      <pc:sldChg chg="modSp add del modAnim">
        <pc:chgData name="James Depue" userId="ce8b122cf7b10dd2" providerId="LiveId" clId="{58DE2C4B-65AA-419B-9937-03B15DB09559}" dt="2026-03-09T10:02:16.673" v="19745" actId="47"/>
        <pc:sldMkLst>
          <pc:docMk/>
          <pc:sldMk cId="745756014" sldId="709"/>
        </pc:sldMkLst>
        <pc:spChg chg="mod">
          <ac:chgData name="James Depue" userId="ce8b122cf7b10dd2" providerId="LiveId" clId="{58DE2C4B-65AA-419B-9937-03B15DB09559}" dt="2026-03-08T09:16:38.584" v="19188" actId="20577"/>
          <ac:spMkLst>
            <pc:docMk/>
            <pc:sldMk cId="745756014" sldId="709"/>
            <ac:spMk id="3" creationId="{23FDA345-2460-6C08-82A0-D0AE4E028832}"/>
          </ac:spMkLst>
        </pc:spChg>
      </pc:sldChg>
      <pc:sldChg chg="addSp delSp modSp add del mod">
        <pc:chgData name="James Depue" userId="ce8b122cf7b10dd2" providerId="LiveId" clId="{58DE2C4B-65AA-419B-9937-03B15DB09559}" dt="2026-03-09T10:00:53.287" v="19727" actId="2696"/>
        <pc:sldMkLst>
          <pc:docMk/>
          <pc:sldMk cId="2436789239" sldId="710"/>
        </pc:sldMkLst>
        <pc:spChg chg="mod">
          <ac:chgData name="James Depue" userId="ce8b122cf7b10dd2" providerId="LiveId" clId="{58DE2C4B-65AA-419B-9937-03B15DB09559}" dt="2026-03-08T09:25:52.074" v="19214" actId="20577"/>
          <ac:spMkLst>
            <pc:docMk/>
            <pc:sldMk cId="2436789239" sldId="710"/>
            <ac:spMk id="3" creationId="{9591E7FB-E76D-85F1-F971-34EAD969A9B3}"/>
          </ac:spMkLst>
        </pc:spChg>
        <pc:picChg chg="del">
          <ac:chgData name="James Depue" userId="ce8b122cf7b10dd2" providerId="LiveId" clId="{58DE2C4B-65AA-419B-9937-03B15DB09559}" dt="2026-03-08T09:25:17.940" v="19191" actId="478"/>
          <ac:picMkLst>
            <pc:docMk/>
            <pc:sldMk cId="2436789239" sldId="710"/>
            <ac:picMk id="4" creationId="{F09548F6-9E46-4892-3C0F-CC10C48D08C9}"/>
          </ac:picMkLst>
        </pc:picChg>
        <pc:picChg chg="add mod modCrop">
          <ac:chgData name="James Depue" userId="ce8b122cf7b10dd2" providerId="LiveId" clId="{58DE2C4B-65AA-419B-9937-03B15DB09559}" dt="2026-03-08T09:26:52.579" v="19223" actId="1076"/>
          <ac:picMkLst>
            <pc:docMk/>
            <pc:sldMk cId="2436789239" sldId="710"/>
            <ac:picMk id="5" creationId="{1471FEF6-74E2-89E3-4BC1-3348C9F00A6F}"/>
          </ac:picMkLst>
        </pc:picChg>
        <pc:picChg chg="del">
          <ac:chgData name="James Depue" userId="ce8b122cf7b10dd2" providerId="LiveId" clId="{58DE2C4B-65AA-419B-9937-03B15DB09559}" dt="2026-03-08T09:25:21.205" v="19192" actId="478"/>
          <ac:picMkLst>
            <pc:docMk/>
            <pc:sldMk cId="2436789239" sldId="710"/>
            <ac:picMk id="6" creationId="{46205E56-0B8C-B3AD-248F-D9FA89F99B63}"/>
          </ac:picMkLst>
        </pc:picChg>
        <pc:picChg chg="del">
          <ac:chgData name="James Depue" userId="ce8b122cf7b10dd2" providerId="LiveId" clId="{58DE2C4B-65AA-419B-9937-03B15DB09559}" dt="2026-03-08T09:25:23.660" v="19193" actId="478"/>
          <ac:picMkLst>
            <pc:docMk/>
            <pc:sldMk cId="2436789239" sldId="710"/>
            <ac:picMk id="8" creationId="{AB389CAD-04CF-B95A-68CB-EE099A6B4BD0}"/>
          </ac:picMkLst>
        </pc:picChg>
      </pc:sldChg>
      <pc:sldChg chg="addSp delSp modSp add del mod">
        <pc:chgData name="James Depue" userId="ce8b122cf7b10dd2" providerId="LiveId" clId="{58DE2C4B-65AA-419B-9937-03B15DB09559}" dt="2026-03-09T10:00:53.287" v="19727" actId="2696"/>
        <pc:sldMkLst>
          <pc:docMk/>
          <pc:sldMk cId="1287548200" sldId="711"/>
        </pc:sldMkLst>
        <pc:spChg chg="mod">
          <ac:chgData name="James Depue" userId="ce8b122cf7b10dd2" providerId="LiveId" clId="{58DE2C4B-65AA-419B-9937-03B15DB09559}" dt="2026-03-08T09:29:46.725" v="19226" actId="20577"/>
          <ac:spMkLst>
            <pc:docMk/>
            <pc:sldMk cId="1287548200" sldId="711"/>
            <ac:spMk id="3" creationId="{1F564FF5-AE78-D756-3B56-5DE293F0E05C}"/>
          </ac:spMkLst>
        </pc:spChg>
        <pc:picChg chg="add mod">
          <ac:chgData name="James Depue" userId="ce8b122cf7b10dd2" providerId="LiveId" clId="{58DE2C4B-65AA-419B-9937-03B15DB09559}" dt="2026-03-08T09:29:49.072" v="19228"/>
          <ac:picMkLst>
            <pc:docMk/>
            <pc:sldMk cId="1287548200" sldId="711"/>
            <ac:picMk id="4" creationId="{67EED8DD-6B61-779E-84C1-545CC84FD9BD}"/>
          </ac:picMkLst>
        </pc:picChg>
        <pc:picChg chg="del">
          <ac:chgData name="James Depue" userId="ce8b122cf7b10dd2" providerId="LiveId" clId="{58DE2C4B-65AA-419B-9937-03B15DB09559}" dt="2026-03-08T09:29:40.791" v="19225" actId="478"/>
          <ac:picMkLst>
            <pc:docMk/>
            <pc:sldMk cId="1287548200" sldId="711"/>
            <ac:picMk id="5" creationId="{A33943A9-866A-F6A3-1509-E88728CEE42A}"/>
          </ac:picMkLst>
        </pc:picChg>
      </pc:sldChg>
      <pc:sldChg chg="addSp delSp modSp add del mod">
        <pc:chgData name="James Depue" userId="ce8b122cf7b10dd2" providerId="LiveId" clId="{58DE2C4B-65AA-419B-9937-03B15DB09559}" dt="2026-03-09T10:00:53.287" v="19727" actId="2696"/>
        <pc:sldMkLst>
          <pc:docMk/>
          <pc:sldMk cId="327542340" sldId="712"/>
        </pc:sldMkLst>
        <pc:picChg chg="del">
          <ac:chgData name="James Depue" userId="ce8b122cf7b10dd2" providerId="LiveId" clId="{58DE2C4B-65AA-419B-9937-03B15DB09559}" dt="2026-03-08T09:30:17.419" v="19230" actId="478"/>
          <ac:picMkLst>
            <pc:docMk/>
            <pc:sldMk cId="327542340" sldId="712"/>
            <ac:picMk id="4" creationId="{6A857A29-F3D9-6B10-5D65-3CAF938FD5BB}"/>
          </ac:picMkLst>
        </pc:picChg>
        <pc:picChg chg="add mod modCrop">
          <ac:chgData name="James Depue" userId="ce8b122cf7b10dd2" providerId="LiveId" clId="{58DE2C4B-65AA-419B-9937-03B15DB09559}" dt="2026-03-08T09:33:16.950" v="19244" actId="1076"/>
          <ac:picMkLst>
            <pc:docMk/>
            <pc:sldMk cId="327542340" sldId="712"/>
            <ac:picMk id="5" creationId="{010CD2CF-243D-6670-8EA1-5C4B27327D12}"/>
          </ac:picMkLst>
        </pc:picChg>
        <pc:picChg chg="add mod modCrop">
          <ac:chgData name="James Depue" userId="ce8b122cf7b10dd2" providerId="LiveId" clId="{58DE2C4B-65AA-419B-9937-03B15DB09559}" dt="2026-03-08T09:33:11.205" v="19243" actId="1076"/>
          <ac:picMkLst>
            <pc:docMk/>
            <pc:sldMk cId="327542340" sldId="712"/>
            <ac:picMk id="7" creationId="{705BFEA4-89A5-28DA-1CC7-DD92F77B55A4}"/>
          </ac:picMkLst>
        </pc:picChg>
      </pc:sldChg>
      <pc:sldChg chg="addSp delSp modSp add del mod">
        <pc:chgData name="James Depue" userId="ce8b122cf7b10dd2" providerId="LiveId" clId="{58DE2C4B-65AA-419B-9937-03B15DB09559}" dt="2026-03-09T10:00:53.287" v="19727" actId="2696"/>
        <pc:sldMkLst>
          <pc:docMk/>
          <pc:sldMk cId="120770359" sldId="713"/>
        </pc:sldMkLst>
        <pc:picChg chg="add mod modCrop">
          <ac:chgData name="James Depue" userId="ce8b122cf7b10dd2" providerId="LiveId" clId="{58DE2C4B-65AA-419B-9937-03B15DB09559}" dt="2026-03-08T09:36:57.801" v="19261" actId="732"/>
          <ac:picMkLst>
            <pc:docMk/>
            <pc:sldMk cId="120770359" sldId="713"/>
            <ac:picMk id="4" creationId="{C32E6EB3-33AD-8605-CE43-752A37D1BED2}"/>
          </ac:picMkLst>
        </pc:picChg>
        <pc:picChg chg="del">
          <ac:chgData name="James Depue" userId="ce8b122cf7b10dd2" providerId="LiveId" clId="{58DE2C4B-65AA-419B-9937-03B15DB09559}" dt="2026-03-08T09:34:31.157" v="19246" actId="478"/>
          <ac:picMkLst>
            <pc:docMk/>
            <pc:sldMk cId="120770359" sldId="713"/>
            <ac:picMk id="5" creationId="{D5FF63CB-7893-2C78-61B9-B64398259272}"/>
          </ac:picMkLst>
        </pc:picChg>
        <pc:picChg chg="del">
          <ac:chgData name="James Depue" userId="ce8b122cf7b10dd2" providerId="LiveId" clId="{58DE2C4B-65AA-419B-9937-03B15DB09559}" dt="2026-03-08T09:34:33.537" v="19247" actId="478"/>
          <ac:picMkLst>
            <pc:docMk/>
            <pc:sldMk cId="120770359" sldId="713"/>
            <ac:picMk id="7" creationId="{DD638945-1399-AC91-3E98-8DF82391F03D}"/>
          </ac:picMkLst>
        </pc:picChg>
        <pc:picChg chg="add del mod modCrop">
          <ac:chgData name="James Depue" userId="ce8b122cf7b10dd2" providerId="LiveId" clId="{58DE2C4B-65AA-419B-9937-03B15DB09559}" dt="2026-03-08T09:38:13.607" v="19266" actId="478"/>
          <ac:picMkLst>
            <pc:docMk/>
            <pc:sldMk cId="120770359" sldId="713"/>
            <ac:picMk id="8" creationId="{9B813A49-A0EA-F7BB-310B-A50E4EFB2C36}"/>
          </ac:picMkLst>
        </pc:picChg>
        <pc:picChg chg="add mod modCrop">
          <ac:chgData name="James Depue" userId="ce8b122cf7b10dd2" providerId="LiveId" clId="{58DE2C4B-65AA-419B-9937-03B15DB09559}" dt="2026-03-08T09:38:48.686" v="19274" actId="1038"/>
          <ac:picMkLst>
            <pc:docMk/>
            <pc:sldMk cId="120770359" sldId="713"/>
            <ac:picMk id="10" creationId="{5B443948-27EA-6FBC-7A0B-C4B89CF3B9D1}"/>
          </ac:picMkLst>
        </pc:picChg>
      </pc:sldChg>
      <pc:sldChg chg="addSp delSp modSp add del mod">
        <pc:chgData name="James Depue" userId="ce8b122cf7b10dd2" providerId="LiveId" clId="{58DE2C4B-65AA-419B-9937-03B15DB09559}" dt="2026-03-09T10:00:53.287" v="19727" actId="2696"/>
        <pc:sldMkLst>
          <pc:docMk/>
          <pc:sldMk cId="3169150982" sldId="714"/>
        </pc:sldMkLst>
        <pc:picChg chg="del">
          <ac:chgData name="James Depue" userId="ce8b122cf7b10dd2" providerId="LiveId" clId="{58DE2C4B-65AA-419B-9937-03B15DB09559}" dt="2026-03-08T09:39:01.056" v="19275" actId="478"/>
          <ac:picMkLst>
            <pc:docMk/>
            <pc:sldMk cId="3169150982" sldId="714"/>
            <ac:picMk id="4" creationId="{A20B01AC-ACBE-F4CA-D15C-003B8B7539BE}"/>
          </ac:picMkLst>
        </pc:picChg>
        <pc:picChg chg="add mod modCrop">
          <ac:chgData name="James Depue" userId="ce8b122cf7b10dd2" providerId="LiveId" clId="{58DE2C4B-65AA-419B-9937-03B15DB09559}" dt="2026-03-08T09:40:02.824" v="19286" actId="1038"/>
          <ac:picMkLst>
            <pc:docMk/>
            <pc:sldMk cId="3169150982" sldId="714"/>
            <ac:picMk id="5" creationId="{EE350FDB-7F25-EF0F-F6D8-DA365B4CF04A}"/>
          </ac:picMkLst>
        </pc:picChg>
        <pc:picChg chg="mod">
          <ac:chgData name="James Depue" userId="ce8b122cf7b10dd2" providerId="LiveId" clId="{58DE2C4B-65AA-419B-9937-03B15DB09559}" dt="2026-03-08T09:40:08.279" v="19292" actId="1037"/>
          <ac:picMkLst>
            <pc:docMk/>
            <pc:sldMk cId="3169150982" sldId="714"/>
            <ac:picMk id="8" creationId="{53A7BF35-EE8E-0674-BC25-FB374FAE53AA}"/>
          </ac:picMkLst>
        </pc:picChg>
      </pc:sldChg>
      <pc:sldChg chg="addSp delSp modSp add del mod">
        <pc:chgData name="James Depue" userId="ce8b122cf7b10dd2" providerId="LiveId" clId="{58DE2C4B-65AA-419B-9937-03B15DB09559}" dt="2026-03-09T10:00:53.287" v="19727" actId="2696"/>
        <pc:sldMkLst>
          <pc:docMk/>
          <pc:sldMk cId="3321041925" sldId="715"/>
        </pc:sldMkLst>
        <pc:picChg chg="add mod">
          <ac:chgData name="James Depue" userId="ce8b122cf7b10dd2" providerId="LiveId" clId="{58DE2C4B-65AA-419B-9937-03B15DB09559}" dt="2026-03-08T09:45:16.405" v="19307" actId="1076"/>
          <ac:picMkLst>
            <pc:docMk/>
            <pc:sldMk cId="3321041925" sldId="715"/>
            <ac:picMk id="4" creationId="{EACB1D7B-A1BF-DC3C-F171-FFDBC46888CA}"/>
          </ac:picMkLst>
        </pc:picChg>
        <pc:picChg chg="del mod">
          <ac:chgData name="James Depue" userId="ce8b122cf7b10dd2" providerId="LiveId" clId="{58DE2C4B-65AA-419B-9937-03B15DB09559}" dt="2026-03-08T09:41:13.805" v="19295" actId="478"/>
          <ac:picMkLst>
            <pc:docMk/>
            <pc:sldMk cId="3321041925" sldId="715"/>
            <ac:picMk id="5" creationId="{8C876479-95C2-C7CD-A4BA-A6C7B896601B}"/>
          </ac:picMkLst>
        </pc:picChg>
        <pc:picChg chg="add mod modCrop">
          <ac:chgData name="James Depue" userId="ce8b122cf7b10dd2" providerId="LiveId" clId="{58DE2C4B-65AA-419B-9937-03B15DB09559}" dt="2026-03-08T09:45:10.365" v="19306" actId="14100"/>
          <ac:picMkLst>
            <pc:docMk/>
            <pc:sldMk cId="3321041925" sldId="715"/>
            <ac:picMk id="7" creationId="{90B54636-6E38-7B6D-8390-41A81DA2A167}"/>
          </ac:picMkLst>
        </pc:picChg>
        <pc:picChg chg="del">
          <ac:chgData name="James Depue" userId="ce8b122cf7b10dd2" providerId="LiveId" clId="{58DE2C4B-65AA-419B-9937-03B15DB09559}" dt="2026-03-08T09:41:31.378" v="19299" actId="478"/>
          <ac:picMkLst>
            <pc:docMk/>
            <pc:sldMk cId="3321041925" sldId="715"/>
            <ac:picMk id="8" creationId="{1BACAC01-265D-1909-E24A-F215D7E5A0CF}"/>
          </ac:picMkLst>
        </pc:picChg>
      </pc:sldChg>
      <pc:sldChg chg="addSp delSp modSp add del mod">
        <pc:chgData name="James Depue" userId="ce8b122cf7b10dd2" providerId="LiveId" clId="{58DE2C4B-65AA-419B-9937-03B15DB09559}" dt="2026-03-09T10:01:29.526" v="19728" actId="47"/>
        <pc:sldMkLst>
          <pc:docMk/>
          <pc:sldMk cId="4041962176" sldId="716"/>
        </pc:sldMkLst>
        <pc:spChg chg="del">
          <ac:chgData name="James Depue" userId="ce8b122cf7b10dd2" providerId="LiveId" clId="{58DE2C4B-65AA-419B-9937-03B15DB09559}" dt="2026-03-08T09:46:47.865" v="19309" actId="478"/>
          <ac:spMkLst>
            <pc:docMk/>
            <pc:sldMk cId="4041962176" sldId="716"/>
            <ac:spMk id="3" creationId="{C07F0629-BEDA-F183-863F-D292CE7EE5C8}"/>
          </ac:spMkLst>
        </pc:spChg>
        <pc:spChg chg="add mod">
          <ac:chgData name="James Depue" userId="ce8b122cf7b10dd2" providerId="LiveId" clId="{58DE2C4B-65AA-419B-9937-03B15DB09559}" dt="2026-03-08T09:46:47.865" v="19309" actId="478"/>
          <ac:spMkLst>
            <pc:docMk/>
            <pc:sldMk cId="4041962176" sldId="716"/>
            <ac:spMk id="4" creationId="{38FE0DC9-2C85-0B40-2C40-3397E13344EA}"/>
          </ac:spMkLst>
        </pc:spChg>
        <pc:picChg chg="mod modCrop">
          <ac:chgData name="James Depue" userId="ce8b122cf7b10dd2" providerId="LiveId" clId="{58DE2C4B-65AA-419B-9937-03B15DB09559}" dt="2026-03-08T09:47:41.557" v="19315" actId="14100"/>
          <ac:picMkLst>
            <pc:docMk/>
            <pc:sldMk cId="4041962176" sldId="716"/>
            <ac:picMk id="5" creationId="{CB733673-EA91-D255-86B3-2B34962F7BE2}"/>
          </ac:picMkLst>
        </pc:picChg>
      </pc:sldChg>
      <pc:sldChg chg="add ord">
        <pc:chgData name="James Depue" userId="ce8b122cf7b10dd2" providerId="LiveId" clId="{58DE2C4B-65AA-419B-9937-03B15DB09559}" dt="2026-03-08T12:53:30.713" v="19723"/>
        <pc:sldMkLst>
          <pc:docMk/>
          <pc:sldMk cId="2068799688" sldId="717"/>
        </pc:sldMkLst>
      </pc:sldChg>
      <pc:sldChg chg="add del">
        <pc:chgData name="James Depue" userId="ce8b122cf7b10dd2" providerId="LiveId" clId="{58DE2C4B-65AA-419B-9937-03B15DB09559}" dt="2026-03-08T12:56:56.372" v="19725" actId="47"/>
        <pc:sldMkLst>
          <pc:docMk/>
          <pc:sldMk cId="2749256457" sldId="718"/>
        </pc:sldMkLst>
      </pc:sldChg>
      <pc:sldChg chg="add del">
        <pc:chgData name="James Depue" userId="ce8b122cf7b10dd2" providerId="LiveId" clId="{58DE2C4B-65AA-419B-9937-03B15DB09559}" dt="2026-03-09T10:02:26.976" v="19746" actId="47"/>
        <pc:sldMkLst>
          <pc:docMk/>
          <pc:sldMk cId="2244938922" sldId="719"/>
        </pc:sldMkLst>
      </pc:sldChg>
      <pc:sldChg chg="add del">
        <pc:chgData name="James Depue" userId="ce8b122cf7b10dd2" providerId="LiveId" clId="{58DE2C4B-65AA-419B-9937-03B15DB09559}" dt="2026-03-09T10:02:27.763" v="19747" actId="47"/>
        <pc:sldMkLst>
          <pc:docMk/>
          <pc:sldMk cId="4054386938" sldId="720"/>
        </pc:sldMkLst>
      </pc:sldChg>
      <pc:sldChg chg="add del">
        <pc:chgData name="James Depue" userId="ce8b122cf7b10dd2" providerId="LiveId" clId="{58DE2C4B-65AA-419B-9937-03B15DB09559}" dt="2026-03-09T10:02:29.341" v="19748" actId="47"/>
        <pc:sldMkLst>
          <pc:docMk/>
          <pc:sldMk cId="3081057659" sldId="721"/>
        </pc:sldMkLst>
      </pc:sldChg>
      <pc:sldChg chg="add del">
        <pc:chgData name="James Depue" userId="ce8b122cf7b10dd2" providerId="LiveId" clId="{58DE2C4B-65AA-419B-9937-03B15DB09559}" dt="2026-03-09T10:02:31.488" v="19750" actId="47"/>
        <pc:sldMkLst>
          <pc:docMk/>
          <pc:sldMk cId="2452741970" sldId="722"/>
        </pc:sldMkLst>
      </pc:sldChg>
      <pc:sldChg chg="add del">
        <pc:chgData name="James Depue" userId="ce8b122cf7b10dd2" providerId="LiveId" clId="{58DE2C4B-65AA-419B-9937-03B15DB09559}" dt="2026-03-09T10:02:32.759" v="19751" actId="47"/>
        <pc:sldMkLst>
          <pc:docMk/>
          <pc:sldMk cId="4005585041" sldId="7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75AFF-8222-463A-A2D0-1F210FB8FC7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D008B-993A-41AC-A59E-49BCC95B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5BF1-5AA6-EB43-AE54-564C59E5C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F2C14-6714-8509-6248-95E47C580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037FA-6BC0-6AD9-9F28-308BDE46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B808B-86F9-8670-5233-1F51107A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F93A-EAC5-18C3-E099-076BBDB0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67C7-6AD2-2DC5-D9E1-FC082299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68BCA-7A33-D65A-5774-3C9863AAD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1084-977B-BBAE-0E72-1F3ABD94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4EFD-16DC-98FF-1B65-61E1D39D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8433-5A0F-15BF-AEE4-990C025F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2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169DC-A59D-239A-6D46-2FA2FE48C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F0758-579F-1C53-91A6-CEDAB3E6C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A7915-2858-A1A3-E6CA-0A114B53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C7B84-2EE5-F2F3-7A0B-EDCB41B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DC13-F49D-A30C-ACDD-F9B4AFD2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F850-4DA5-622E-52E9-52126BD5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5815-3B54-6020-F210-84612AE0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B57DC-A05A-286B-18EE-B9D5DB63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6E71-2F50-5AAE-2700-D4A5106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F1F8-F525-5B38-64FC-F022A92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BA13-E69C-6CE8-ADD7-B0C18CA1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01092-33D3-B6A9-A704-8C321AEE5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1E2F4-7A34-AAA2-09C3-9CD6DEAF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9190-E439-4722-0BCD-E017E21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BD7B3-8EB9-1010-07F0-B756E9B0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969E-264E-62D9-A22D-A2B78F13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7F8F-0A6B-152D-D20B-6CF89897F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418AF-5F4A-B324-65FD-810C359B5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E3676-88FE-3789-1DC2-36AD05EE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6A05-CEBD-0F48-BE68-A48268E0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F7DF8-7E53-4E19-C73B-97235E2E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2640-E765-F1D9-F563-FF2D65B9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48FBA-DB39-91F2-CC8D-D8377ACA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B445-29F4-6E28-E0F1-F018BA76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8F444-FC38-029F-558F-2F5D67127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A0835-479E-3929-B747-116F54D52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3941E-C898-0431-FADE-21B95A7B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AB67E-94B9-A556-F70A-1CC09352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2165A-0150-6981-BB73-C18CDE93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C34B-7D2E-EA22-C329-25054AC0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A95BD-ADA1-E71F-5973-2DEDF636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A0D6B-0523-7318-2F5B-D49970B1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98EF0-9CE2-23EA-2D1D-1155E1B3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904FA-B8DB-F7DD-EE77-BC1D6980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BBC25-AEDA-7EFC-835E-210D602E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C2E71-7964-26C4-857D-82AA17DF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9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B2FC-0ABD-B12C-4CB3-735489FB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65FF1-6093-D5F1-1818-B2DC6B5B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CB6F0-8E51-4CDF-1CDE-67FCDF0F6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C928F-0062-8907-1E9F-E9C8641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6F95F-42E5-FB08-529F-2ADDE8A4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9ED4F-1C7F-0455-B27D-6E6536E3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25F1-2983-36E8-6170-15DDF335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9662B-C651-7A3A-DE2F-8D6010DE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64A7B-9F4A-2BC7-13EC-11BB7EEF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0DB2C-B016-8317-2E8E-7D4C58A4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F7268-7743-44B5-2A8E-7A3F2004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FEE74-85C3-4F1D-92AF-360D45C1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7816F-FF7D-35C3-7999-80DDE4A1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BE87-AD45-0DAB-0A3C-3F15A90F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AD4F3-E45E-88C4-1D26-95B1F90A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84FD-1538-4814-8DDE-00AAA3FEFE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EED7-C671-71B5-64D4-A583E01E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8897-7FAB-F8D7-15C9-C9E2A20C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0C161-2B83-B025-4B9F-1934A81E5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cus Flower In Snow Free Stock Photo - Public Domain Pictures">
            <a:extLst>
              <a:ext uri="{FF2B5EF4-FFF2-40B4-BE49-F238E27FC236}">
                <a16:creationId xmlns:a16="http://schemas.microsoft.com/office/drawing/2014/main" id="{8BDCE471-3DDE-05CE-0B97-BD90CA84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7" y="0"/>
            <a:ext cx="12259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E2F5F9-F8B9-A06E-F17D-DC55F8896FA3}"/>
              </a:ext>
            </a:extLst>
          </p:cNvPr>
          <p:cNvSpPr txBox="1"/>
          <p:nvPr/>
        </p:nvSpPr>
        <p:spPr>
          <a:xfrm>
            <a:off x="558433" y="270395"/>
            <a:ext cx="4619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Welcome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970AA-64B1-7DCC-7655-D9E48C9E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044" y="455950"/>
            <a:ext cx="1855172" cy="12771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9447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CD63D-9E5E-35C9-1D97-D290ADA44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B92D81-ADC8-272A-B915-9D275EBA4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Matt 18:23-35 </a:t>
            </a:r>
            <a:r>
              <a:rPr lang="en-US" sz="4000" dirty="0"/>
              <a:t>-</a:t>
            </a:r>
            <a:r>
              <a:rPr lang="en-US" sz="4000" b="1" dirty="0"/>
              <a:t> A description of our salvation</a:t>
            </a:r>
          </a:p>
          <a:p>
            <a:pPr algn="l"/>
            <a:r>
              <a:rPr lang="en-US" sz="4000" dirty="0"/>
              <a:t>- Master’s accounting = God’s conviction.</a:t>
            </a:r>
          </a:p>
          <a:p>
            <a:pPr algn="l"/>
            <a:r>
              <a:rPr lang="en-US" sz="4000" dirty="0"/>
              <a:t>- Servant’s position = My unpayable debt.</a:t>
            </a:r>
          </a:p>
          <a:p>
            <a:pPr algn="l"/>
            <a:r>
              <a:rPr lang="en-US" sz="4000" dirty="0"/>
              <a:t>- Servant’s calculation = I can pay this off myself.</a:t>
            </a:r>
          </a:p>
          <a:p>
            <a:pPr algn="l"/>
            <a:r>
              <a:rPr lang="en-US" sz="4000" spc="-70" dirty="0"/>
              <a:t>- </a:t>
            </a:r>
            <a:r>
              <a:rPr lang="en-US" sz="4000" spc="-150" dirty="0"/>
              <a:t>Master’s grace = God’s willingness to absorb the debt.</a:t>
            </a:r>
          </a:p>
          <a:p>
            <a:pPr algn="l"/>
            <a:r>
              <a:rPr lang="en-US" sz="4000" spc="-80" dirty="0"/>
              <a:t>- Servant’s response = my graceless, unforgiving life.</a:t>
            </a:r>
          </a:p>
          <a:p>
            <a:pPr algn="l"/>
            <a:r>
              <a:rPr lang="en-US" sz="4000" spc="-50" dirty="0"/>
              <a:t>- Master’s reaction = labels such as wicked; loveless</a:t>
            </a:r>
            <a:r>
              <a:rPr lang="en-US" sz="4000" dirty="0"/>
              <a:t>; 	hypocritical; choosing a life of tortures now, 	and if there is no heart change, for eternity.</a:t>
            </a:r>
          </a:p>
        </p:txBody>
      </p:sp>
    </p:spTree>
    <p:extLst>
      <p:ext uri="{BB962C8B-B14F-4D97-AF65-F5344CB8AC3E}">
        <p14:creationId xmlns:p14="http://schemas.microsoft.com/office/powerpoint/2010/main" val="3877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34C66-1791-5F09-DC2D-402683B4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F06D75-B413-08FE-9596-EA7651CE4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Peter Learns Forgiveness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Matthew 18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) Peter’s straightforward </a:t>
            </a:r>
            <a:r>
              <a:rPr lang="en-US" sz="4000" b="1" dirty="0"/>
              <a:t>question -</a:t>
            </a:r>
            <a:r>
              <a:rPr lang="en-US" sz="4000" dirty="0"/>
              <a:t> </a:t>
            </a:r>
            <a:r>
              <a:rPr lang="en-US" sz="4000" b="1" i="1" dirty="0">
                <a:solidFill>
                  <a:srgbClr val="00B050"/>
                </a:solidFill>
              </a:rPr>
              <a:t>How often</a:t>
            </a:r>
            <a:r>
              <a:rPr lang="en-US" sz="4000" i="1" dirty="0"/>
              <a:t>?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22</a:t>
            </a:r>
            <a:r>
              <a:rPr lang="en-US" sz="4000" dirty="0"/>
              <a:t>) Jesus’ shocking </a:t>
            </a:r>
            <a:r>
              <a:rPr lang="en-US" sz="4000" b="1" dirty="0"/>
              <a:t>answer</a:t>
            </a:r>
            <a:r>
              <a:rPr lang="en-US" sz="4000" dirty="0"/>
              <a:t> - </a:t>
            </a:r>
            <a:r>
              <a:rPr lang="en-US" sz="4000" b="1" i="1" dirty="0">
                <a:solidFill>
                  <a:srgbClr val="00B050"/>
                </a:solidFill>
              </a:rPr>
              <a:t>Don’t keep track</a:t>
            </a:r>
            <a:r>
              <a:rPr lang="en-US" sz="4000" i="1" dirty="0"/>
              <a:t>!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23-35</a:t>
            </a:r>
            <a:r>
              <a:rPr lang="en-US" sz="4000" dirty="0"/>
              <a:t>) Lengthy illustration - </a:t>
            </a:r>
            <a:r>
              <a:rPr lang="en-US" sz="4000" b="1" i="1" dirty="0">
                <a:solidFill>
                  <a:srgbClr val="00B050"/>
                </a:solidFill>
              </a:rPr>
              <a:t>Refusing to forgive 	doesn’t end well.</a:t>
            </a:r>
          </a:p>
        </p:txBody>
      </p:sp>
    </p:spTree>
    <p:extLst>
      <p:ext uri="{BB962C8B-B14F-4D97-AF65-F5344CB8AC3E}">
        <p14:creationId xmlns:p14="http://schemas.microsoft.com/office/powerpoint/2010/main" val="20572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D65E5-1D3D-F742-B59D-B448E828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rmAutofit/>
          </a:bodyPr>
          <a:lstStyle/>
          <a:p>
            <a:pPr marL="685800" indent="-685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/>
              <a:t>Are you an unforgiving person?</a:t>
            </a:r>
          </a:p>
          <a:p>
            <a:pPr marL="685800" indent="-685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/>
              <a:t>Have days, weeks, months, even years passed, and you’re still making someone “pay”?</a:t>
            </a:r>
          </a:p>
          <a:p>
            <a:pPr marL="685800" indent="-685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/>
              <a:t>Could an unwillingness to forgive say more about the condition of your heart than about the person you refuse to forgive?</a:t>
            </a:r>
          </a:p>
          <a:p>
            <a:pPr marL="685800" indent="-6858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/>
              <a:t>Do you need to repent and ask God to help you grow in the grace of forgiveness?</a:t>
            </a:r>
          </a:p>
        </p:txBody>
      </p:sp>
    </p:spTree>
    <p:extLst>
      <p:ext uri="{BB962C8B-B14F-4D97-AF65-F5344CB8AC3E}">
        <p14:creationId xmlns:p14="http://schemas.microsoft.com/office/powerpoint/2010/main" val="18425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909E-1F83-CCD6-B7FB-717BE0A0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144D32-DEA2-9294-790B-CC26E80A7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1" spc="-70" dirty="0">
                <a:solidFill>
                  <a:srgbClr val="FF0000"/>
                </a:solidFill>
              </a:rPr>
              <a:t>Eph 4:31,32  </a:t>
            </a:r>
            <a:r>
              <a:rPr lang="en-US" sz="4800" spc="-70" dirty="0"/>
              <a:t>Let all bitterness, wrath, anger, clamor, and evil speaking be put away from </a:t>
            </a:r>
            <a:r>
              <a:rPr lang="en-US" sz="4800" dirty="0"/>
              <a:t>you, with all malice.  And be kind to one another, tenderhearted, </a:t>
            </a:r>
            <a:r>
              <a:rPr lang="en-US" sz="4800" b="1" dirty="0"/>
              <a:t>forgiving</a:t>
            </a:r>
            <a:r>
              <a:rPr lang="en-US" sz="4800" dirty="0"/>
              <a:t> one another, even as God in Christ </a:t>
            </a:r>
            <a:r>
              <a:rPr lang="en-US" sz="4800" b="1" spc="-150" dirty="0"/>
              <a:t>forgave</a:t>
            </a:r>
            <a:r>
              <a:rPr lang="en-US" sz="4800" dirty="0"/>
              <a:t> you. </a:t>
            </a:r>
          </a:p>
        </p:txBody>
      </p:sp>
    </p:spTree>
    <p:extLst>
      <p:ext uri="{BB962C8B-B14F-4D97-AF65-F5344CB8AC3E}">
        <p14:creationId xmlns:p14="http://schemas.microsoft.com/office/powerpoint/2010/main" val="206879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D65E5-1D3D-F742-B59D-B448E828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Autofit/>
          </a:bodyPr>
          <a:lstStyle/>
          <a:p>
            <a:r>
              <a:rPr lang="en-US" sz="4800" spc="-200" dirty="0"/>
              <a:t>God graciously </a:t>
            </a:r>
            <a:r>
              <a:rPr lang="en-US" sz="4800" b="1" spc="-200" dirty="0"/>
              <a:t>removes</a:t>
            </a:r>
            <a:r>
              <a:rPr lang="en-US" sz="4800" spc="-200" dirty="0"/>
              <a:t> our sin &amp; guilt from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dirty="0"/>
              <a:t>Reach</a:t>
            </a:r>
            <a:r>
              <a:rPr lang="en-US" sz="4800" dirty="0"/>
              <a:t> - </a:t>
            </a:r>
            <a:r>
              <a:rPr lang="en-US" sz="4800" i="1" dirty="0"/>
              <a:t>as far as East is from West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Ps 103:12</a:t>
            </a:r>
            <a:r>
              <a:rPr lang="en-US" sz="2800" dirty="0"/>
              <a:t>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800" b="1" dirty="0"/>
              <a:t>Sight</a:t>
            </a:r>
            <a:r>
              <a:rPr lang="en-US" sz="4800" dirty="0"/>
              <a:t> - </a:t>
            </a:r>
            <a:r>
              <a:rPr lang="en-US" sz="4800" i="1" dirty="0"/>
              <a:t>behind His back </a:t>
            </a:r>
            <a:r>
              <a:rPr lang="en-US" sz="2800" dirty="0">
                <a:solidFill>
                  <a:prstClr val="black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Isa 38:17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n-US" sz="48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spc="-50" dirty="0"/>
              <a:t>Recovery</a:t>
            </a:r>
            <a:r>
              <a:rPr lang="en-US" sz="4800" spc="-50" dirty="0"/>
              <a:t> - </a:t>
            </a:r>
            <a:r>
              <a:rPr lang="en-US" sz="4800" i="1" spc="-50" dirty="0"/>
              <a:t>cast</a:t>
            </a:r>
            <a:r>
              <a:rPr lang="en-US" sz="4800" spc="-50" dirty="0"/>
              <a:t> </a:t>
            </a:r>
            <a:r>
              <a:rPr lang="en-US" sz="4800" i="1" spc="-50" dirty="0"/>
              <a:t>in the deepest sea </a:t>
            </a:r>
            <a:r>
              <a:rPr lang="en-US" sz="2800" spc="-50" dirty="0"/>
              <a:t>(</a:t>
            </a:r>
            <a:r>
              <a:rPr lang="en-US" sz="2800" b="1" spc="-50" dirty="0">
                <a:solidFill>
                  <a:srgbClr val="FF0000"/>
                </a:solidFill>
              </a:rPr>
              <a:t>Micah 7:19</a:t>
            </a:r>
            <a:r>
              <a:rPr lang="en-US" sz="2800" spc="-50" dirty="0"/>
              <a:t>)</a:t>
            </a:r>
            <a:endParaRPr lang="en-US" sz="2800" i="1" spc="-5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spc="-100" dirty="0"/>
              <a:t>Memory</a:t>
            </a:r>
            <a:r>
              <a:rPr lang="en-US" sz="4800" spc="-100" dirty="0"/>
              <a:t> - </a:t>
            </a:r>
            <a:r>
              <a:rPr lang="en-US" sz="4800" i="1" spc="-100" dirty="0"/>
              <a:t>He remembers it no more </a:t>
            </a:r>
            <a:r>
              <a:rPr lang="en-US" sz="2800" spc="-100" dirty="0"/>
              <a:t>(</a:t>
            </a:r>
            <a:r>
              <a:rPr lang="en-US" sz="2800" b="1" spc="-100" dirty="0" err="1">
                <a:solidFill>
                  <a:srgbClr val="FF0000"/>
                </a:solidFill>
              </a:rPr>
              <a:t>Jer</a:t>
            </a:r>
            <a:r>
              <a:rPr lang="en-US" sz="2800" b="1" spc="-100" dirty="0">
                <a:solidFill>
                  <a:srgbClr val="FF0000"/>
                </a:solidFill>
              </a:rPr>
              <a:t> 31:34</a:t>
            </a:r>
            <a:r>
              <a:rPr lang="en-US" sz="2800" spc="-100" dirty="0"/>
              <a:t>)</a:t>
            </a:r>
            <a:endParaRPr lang="en-US" sz="2800" i="1" spc="-1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dirty="0"/>
              <a:t>Existence</a:t>
            </a:r>
            <a:r>
              <a:rPr lang="en-US" sz="4800" dirty="0"/>
              <a:t> - </a:t>
            </a:r>
            <a:r>
              <a:rPr lang="en-US" sz="4800" i="1" dirty="0"/>
              <a:t>blotted out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Isaiah  44:22</a:t>
            </a:r>
            <a:r>
              <a:rPr lang="en-US" sz="2800" dirty="0"/>
              <a:t>)</a:t>
            </a:r>
            <a:endParaRPr lang="en-US" sz="28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spc="-200" dirty="0"/>
              <a:t>Further Judgement </a:t>
            </a:r>
            <a:r>
              <a:rPr lang="en-US" sz="4800" spc="-200" dirty="0"/>
              <a:t>- </a:t>
            </a:r>
            <a:r>
              <a:rPr lang="en-US" sz="4800" i="1" spc="-200" dirty="0"/>
              <a:t>nailed to the cross </a:t>
            </a:r>
            <a:r>
              <a:rPr lang="en-US" sz="2800" spc="-200" dirty="0"/>
              <a:t>(</a:t>
            </a:r>
            <a:r>
              <a:rPr lang="en-US" sz="2800" b="1" spc="-200" dirty="0">
                <a:solidFill>
                  <a:srgbClr val="FF0000"/>
                </a:solidFill>
              </a:rPr>
              <a:t>Col 2:14</a:t>
            </a:r>
            <a:r>
              <a:rPr lang="en-US" sz="2800" spc="-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92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D4703-6A6C-4065-BF25-5F1304C02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29" y="5419297"/>
            <a:ext cx="10652052" cy="1300591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My sin, oh the bliss of this glorious thought,   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my sin, not in part but the whole,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was nailed to the cross, and I bear it no more!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Praise the Lord, praise the Lord O my soul!!</a:t>
            </a:r>
          </a:p>
        </p:txBody>
      </p:sp>
      <p:pic>
        <p:nvPicPr>
          <p:cNvPr id="1026" name="Picture 2" descr="Crucified Jesus Wallpapers - Wallpaper Cave">
            <a:extLst>
              <a:ext uri="{FF2B5EF4-FFF2-40B4-BE49-F238E27FC236}">
                <a16:creationId xmlns:a16="http://schemas.microsoft.com/office/drawing/2014/main" id="{921F0FDD-DCDE-53EA-A12C-057766647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82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ord's supper images">
            <a:extLst>
              <a:ext uri="{FF2B5EF4-FFF2-40B4-BE49-F238E27FC236}">
                <a16:creationId xmlns:a16="http://schemas.microsoft.com/office/drawing/2014/main" id="{D142A100-F61D-4101-A679-03F9265A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" r="-2" b="-2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00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7F91B-816F-3925-9861-7CFD7B4F6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4468E0-C409-CCBB-8263-BE31A606B0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6" t="77" b="18773"/>
          <a:stretch>
            <a:fillRect/>
          </a:stretch>
        </p:blipFill>
        <p:spPr>
          <a:xfrm>
            <a:off x="3174986" y="-14263"/>
            <a:ext cx="5842028" cy="6951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41553C-31C6-8B52-4000-8A0D83A18D07}"/>
              </a:ext>
            </a:extLst>
          </p:cNvPr>
          <p:cNvSpPr/>
          <p:nvPr/>
        </p:nvSpPr>
        <p:spPr>
          <a:xfrm>
            <a:off x="0" y="0"/>
            <a:ext cx="3260035" cy="6858000"/>
          </a:xfrm>
          <a:prstGeom prst="rect">
            <a:avLst/>
          </a:prstGeom>
          <a:solidFill>
            <a:srgbClr val="28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91876-DABB-B7C0-5971-E4A97DEB2A20}"/>
              </a:ext>
            </a:extLst>
          </p:cNvPr>
          <p:cNvSpPr/>
          <p:nvPr/>
        </p:nvSpPr>
        <p:spPr>
          <a:xfrm>
            <a:off x="8931967" y="0"/>
            <a:ext cx="3260035" cy="6858000"/>
          </a:xfrm>
          <a:prstGeom prst="rect">
            <a:avLst/>
          </a:prstGeom>
          <a:solidFill>
            <a:srgbClr val="28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DE4BC-4C28-758B-5D90-AED433694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409" y="467139"/>
            <a:ext cx="10992678" cy="593366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Peter - His Life </a:t>
            </a:r>
            <a:r>
              <a:rPr lang="en-US" sz="5400" dirty="0">
                <a:solidFill>
                  <a:schemeClr val="bg1"/>
                </a:solidFill>
              </a:rPr>
              <a:t>and</a:t>
            </a:r>
            <a:r>
              <a:rPr lang="en-US" sz="5400" b="1" dirty="0">
                <a:solidFill>
                  <a:schemeClr val="bg1"/>
                </a:solidFill>
              </a:rPr>
              <a:t> Letters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C8BB0C-1BC8-61E0-EE4C-22CE7FC6DEA1}"/>
              </a:ext>
            </a:extLst>
          </p:cNvPr>
          <p:cNvSpPr txBox="1"/>
          <p:nvPr/>
        </p:nvSpPr>
        <p:spPr>
          <a:xfrm>
            <a:off x="234678" y="2184352"/>
            <a:ext cx="3025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Matthew 18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Peter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LEARNS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Forgiveness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43196-3FC6-7FBB-9849-7938152EF79E}"/>
              </a:ext>
            </a:extLst>
          </p:cNvPr>
          <p:cNvSpPr txBox="1"/>
          <p:nvPr/>
        </p:nvSpPr>
        <p:spPr>
          <a:xfrm>
            <a:off x="9091829" y="2184352"/>
            <a:ext cx="3025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John 18,21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Peter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LIVES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Forgiveness</a:t>
            </a:r>
          </a:p>
        </p:txBody>
      </p:sp>
    </p:spTree>
    <p:extLst>
      <p:ext uri="{BB962C8B-B14F-4D97-AF65-F5344CB8AC3E}">
        <p14:creationId xmlns:p14="http://schemas.microsoft.com/office/powerpoint/2010/main" val="210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CEEE4A-58E3-C99C-1A3E-93C6DEA43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1" y="257174"/>
            <a:ext cx="11687174" cy="6372225"/>
          </a:xfr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Scripture Reading</a:t>
            </a:r>
          </a:p>
          <a:p>
            <a:endParaRPr lang="en-US" sz="5400" dirty="0">
              <a:solidFill>
                <a:schemeClr val="bg1"/>
              </a:solidFill>
            </a:endParaRPr>
          </a:p>
          <a:p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Matthew 18:15-35</a:t>
            </a:r>
          </a:p>
          <a:p>
            <a:endParaRPr lang="en-US" sz="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Peter Learns Forgiveness</a:t>
            </a:r>
          </a:p>
        </p:txBody>
      </p:sp>
    </p:spTree>
    <p:extLst>
      <p:ext uri="{BB962C8B-B14F-4D97-AF65-F5344CB8AC3E}">
        <p14:creationId xmlns:p14="http://schemas.microsoft.com/office/powerpoint/2010/main" val="25277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F1E84-F250-B9A0-0B3D-9F20CBBD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6B984B-5F82-166B-A741-3E80FEF8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Peter Learns Forgiveness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Matthew 18:21-35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) Peter’s straightforward </a:t>
            </a:r>
            <a:r>
              <a:rPr lang="en-US" sz="4000" b="1" dirty="0"/>
              <a:t>question -</a:t>
            </a:r>
            <a:r>
              <a:rPr lang="en-US" sz="4000" dirty="0"/>
              <a:t> </a:t>
            </a:r>
            <a:r>
              <a:rPr lang="en-US" sz="4000" b="1" i="1" dirty="0">
                <a:solidFill>
                  <a:srgbClr val="00B050"/>
                </a:solidFill>
              </a:rPr>
              <a:t>How often</a:t>
            </a:r>
            <a:r>
              <a:rPr lang="en-US" sz="4000" i="1" dirty="0"/>
              <a:t>?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	(</a:t>
            </a:r>
            <a:r>
              <a:rPr lang="en-US" sz="3600" b="1" dirty="0">
                <a:solidFill>
                  <a:srgbClr val="FF0000"/>
                </a:solidFill>
              </a:rPr>
              <a:t>15-17</a:t>
            </a:r>
            <a:r>
              <a:rPr lang="en-US" sz="3600" dirty="0"/>
              <a:t>) Path of repentance &amp; forgiveness.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	(</a:t>
            </a:r>
            <a:r>
              <a:rPr lang="en-US" sz="3600" b="1" dirty="0">
                <a:solidFill>
                  <a:srgbClr val="FF0000"/>
                </a:solidFill>
              </a:rPr>
              <a:t>18</a:t>
            </a:r>
            <a:r>
              <a:rPr lang="en-US" sz="3600" dirty="0"/>
              <a:t>) Permanence of forgiveness described.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	(</a:t>
            </a:r>
            <a:r>
              <a:rPr lang="en-US" sz="3600" b="1" dirty="0">
                <a:solidFill>
                  <a:srgbClr val="FF0000"/>
                </a:solidFill>
              </a:rPr>
              <a:t>19,20</a:t>
            </a:r>
            <a:r>
              <a:rPr lang="en-US" sz="3600" dirty="0"/>
              <a:t>) God’s presence when seeking reconciliation.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	(</a:t>
            </a:r>
            <a:r>
              <a:rPr lang="en-US" sz="3600" b="1" dirty="0">
                <a:solidFill>
                  <a:srgbClr val="FF0000"/>
                </a:solidFill>
              </a:rPr>
              <a:t>21</a:t>
            </a:r>
            <a:r>
              <a:rPr lang="en-US" sz="3600" dirty="0"/>
              <a:t>) Peter’s concerns about granting forgiveness.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22</a:t>
            </a:r>
            <a:r>
              <a:rPr lang="en-US" sz="4000" dirty="0"/>
              <a:t>) Jesus’ shocking </a:t>
            </a:r>
            <a:r>
              <a:rPr lang="en-US" sz="4000" b="1" dirty="0"/>
              <a:t>answer</a:t>
            </a:r>
            <a:r>
              <a:rPr lang="en-US" sz="4000" dirty="0"/>
              <a:t> - </a:t>
            </a:r>
            <a:r>
              <a:rPr lang="en-US" sz="4000" b="1" i="1" dirty="0">
                <a:solidFill>
                  <a:srgbClr val="00B050"/>
                </a:solidFill>
              </a:rPr>
              <a:t>Don’t keep track</a:t>
            </a:r>
            <a:r>
              <a:rPr lang="en-US" sz="4000" i="1" dirty="0"/>
              <a:t>!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23-35</a:t>
            </a:r>
            <a:r>
              <a:rPr lang="en-US" sz="4000" dirty="0"/>
              <a:t>) Lengthy </a:t>
            </a:r>
            <a:r>
              <a:rPr lang="en-US" sz="4000" b="1" dirty="0"/>
              <a:t>illustration </a:t>
            </a:r>
            <a:r>
              <a:rPr lang="en-US" sz="4000" dirty="0"/>
              <a:t>-</a:t>
            </a:r>
            <a:r>
              <a:rPr lang="en-US" sz="4000" b="1" dirty="0"/>
              <a:t> </a:t>
            </a:r>
            <a:r>
              <a:rPr lang="en-US" sz="4000" b="1" i="1" dirty="0">
                <a:solidFill>
                  <a:srgbClr val="00B050"/>
                </a:solidFill>
              </a:rPr>
              <a:t>Here are the options</a:t>
            </a:r>
            <a:r>
              <a:rPr lang="en-US" sz="4000" i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1A527-FB69-A303-51DC-0FF4013F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7C7847-09FC-94AF-6AAA-95CA668B3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>
              <a:tabLst>
                <a:tab pos="465138" algn="l"/>
              </a:tabLst>
            </a:pPr>
            <a:r>
              <a:rPr lang="en-US" sz="3600" spc="-50" dirty="0"/>
              <a:t>(</a:t>
            </a:r>
            <a:r>
              <a:rPr lang="en-US" sz="3600" b="1" spc="-50" dirty="0">
                <a:solidFill>
                  <a:srgbClr val="FF0000"/>
                </a:solidFill>
              </a:rPr>
              <a:t>23</a:t>
            </a:r>
            <a:r>
              <a:rPr lang="en-US" sz="3600" spc="-50" dirty="0"/>
              <a:t>) Jesus describes </a:t>
            </a:r>
            <a:r>
              <a:rPr lang="en-US" sz="3600" b="1" spc="-50" dirty="0"/>
              <a:t>Kingdom</a:t>
            </a:r>
            <a:r>
              <a:rPr lang="en-US" sz="3600" spc="-50" dirty="0"/>
              <a:t> </a:t>
            </a:r>
            <a:r>
              <a:rPr lang="en-US" sz="3600" i="1" spc="-50" dirty="0"/>
              <a:t>versus</a:t>
            </a:r>
            <a:r>
              <a:rPr lang="en-US" sz="3600" spc="-50" dirty="0"/>
              <a:t> </a:t>
            </a:r>
            <a:r>
              <a:rPr lang="en-US" sz="3600" b="1" spc="-50" dirty="0"/>
              <a:t>revenge</a:t>
            </a:r>
            <a:r>
              <a:rPr lang="en-US" sz="3600" spc="-50" dirty="0"/>
              <a:t> “accounting”.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	</a:t>
            </a:r>
            <a:r>
              <a:rPr lang="en-US" sz="3600" b="1" dirty="0"/>
              <a:t>Sin creates</a:t>
            </a:r>
            <a:r>
              <a:rPr lang="en-US" sz="3600" dirty="0"/>
              <a:t> moral and relational </a:t>
            </a:r>
            <a:r>
              <a:rPr lang="en-US" sz="3600" b="1" dirty="0"/>
              <a:t>debt.</a:t>
            </a:r>
            <a:r>
              <a:rPr lang="en-US" sz="3600" dirty="0"/>
              <a:t> 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	   (</a:t>
            </a:r>
            <a:r>
              <a:rPr lang="en-US" sz="3600" i="1" dirty="0"/>
              <a:t>you “</a:t>
            </a:r>
            <a:r>
              <a:rPr lang="en-US" sz="3600" b="1" i="1" dirty="0"/>
              <a:t>owe</a:t>
            </a:r>
            <a:r>
              <a:rPr lang="en-US" sz="3600" i="1" dirty="0"/>
              <a:t>” me an apology, you’ll “</a:t>
            </a:r>
            <a:r>
              <a:rPr lang="en-US" sz="3600" b="1" i="1" dirty="0"/>
              <a:t>pay</a:t>
            </a:r>
            <a:r>
              <a:rPr lang="en-US" sz="3600" i="1" dirty="0"/>
              <a:t>” for this, etc</a:t>
            </a:r>
            <a:r>
              <a:rPr lang="en-US" sz="3600" dirty="0"/>
              <a:t>.)</a:t>
            </a:r>
          </a:p>
          <a:p>
            <a:pPr algn="l">
              <a:tabLst>
                <a:tab pos="465138" algn="l"/>
              </a:tabLst>
            </a:pPr>
            <a:r>
              <a:rPr lang="en-US" sz="3600" b="1" dirty="0"/>
              <a:t>	Forgiveness releases </a:t>
            </a:r>
            <a:r>
              <a:rPr lang="en-US" sz="3600" dirty="0"/>
              <a:t>or cancels that </a:t>
            </a:r>
            <a:r>
              <a:rPr lang="en-US" sz="3600" b="1" dirty="0"/>
              <a:t>debt.</a:t>
            </a:r>
            <a:r>
              <a:rPr lang="en-US" sz="3600" dirty="0"/>
              <a:t> </a:t>
            </a:r>
          </a:p>
          <a:p>
            <a:pPr marL="465138" indent="-465138" algn="l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b="1" dirty="0">
                <a:solidFill>
                  <a:srgbClr val="00B050"/>
                </a:solidFill>
              </a:rPr>
              <a:t>Kingdom</a:t>
            </a:r>
            <a:r>
              <a:rPr lang="en-US" sz="3600" dirty="0"/>
              <a:t> forgiveness shows </a:t>
            </a:r>
            <a:r>
              <a:rPr lang="en-US" sz="3600" b="1" dirty="0"/>
              <a:t>compassion</a:t>
            </a:r>
            <a:r>
              <a:rPr lang="en-US" sz="3600" dirty="0"/>
              <a:t> (</a:t>
            </a:r>
            <a:r>
              <a:rPr lang="en-US" sz="3600" b="1" dirty="0">
                <a:solidFill>
                  <a:srgbClr val="FF0000"/>
                </a:solidFill>
              </a:rPr>
              <a:t>27,33</a:t>
            </a:r>
            <a:r>
              <a:rPr lang="en-US" sz="3600" dirty="0"/>
              <a:t>).</a:t>
            </a:r>
          </a:p>
          <a:p>
            <a:pPr marL="465138" indent="-465138" algn="l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b="1" spc="-60" dirty="0">
                <a:solidFill>
                  <a:srgbClr val="00B050"/>
                </a:solidFill>
              </a:rPr>
              <a:t>Revenge</a:t>
            </a:r>
            <a:r>
              <a:rPr lang="en-US" sz="3600" spc="-60" dirty="0"/>
              <a:t> accounting shows </a:t>
            </a:r>
            <a:r>
              <a:rPr lang="en-US" sz="3600" b="1" spc="-60" dirty="0"/>
              <a:t>anger</a:t>
            </a:r>
            <a:r>
              <a:rPr lang="en-US" sz="3600" spc="-60" dirty="0"/>
              <a:t> (</a:t>
            </a:r>
            <a:r>
              <a:rPr lang="en-US" sz="3600" b="1" spc="-60" dirty="0">
                <a:solidFill>
                  <a:srgbClr val="FF0000"/>
                </a:solidFill>
              </a:rPr>
              <a:t>28</a:t>
            </a:r>
            <a:r>
              <a:rPr lang="en-US" sz="3600" spc="-60" dirty="0"/>
              <a:t>) &amp; </a:t>
            </a:r>
            <a:r>
              <a:rPr lang="en-US" sz="3600" b="1" spc="-60" dirty="0"/>
              <a:t>hypocrisy</a:t>
            </a:r>
            <a:r>
              <a:rPr lang="en-US" sz="3600" spc="-60" dirty="0"/>
              <a:t> (</a:t>
            </a:r>
            <a:r>
              <a:rPr lang="en-US" sz="3600" b="1" spc="-60" dirty="0">
                <a:solidFill>
                  <a:srgbClr val="FF0000"/>
                </a:solidFill>
              </a:rPr>
              <a:t>29</a:t>
            </a:r>
            <a:r>
              <a:rPr lang="en-US" sz="3600" spc="-60" dirty="0"/>
              <a:t>). </a:t>
            </a:r>
          </a:p>
          <a:p>
            <a:pPr marL="571500" indent="-571500" algn="l">
              <a:buFont typeface="Wingdings" panose="05000000000000000000" pitchFamily="2" charset="2"/>
              <a:buChar char="Ø"/>
              <a:tabLst>
                <a:tab pos="465138" algn="l"/>
              </a:tabLst>
            </a:pPr>
            <a:r>
              <a:rPr lang="en-US" sz="3600" dirty="0"/>
              <a:t>Depending on which we practice, we will experience 	either </a:t>
            </a:r>
            <a:r>
              <a:rPr lang="en-US" sz="3600" b="1" dirty="0"/>
              <a:t>pity</a:t>
            </a:r>
            <a:r>
              <a:rPr lang="en-US" sz="3600" dirty="0"/>
              <a:t> (</a:t>
            </a:r>
            <a:r>
              <a:rPr lang="en-US" sz="3600" b="1" dirty="0">
                <a:solidFill>
                  <a:srgbClr val="FF0000"/>
                </a:solidFill>
              </a:rPr>
              <a:t>33</a:t>
            </a:r>
            <a:r>
              <a:rPr lang="en-US" sz="3600" dirty="0"/>
              <a:t>) or </a:t>
            </a:r>
            <a:r>
              <a:rPr lang="en-US" sz="3600" b="1" dirty="0"/>
              <a:t>punishment</a:t>
            </a:r>
            <a:r>
              <a:rPr lang="en-US" sz="3600" dirty="0"/>
              <a:t> (</a:t>
            </a:r>
            <a:r>
              <a:rPr lang="en-US" sz="3600" b="1" dirty="0">
                <a:solidFill>
                  <a:srgbClr val="FF0000"/>
                </a:solidFill>
              </a:rPr>
              <a:t>34</a:t>
            </a:r>
            <a:r>
              <a:rPr lang="en-US" sz="3600" dirty="0"/>
              <a:t>).</a:t>
            </a:r>
          </a:p>
          <a:p>
            <a:pPr marL="571500" indent="-571500" algn="l">
              <a:buFont typeface="Wingdings" panose="05000000000000000000" pitchFamily="2" charset="2"/>
              <a:buChar char="Ø"/>
              <a:tabLst>
                <a:tab pos="465138" algn="l"/>
              </a:tabLst>
            </a:pPr>
            <a:r>
              <a:rPr lang="en-US" sz="3600" dirty="0"/>
              <a:t>Nothing truly changes until the </a:t>
            </a:r>
            <a:r>
              <a:rPr lang="en-US" sz="3600" b="1" dirty="0"/>
              <a:t>heart</a:t>
            </a:r>
            <a:r>
              <a:rPr lang="en-US" sz="3600" dirty="0"/>
              <a:t> changes (</a:t>
            </a:r>
            <a:r>
              <a:rPr lang="en-US" sz="3600" b="1" dirty="0">
                <a:solidFill>
                  <a:srgbClr val="FF0000"/>
                </a:solidFill>
              </a:rPr>
              <a:t>35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79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1A814-1C52-0D76-4C64-9264D9BB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BF2978-2C91-410F-BEF2-A4279CD8F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tabLst>
                <a:tab pos="465138" algn="l"/>
              </a:tabLst>
            </a:pPr>
            <a:r>
              <a:rPr lang="en-US" sz="3600" b="1" dirty="0"/>
              <a:t>Kingdom forgiveness </a:t>
            </a:r>
            <a:r>
              <a:rPr lang="en-US" sz="3600" dirty="0"/>
              <a:t>means …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- though I was personally wronged, I choose to </a:t>
            </a:r>
            <a:r>
              <a:rPr lang="en-US" sz="3600" b="1" dirty="0"/>
              <a:t>release</a:t>
            </a:r>
            <a:r>
              <a:rPr lang="en-US" sz="3600" dirty="0"/>
              <a:t> my 	offender from the relational “</a:t>
            </a:r>
            <a:r>
              <a:rPr lang="en-US" sz="3600" b="1" dirty="0"/>
              <a:t>debt</a:t>
            </a:r>
            <a:r>
              <a:rPr lang="en-US" sz="3600" dirty="0"/>
              <a:t>” he/she “</a:t>
            </a:r>
            <a:r>
              <a:rPr lang="en-US" sz="3600" b="1" dirty="0"/>
              <a:t>owes</a:t>
            </a:r>
            <a:r>
              <a:rPr lang="en-US" sz="3600" dirty="0"/>
              <a:t>” me, 	and to </a:t>
            </a:r>
            <a:r>
              <a:rPr lang="en-US" sz="3600" b="1" dirty="0"/>
              <a:t>no longer </a:t>
            </a:r>
            <a:r>
              <a:rPr lang="en-US" sz="3600" dirty="0"/>
              <a:t>hold that debt against him/her.</a:t>
            </a:r>
          </a:p>
          <a:p>
            <a:pPr algn="l">
              <a:tabLst>
                <a:tab pos="465138" algn="l"/>
              </a:tabLst>
            </a:pPr>
            <a:r>
              <a:rPr lang="en-US" sz="3600" dirty="0"/>
              <a:t>- without denying the </a:t>
            </a:r>
            <a:r>
              <a:rPr lang="en-US" sz="3600" b="1" dirty="0"/>
              <a:t>past</a:t>
            </a:r>
            <a:r>
              <a:rPr lang="en-US" sz="3600" dirty="0"/>
              <a:t>, I choose (</a:t>
            </a:r>
            <a:r>
              <a:rPr lang="en-US" sz="3600" i="1" dirty="0"/>
              <a:t>with God’s help</a:t>
            </a:r>
            <a:r>
              <a:rPr lang="en-US" sz="3600" dirty="0"/>
              <a:t>) to 	expect and practice a different and better </a:t>
            </a:r>
            <a:r>
              <a:rPr lang="en-US" sz="3600" b="1" dirty="0"/>
              <a:t>future</a:t>
            </a:r>
            <a:r>
              <a:rPr lang="en-US" sz="3600" dirty="0"/>
              <a:t>.</a:t>
            </a:r>
          </a:p>
          <a:p>
            <a:pPr algn="l">
              <a:spcBef>
                <a:spcPts val="600"/>
              </a:spcBef>
              <a:tabLst>
                <a:tab pos="465138" algn="l"/>
              </a:tabLst>
            </a:pPr>
            <a:r>
              <a:rPr lang="en-US" sz="3600" dirty="0"/>
              <a:t>- I chooses not to maliciously bring up forgiven debts … </a:t>
            </a:r>
          </a:p>
          <a:p>
            <a:pPr algn="l">
              <a:spcBef>
                <a:spcPts val="600"/>
              </a:spcBef>
              <a:tabLst>
                <a:tab pos="465138" algn="l"/>
              </a:tabLst>
            </a:pPr>
            <a:r>
              <a:rPr lang="en-US" sz="3600" dirty="0"/>
              <a:t>	</a:t>
            </a:r>
            <a:r>
              <a:rPr lang="en-US" sz="3600" spc="-20" dirty="0"/>
              <a:t>in your </a:t>
            </a:r>
            <a:r>
              <a:rPr lang="en-US" sz="3600" b="1" spc="-20" dirty="0"/>
              <a:t>face</a:t>
            </a:r>
            <a:r>
              <a:rPr lang="en-US" sz="3600" spc="-20" dirty="0"/>
              <a:t>; behind your </a:t>
            </a:r>
            <a:r>
              <a:rPr lang="en-US" sz="3600" b="1" spc="-20" dirty="0"/>
              <a:t>back</a:t>
            </a:r>
            <a:r>
              <a:rPr lang="en-US" sz="3600" spc="-20" dirty="0"/>
              <a:t>; over &amp; over in my </a:t>
            </a:r>
            <a:r>
              <a:rPr lang="en-US" sz="3600" b="1" spc="-20" dirty="0"/>
              <a:t>mind</a:t>
            </a:r>
            <a:r>
              <a:rPr lang="en-US" sz="3600" spc="-20" dirty="0"/>
              <a:t>.</a:t>
            </a:r>
          </a:p>
          <a:p>
            <a:pPr algn="l">
              <a:spcBef>
                <a:spcPts val="600"/>
              </a:spcBef>
              <a:tabLst>
                <a:tab pos="465138" algn="l"/>
              </a:tabLst>
            </a:pPr>
            <a:r>
              <a:rPr lang="en-US" sz="3600" spc="-20" dirty="0"/>
              <a:t>- I choose to </a:t>
            </a:r>
            <a:r>
              <a:rPr lang="en-US" sz="3600" b="1" dirty="0"/>
              <a:t>do for others what God has done for me.</a:t>
            </a:r>
          </a:p>
          <a:p>
            <a:pPr algn="l">
              <a:spcBef>
                <a:spcPts val="600"/>
              </a:spcBef>
              <a:tabLst>
                <a:tab pos="465138" algn="l"/>
              </a:tabLst>
            </a:pPr>
            <a:r>
              <a:rPr lang="en-US" sz="3600" spc="-20" dirty="0"/>
              <a:t>	(like </a:t>
            </a:r>
            <a:r>
              <a:rPr lang="en-US" sz="3600" b="1" spc="-20" dirty="0"/>
              <a:t>Jesus</a:t>
            </a:r>
            <a:r>
              <a:rPr lang="en-US" sz="3600" spc="-20" dirty="0"/>
              <a:t> being crucified; like </a:t>
            </a:r>
            <a:r>
              <a:rPr lang="en-US" sz="3600" b="1" spc="-20" dirty="0"/>
              <a:t>Stephen</a:t>
            </a:r>
            <a:r>
              <a:rPr lang="en-US" sz="3600" spc="-20" dirty="0"/>
              <a:t> being stoned)</a:t>
            </a:r>
          </a:p>
        </p:txBody>
      </p:sp>
    </p:spTree>
    <p:extLst>
      <p:ext uri="{BB962C8B-B14F-4D97-AF65-F5344CB8AC3E}">
        <p14:creationId xmlns:p14="http://schemas.microsoft.com/office/powerpoint/2010/main" val="21899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D65E5-1D3D-F742-B59D-B448E828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499533"/>
            <a:ext cx="10955867" cy="585893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1" spc="-70" dirty="0">
                <a:solidFill>
                  <a:srgbClr val="FF0000"/>
                </a:solidFill>
              </a:rPr>
              <a:t>Eph 4:31,32  </a:t>
            </a:r>
            <a:r>
              <a:rPr lang="en-US" sz="4800" spc="-70" dirty="0"/>
              <a:t>Let all bitterness, wrath, anger, clamor, and evil speaking be put away from </a:t>
            </a:r>
            <a:r>
              <a:rPr lang="en-US" sz="4800" dirty="0"/>
              <a:t>you, with all malice.  And be kind to one another, tenderhearted, </a:t>
            </a:r>
            <a:r>
              <a:rPr lang="en-US" sz="4800" b="1" dirty="0"/>
              <a:t>forgiving</a:t>
            </a:r>
            <a:r>
              <a:rPr lang="en-US" sz="4800" dirty="0"/>
              <a:t> one another, even as God in Christ </a:t>
            </a:r>
            <a:r>
              <a:rPr lang="en-US" sz="4800" b="1" spc="-150" dirty="0"/>
              <a:t>forgave</a:t>
            </a:r>
            <a:r>
              <a:rPr lang="en-US" sz="4800" dirty="0"/>
              <a:t> you. </a:t>
            </a:r>
          </a:p>
        </p:txBody>
      </p:sp>
    </p:spTree>
    <p:extLst>
      <p:ext uri="{BB962C8B-B14F-4D97-AF65-F5344CB8AC3E}">
        <p14:creationId xmlns:p14="http://schemas.microsoft.com/office/powerpoint/2010/main" val="100225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3D31B-A98E-A02A-6031-4F978F49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1DD903-2720-E3CB-7017-883323606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30,31</a:t>
            </a:r>
            <a:r>
              <a:rPr lang="en-US" sz="4000" dirty="0"/>
              <a:t>) </a:t>
            </a:r>
            <a:r>
              <a:rPr lang="en-US" sz="4000" b="1" dirty="0"/>
              <a:t>Unforgiveness</a:t>
            </a:r>
            <a:r>
              <a:rPr lang="en-US" sz="4000" dirty="0"/>
              <a:t> ruins our </a:t>
            </a:r>
            <a:r>
              <a:rPr lang="en-US" sz="4000" b="1" dirty="0"/>
              <a:t>reputation</a:t>
            </a:r>
            <a:r>
              <a:rPr lang="en-US" sz="4000" dirty="0"/>
              <a:t>.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32,33</a:t>
            </a:r>
            <a:r>
              <a:rPr lang="en-US" sz="4000" dirty="0"/>
              <a:t>) </a:t>
            </a:r>
            <a:r>
              <a:rPr lang="en-US" sz="4000" b="1" dirty="0"/>
              <a:t>Unforgiveness</a:t>
            </a:r>
            <a:r>
              <a:rPr lang="en-US" sz="4000" dirty="0"/>
              <a:t> blinds us to our </a:t>
            </a:r>
            <a:r>
              <a:rPr lang="en-US" sz="4000" b="1" dirty="0"/>
              <a:t>blessings</a:t>
            </a:r>
            <a:r>
              <a:rPr lang="en-US" sz="4000" dirty="0"/>
              <a:t>.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34</a:t>
            </a:r>
            <a:r>
              <a:rPr lang="en-US" sz="4000" dirty="0"/>
              <a:t>) </a:t>
            </a:r>
            <a:r>
              <a:rPr lang="en-US" sz="4000" b="1" dirty="0"/>
              <a:t>Unforgiveness</a:t>
            </a:r>
            <a:r>
              <a:rPr lang="en-US" sz="4000" dirty="0"/>
              <a:t> results in </a:t>
            </a:r>
            <a:r>
              <a:rPr lang="en-US" sz="4000" b="1" dirty="0"/>
              <a:t>torture.</a:t>
            </a:r>
          </a:p>
          <a:p>
            <a:pPr marL="571500" indent="-338138" algn="l">
              <a:buFont typeface="Arial" panose="020B0604020202020204" pitchFamily="34" charset="0"/>
              <a:buChar char="•"/>
            </a:pPr>
            <a:r>
              <a:rPr lang="en-US" sz="4000" dirty="0"/>
              <a:t>Tortured </a:t>
            </a:r>
            <a:r>
              <a:rPr lang="en-US" sz="4000" b="1" dirty="0"/>
              <a:t>Mind</a:t>
            </a:r>
            <a:r>
              <a:rPr lang="en-US" sz="4000" dirty="0"/>
              <a:t> — endless rehearsing, anxiety.</a:t>
            </a:r>
          </a:p>
          <a:p>
            <a:pPr marL="571500" indent="-338138" algn="l">
              <a:buFont typeface="Arial" panose="020B0604020202020204" pitchFamily="34" charset="0"/>
              <a:buChar char="•"/>
            </a:pPr>
            <a:r>
              <a:rPr lang="en-US" sz="4000" dirty="0"/>
              <a:t>Tortured </a:t>
            </a:r>
            <a:r>
              <a:rPr lang="en-US" sz="4000" b="1" dirty="0"/>
              <a:t>Spirit</a:t>
            </a:r>
            <a:r>
              <a:rPr lang="en-US" sz="4000" dirty="0"/>
              <a:t> — hardened heart, root of 	bitterness, hatred, vengeance.</a:t>
            </a:r>
          </a:p>
          <a:p>
            <a:pPr marL="571500" indent="-338138" algn="l">
              <a:buFont typeface="Arial" panose="020B0604020202020204" pitchFamily="34" charset="0"/>
              <a:buChar char="•"/>
            </a:pPr>
            <a:r>
              <a:rPr lang="en-US" sz="4000" dirty="0"/>
              <a:t>Tortured </a:t>
            </a:r>
            <a:r>
              <a:rPr lang="en-US" sz="4000" b="1" dirty="0"/>
              <a:t>Relationships</a:t>
            </a:r>
            <a:r>
              <a:rPr lang="en-US" sz="4000" dirty="0"/>
              <a:t> —mistrust, conflict, 	gossip, division, distance.</a:t>
            </a:r>
          </a:p>
          <a:p>
            <a:pPr marL="571500" indent="-338138" algn="l">
              <a:buFont typeface="Arial" panose="020B0604020202020204" pitchFamily="34" charset="0"/>
              <a:buChar char="•"/>
            </a:pPr>
            <a:r>
              <a:rPr lang="en-US" sz="4000" dirty="0"/>
              <a:t>Tortured </a:t>
            </a:r>
            <a:r>
              <a:rPr lang="en-US" sz="4000" b="1" dirty="0"/>
              <a:t>Body</a:t>
            </a:r>
            <a:r>
              <a:rPr lang="en-US" sz="4000" dirty="0"/>
              <a:t> — stress, physical decline.</a:t>
            </a:r>
          </a:p>
        </p:txBody>
      </p:sp>
    </p:spTree>
    <p:extLst>
      <p:ext uri="{BB962C8B-B14F-4D97-AF65-F5344CB8AC3E}">
        <p14:creationId xmlns:p14="http://schemas.microsoft.com/office/powerpoint/2010/main" val="28675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0E1B2-F761-1730-10DE-F9508834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6DD6B8-58D2-AAE5-8083-530ED20B3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Torture	</a:t>
            </a:r>
            <a:r>
              <a:rPr lang="en-US" sz="3600" dirty="0"/>
              <a:t>	</a:t>
            </a:r>
            <a:r>
              <a:rPr lang="en-US" sz="3600" b="1" dirty="0"/>
              <a:t>Example</a:t>
            </a:r>
            <a:r>
              <a:rPr lang="en-US" sz="3600" dirty="0"/>
              <a:t>			</a:t>
            </a:r>
            <a:r>
              <a:rPr lang="en-US" sz="3600" b="1" dirty="0"/>
              <a:t>Experiences</a:t>
            </a:r>
          </a:p>
          <a:p>
            <a:pPr marL="282575" indent="-282575" algn="l">
              <a:buFont typeface="Arial" panose="020B0604020202020204" pitchFamily="34" charset="0"/>
              <a:buChar char="•"/>
            </a:pPr>
            <a:r>
              <a:rPr lang="en-US" sz="3600" dirty="0"/>
              <a:t> Mental		</a:t>
            </a:r>
            <a:r>
              <a:rPr lang="en-US" sz="3600" b="1" dirty="0">
                <a:solidFill>
                  <a:srgbClr val="00B050"/>
                </a:solidFill>
              </a:rPr>
              <a:t>Cain</a:t>
            </a:r>
            <a:r>
              <a:rPr lang="en-US" sz="3600" dirty="0"/>
              <a:t>			Resentment, anger,								identity shaped by offense.</a:t>
            </a:r>
          </a:p>
          <a:p>
            <a:pPr marL="282575" indent="-282575" algn="l">
              <a:buFont typeface="Arial" panose="020B0604020202020204" pitchFamily="34" charset="0"/>
              <a:buChar char="•"/>
            </a:pPr>
            <a:r>
              <a:rPr lang="en-US" sz="3600" dirty="0"/>
              <a:t> Spiritual	</a:t>
            </a:r>
            <a:r>
              <a:rPr lang="en-US" sz="3600" b="1" dirty="0">
                <a:solidFill>
                  <a:srgbClr val="00B050"/>
                </a:solidFill>
              </a:rPr>
              <a:t>King Saul</a:t>
            </a:r>
            <a:r>
              <a:rPr lang="en-US" sz="3600" dirty="0"/>
              <a:t>		Hardened heart, consumed 						with jealousy &amp; revenge.</a:t>
            </a:r>
          </a:p>
          <a:p>
            <a:pPr marL="282575" indent="-282575" algn="l">
              <a:buFont typeface="Arial" panose="020B0604020202020204" pitchFamily="34" charset="0"/>
              <a:buChar char="•"/>
            </a:pPr>
            <a:r>
              <a:rPr lang="en-US" sz="3600" dirty="0"/>
              <a:t> Relational	</a:t>
            </a:r>
            <a:r>
              <a:rPr lang="en-US" sz="3600" b="1" dirty="0">
                <a:solidFill>
                  <a:srgbClr val="00B050"/>
                </a:solidFill>
              </a:rPr>
              <a:t>Absalom</a:t>
            </a:r>
            <a:r>
              <a:rPr lang="en-US" sz="3600" dirty="0"/>
              <a:t>		Bitterness that destroys 							friendships and family ties.</a:t>
            </a:r>
          </a:p>
          <a:p>
            <a:pPr marL="282575" indent="-282575" algn="l">
              <a:buFont typeface="Arial" panose="020B0604020202020204" pitchFamily="34" charset="0"/>
              <a:buChar char="•"/>
            </a:pPr>
            <a:r>
              <a:rPr lang="en-US" sz="3600" dirty="0"/>
              <a:t> Physical	</a:t>
            </a:r>
            <a:r>
              <a:rPr lang="en-US" sz="3600" b="1" dirty="0">
                <a:solidFill>
                  <a:srgbClr val="00B050"/>
                </a:solidFill>
              </a:rPr>
              <a:t>Judas</a:t>
            </a:r>
            <a:r>
              <a:rPr lang="en-US" sz="3600" dirty="0"/>
              <a:t>		Refusal to seek forgiveness 						becomes destructive.</a:t>
            </a:r>
          </a:p>
          <a:p>
            <a:pPr marL="282575" indent="-282575" algn="l">
              <a:buFont typeface="Arial" panose="020B0604020202020204" pitchFamily="34" charset="0"/>
              <a:buChar char="•"/>
            </a:pPr>
            <a:r>
              <a:rPr lang="en-US" sz="3600" dirty="0"/>
              <a:t> Eternal?       </a:t>
            </a:r>
            <a:r>
              <a:rPr lang="en-US" sz="3600" b="1" dirty="0">
                <a:solidFill>
                  <a:srgbClr val="FF0000"/>
                </a:solidFill>
              </a:rPr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14562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CC0C-34B6-DB2C-F5D4-BFE3D9950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4EFCD0-951F-CD59-B19D-F5BAB042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Matt 6:9  </a:t>
            </a:r>
            <a:r>
              <a:rPr lang="en-US" sz="4000" dirty="0"/>
              <a:t>Our </a:t>
            </a:r>
            <a:r>
              <a:rPr lang="en-US" sz="4000" b="1" dirty="0"/>
              <a:t>Father</a:t>
            </a:r>
            <a:r>
              <a:rPr lang="en-US" sz="4000" dirty="0"/>
              <a:t> in heaven …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12 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b="1" dirty="0"/>
              <a:t>Forgive</a:t>
            </a:r>
            <a:r>
              <a:rPr lang="en-US" sz="4000" dirty="0"/>
              <a:t> us our debts, as we </a:t>
            </a:r>
            <a:r>
              <a:rPr lang="en-US" sz="4000" b="1" dirty="0"/>
              <a:t>forgive</a:t>
            </a:r>
            <a:r>
              <a:rPr lang="en-US" sz="4000" dirty="0"/>
              <a:t> our debtors. 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14</a:t>
            </a:r>
            <a:r>
              <a:rPr lang="en-US" sz="4000" dirty="0"/>
              <a:t>  For if you </a:t>
            </a:r>
            <a:r>
              <a:rPr lang="en-US" sz="4000" b="1" dirty="0"/>
              <a:t>forgive</a:t>
            </a:r>
            <a:r>
              <a:rPr lang="en-US" sz="4000" dirty="0"/>
              <a:t> men their trespasses, your heavenly Father will also </a:t>
            </a:r>
            <a:r>
              <a:rPr lang="en-US" sz="4000" b="1" dirty="0"/>
              <a:t>forgive</a:t>
            </a:r>
            <a:r>
              <a:rPr lang="en-US" sz="4000" dirty="0"/>
              <a:t> you. 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15</a:t>
            </a:r>
            <a:r>
              <a:rPr lang="en-US" sz="4000" dirty="0"/>
              <a:t>  But if you do not </a:t>
            </a:r>
            <a:r>
              <a:rPr lang="en-US" sz="4000" b="1" dirty="0"/>
              <a:t>forgive</a:t>
            </a:r>
            <a:r>
              <a:rPr lang="en-US" sz="4000" dirty="0"/>
              <a:t> men their trespasses, neither will your Father </a:t>
            </a:r>
            <a:r>
              <a:rPr lang="en-US" sz="4000" b="1" dirty="0"/>
              <a:t>forgive</a:t>
            </a:r>
            <a:r>
              <a:rPr lang="en-US" sz="4000" dirty="0"/>
              <a:t> your trespasses. </a:t>
            </a:r>
          </a:p>
        </p:txBody>
      </p:sp>
    </p:spTree>
    <p:extLst>
      <p:ext uri="{BB962C8B-B14F-4D97-AF65-F5344CB8AC3E}">
        <p14:creationId xmlns:p14="http://schemas.microsoft.com/office/powerpoint/2010/main" val="18598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950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</cp:revision>
  <dcterms:created xsi:type="dcterms:W3CDTF">2026-01-21T22:44:52Z</dcterms:created>
  <dcterms:modified xsi:type="dcterms:W3CDTF">2026-03-09T10:02:39Z</dcterms:modified>
</cp:coreProperties>
</file>