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34" r:id="rId2"/>
    <p:sldId id="451" r:id="rId3"/>
    <p:sldId id="457" r:id="rId4"/>
    <p:sldId id="721" r:id="rId5"/>
    <p:sldId id="729" r:id="rId6"/>
    <p:sldId id="722" r:id="rId7"/>
    <p:sldId id="730" r:id="rId8"/>
    <p:sldId id="723" r:id="rId9"/>
    <p:sldId id="726" r:id="rId10"/>
    <p:sldId id="724" r:id="rId11"/>
    <p:sldId id="727" r:id="rId12"/>
    <p:sldId id="728" r:id="rId13"/>
    <p:sldId id="256" r:id="rId14"/>
    <p:sldId id="735" r:id="rId15"/>
    <p:sldId id="26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601"/>
    <a:srgbClr val="602B81"/>
    <a:srgbClr val="6A4147"/>
    <a:srgbClr val="2C4892"/>
    <a:srgbClr val="3A4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58DE2C4B-65AA-419B-9937-03B15DB09559}"/>
    <pc:docChg chg="custSel addSld delSld modSld sldOrd">
      <pc:chgData name="James Depue" userId="ce8b122cf7b10dd2" providerId="LiveId" clId="{58DE2C4B-65AA-419B-9937-03B15DB09559}" dt="2026-03-23T09:49:49.536" v="3694" actId="47"/>
      <pc:docMkLst>
        <pc:docMk/>
      </pc:docMkLst>
      <pc:sldChg chg="modSp add mod">
        <pc:chgData name="James Depue" userId="ce8b122cf7b10dd2" providerId="LiveId" clId="{58DE2C4B-65AA-419B-9937-03B15DB09559}" dt="2026-03-22T11:26:52.353" v="3146" actId="20577"/>
        <pc:sldMkLst>
          <pc:docMk/>
          <pc:sldMk cId="1553366836" sldId="256"/>
        </pc:sldMkLst>
        <pc:spChg chg="mod">
          <ac:chgData name="James Depue" userId="ce8b122cf7b10dd2" providerId="LiveId" clId="{58DE2C4B-65AA-419B-9937-03B15DB09559}" dt="2026-03-22T11:26:52.353" v="3146" actId="20577"/>
          <ac:spMkLst>
            <pc:docMk/>
            <pc:sldMk cId="1553366836" sldId="256"/>
            <ac:spMk id="3" creationId="{00000000-0000-0000-0000-000000000000}"/>
          </ac:spMkLst>
        </pc:spChg>
      </pc:sldChg>
      <pc:sldChg chg="add del">
        <pc:chgData name="James Depue" userId="ce8b122cf7b10dd2" providerId="LiveId" clId="{58DE2C4B-65AA-419B-9937-03B15DB09559}" dt="2026-03-23T09:49:41.179" v="3692" actId="47"/>
        <pc:sldMkLst>
          <pc:docMk/>
          <pc:sldMk cId="1544607634" sldId="259"/>
        </pc:sldMkLst>
      </pc:sldChg>
      <pc:sldChg chg="modSp add mod">
        <pc:chgData name="James Depue" userId="ce8b122cf7b10dd2" providerId="LiveId" clId="{58DE2C4B-65AA-419B-9937-03B15DB09559}" dt="2026-03-22T11:29:02.292" v="3164" actId="20577"/>
        <pc:sldMkLst>
          <pc:docMk/>
          <pc:sldMk cId="1946399689" sldId="260"/>
        </pc:sldMkLst>
        <pc:spChg chg="mod">
          <ac:chgData name="James Depue" userId="ce8b122cf7b10dd2" providerId="LiveId" clId="{58DE2C4B-65AA-419B-9937-03B15DB09559}" dt="2026-03-22T11:29:02.292" v="3164" actId="20577"/>
          <ac:spMkLst>
            <pc:docMk/>
            <pc:sldMk cId="1946399689" sldId="260"/>
            <ac:spMk id="3" creationId="{00000000-0000-0000-0000-000000000000}"/>
          </ac:spMkLst>
        </pc:spChg>
      </pc:sldChg>
      <pc:sldChg chg="modSp add mod">
        <pc:chgData name="James Depue" userId="ce8b122cf7b10dd2" providerId="LiveId" clId="{58DE2C4B-65AA-419B-9937-03B15DB09559}" dt="2026-03-22T11:29:31.752" v="3170" actId="20577"/>
        <pc:sldMkLst>
          <pc:docMk/>
          <pc:sldMk cId="4116042440" sldId="263"/>
        </pc:sldMkLst>
        <pc:spChg chg="mod">
          <ac:chgData name="James Depue" userId="ce8b122cf7b10dd2" providerId="LiveId" clId="{58DE2C4B-65AA-419B-9937-03B15DB09559}" dt="2026-03-22T11:29:31.752" v="3170" actId="20577"/>
          <ac:spMkLst>
            <pc:docMk/>
            <pc:sldMk cId="4116042440" sldId="263"/>
            <ac:spMk id="3" creationId="{00000000-0000-0000-0000-000000000000}"/>
          </ac:spMkLst>
        </pc:spChg>
      </pc:sldChg>
      <pc:sldChg chg="delSp modSp add del">
        <pc:chgData name="James Depue" userId="ce8b122cf7b10dd2" providerId="LiveId" clId="{58DE2C4B-65AA-419B-9937-03B15DB09559}" dt="2026-03-22T12:17:50.369" v="3662" actId="47"/>
        <pc:sldMkLst>
          <pc:docMk/>
          <pc:sldMk cId="1227001281" sldId="313"/>
        </pc:sldMkLst>
        <pc:picChg chg="del mod">
          <ac:chgData name="James Depue" userId="ce8b122cf7b10dd2" providerId="LiveId" clId="{58DE2C4B-65AA-419B-9937-03B15DB09559}" dt="2026-03-22T12:16:04.098" v="3652" actId="21"/>
          <ac:picMkLst>
            <pc:docMk/>
            <pc:sldMk cId="1227001281" sldId="313"/>
            <ac:picMk id="4" creationId="{D142A100-F61D-4101-A679-03F9265A736D}"/>
          </ac:picMkLst>
        </pc:picChg>
      </pc:sldChg>
      <pc:sldChg chg="modSp mod">
        <pc:chgData name="James Depue" userId="ce8b122cf7b10dd2" providerId="LiveId" clId="{58DE2C4B-65AA-419B-9937-03B15DB09559}" dt="2026-03-22T11:32:33.647" v="3177" actId="20577"/>
        <pc:sldMkLst>
          <pc:docMk/>
          <pc:sldMk cId="2527789192" sldId="451"/>
        </pc:sldMkLst>
        <pc:spChg chg="mod">
          <ac:chgData name="James Depue" userId="ce8b122cf7b10dd2" providerId="LiveId" clId="{58DE2C4B-65AA-419B-9937-03B15DB09559}" dt="2026-03-22T11:32:33.647" v="3177" actId="20577"/>
          <ac:spMkLst>
            <pc:docMk/>
            <pc:sldMk cId="2527789192" sldId="451"/>
            <ac:spMk id="3" creationId="{7ECEEE4A-58E3-C99C-1A3E-93C6DEA43A68}"/>
          </ac:spMkLst>
        </pc:spChg>
      </pc:sldChg>
      <pc:sldChg chg="modSp">
        <pc:chgData name="James Depue" userId="ce8b122cf7b10dd2" providerId="LiveId" clId="{58DE2C4B-65AA-419B-9937-03B15DB09559}" dt="2026-03-22T11:32:49.710" v="3184" actId="20577"/>
        <pc:sldMkLst>
          <pc:docMk/>
          <pc:sldMk cId="1300843242" sldId="457"/>
        </pc:sldMkLst>
        <pc:spChg chg="mod">
          <ac:chgData name="James Depue" userId="ce8b122cf7b10dd2" providerId="LiveId" clId="{58DE2C4B-65AA-419B-9937-03B15DB09559}" dt="2026-03-22T11:32:49.710" v="3184" actId="20577"/>
          <ac:spMkLst>
            <pc:docMk/>
            <pc:sldMk cId="1300843242" sldId="457"/>
            <ac:spMk id="7" creationId="{43D6CE8A-112C-C74E-B411-D79E340C755F}"/>
          </ac:spMkLst>
        </pc:spChg>
      </pc:sldChg>
      <pc:sldChg chg="modSp del mod">
        <pc:chgData name="James Depue" userId="ce8b122cf7b10dd2" providerId="LiveId" clId="{58DE2C4B-65AA-419B-9937-03B15DB09559}" dt="2026-03-22T11:20:50.458" v="3139" actId="47"/>
        <pc:sldMkLst>
          <pc:docMk/>
          <pc:sldMk cId="2794474890" sldId="665"/>
        </pc:sldMkLst>
        <pc:spChg chg="mod">
          <ac:chgData name="James Depue" userId="ce8b122cf7b10dd2" providerId="LiveId" clId="{58DE2C4B-65AA-419B-9937-03B15DB09559}" dt="2026-03-22T11:12:33.723" v="3038" actId="1076"/>
          <ac:spMkLst>
            <pc:docMk/>
            <pc:sldMk cId="2794474890" sldId="665"/>
            <ac:spMk id="4" creationId="{3F207967-4F1A-B4A8-209A-2129817199DE}"/>
          </ac:spMkLst>
        </pc:spChg>
      </pc:sldChg>
      <pc:sldChg chg="addSp modSp mod ord addAnim delAnim modAnim">
        <pc:chgData name="James Depue" userId="ce8b122cf7b10dd2" providerId="LiveId" clId="{58DE2C4B-65AA-419B-9937-03B15DB09559}" dt="2026-03-22T11:35:47.096" v="3221" actId="6549"/>
        <pc:sldMkLst>
          <pc:docMk/>
          <pc:sldMk cId="4217994589" sldId="721"/>
        </pc:sldMkLst>
        <pc:spChg chg="add mod">
          <ac:chgData name="James Depue" userId="ce8b122cf7b10dd2" providerId="LiveId" clId="{58DE2C4B-65AA-419B-9937-03B15DB09559}" dt="2026-03-22T11:35:16.079" v="3209" actId="1076"/>
          <ac:spMkLst>
            <pc:docMk/>
            <pc:sldMk cId="4217994589" sldId="721"/>
            <ac:spMk id="2" creationId="{8651BFD0-5F67-485B-C021-3E56390887E9}"/>
          </ac:spMkLst>
        </pc:spChg>
        <pc:spChg chg="mod">
          <ac:chgData name="James Depue" userId="ce8b122cf7b10dd2" providerId="LiveId" clId="{58DE2C4B-65AA-419B-9937-03B15DB09559}" dt="2026-03-22T11:35:47.096" v="3221" actId="6549"/>
          <ac:spMkLst>
            <pc:docMk/>
            <pc:sldMk cId="4217994589" sldId="721"/>
            <ac:spMk id="3" creationId="{0CF4F76C-1E79-D66C-EDD2-2E1073895878}"/>
          </ac:spMkLst>
        </pc:spChg>
      </pc:sldChg>
      <pc:sldChg chg="modSp mod addAnim delAnim modAnim">
        <pc:chgData name="James Depue" userId="ce8b122cf7b10dd2" providerId="LiveId" clId="{58DE2C4B-65AA-419B-9937-03B15DB09559}" dt="2026-03-22T11:38:59.855" v="3278" actId="179"/>
        <pc:sldMkLst>
          <pc:docMk/>
          <pc:sldMk cId="2732560926" sldId="722"/>
        </pc:sldMkLst>
        <pc:spChg chg="mod">
          <ac:chgData name="James Depue" userId="ce8b122cf7b10dd2" providerId="LiveId" clId="{58DE2C4B-65AA-419B-9937-03B15DB09559}" dt="2026-03-22T11:38:59.855" v="3278" actId="179"/>
          <ac:spMkLst>
            <pc:docMk/>
            <pc:sldMk cId="2732560926" sldId="722"/>
            <ac:spMk id="3" creationId="{5DD119B4-F9C7-7554-94A0-35DDCFECE43C}"/>
          </ac:spMkLst>
        </pc:spChg>
      </pc:sldChg>
      <pc:sldChg chg="modSp mod">
        <pc:chgData name="James Depue" userId="ce8b122cf7b10dd2" providerId="LiveId" clId="{58DE2C4B-65AA-419B-9937-03B15DB09559}" dt="2026-03-22T12:55:43.348" v="3673" actId="113"/>
        <pc:sldMkLst>
          <pc:docMk/>
          <pc:sldMk cId="1937101449" sldId="723"/>
        </pc:sldMkLst>
        <pc:spChg chg="mod">
          <ac:chgData name="James Depue" userId="ce8b122cf7b10dd2" providerId="LiveId" clId="{58DE2C4B-65AA-419B-9937-03B15DB09559}" dt="2026-03-22T12:55:43.348" v="3673" actId="113"/>
          <ac:spMkLst>
            <pc:docMk/>
            <pc:sldMk cId="1937101449" sldId="723"/>
            <ac:spMk id="3" creationId="{19EDB800-4D92-5D8D-6FE0-DECBC07D8776}"/>
          </ac:spMkLst>
        </pc:spChg>
      </pc:sldChg>
      <pc:sldChg chg="modSp mod addAnim delAnim modAnim">
        <pc:chgData name="James Depue" userId="ce8b122cf7b10dd2" providerId="LiveId" clId="{58DE2C4B-65AA-419B-9937-03B15DB09559}" dt="2026-03-22T12:57:10.156" v="3682" actId="113"/>
        <pc:sldMkLst>
          <pc:docMk/>
          <pc:sldMk cId="2715792768" sldId="724"/>
        </pc:sldMkLst>
        <pc:spChg chg="mod">
          <ac:chgData name="James Depue" userId="ce8b122cf7b10dd2" providerId="LiveId" clId="{58DE2C4B-65AA-419B-9937-03B15DB09559}" dt="2026-03-22T12:57:10.156" v="3682" actId="113"/>
          <ac:spMkLst>
            <pc:docMk/>
            <pc:sldMk cId="2715792768" sldId="724"/>
            <ac:spMk id="3" creationId="{69733674-8C6E-A559-0AAE-5F8B25523028}"/>
          </ac:spMkLst>
        </pc:spChg>
      </pc:sldChg>
      <pc:sldChg chg="modSp add ord modAnim">
        <pc:chgData name="James Depue" userId="ce8b122cf7b10dd2" providerId="LiveId" clId="{58DE2C4B-65AA-419B-9937-03B15DB09559}" dt="2026-03-22T12:56:20.446" v="3676" actId="113"/>
        <pc:sldMkLst>
          <pc:docMk/>
          <pc:sldMk cId="1967698512" sldId="726"/>
        </pc:sldMkLst>
        <pc:spChg chg="mod">
          <ac:chgData name="James Depue" userId="ce8b122cf7b10dd2" providerId="LiveId" clId="{58DE2C4B-65AA-419B-9937-03B15DB09559}" dt="2026-03-22T12:56:20.446" v="3676" actId="113"/>
          <ac:spMkLst>
            <pc:docMk/>
            <pc:sldMk cId="1967698512" sldId="726"/>
            <ac:spMk id="3" creationId="{09D56379-F392-4AF9-8BE2-55042AA2F79B}"/>
          </ac:spMkLst>
        </pc:spChg>
      </pc:sldChg>
      <pc:sldChg chg="modSp add mod addAnim delAnim modAnim">
        <pc:chgData name="James Depue" userId="ce8b122cf7b10dd2" providerId="LiveId" clId="{58DE2C4B-65AA-419B-9937-03B15DB09559}" dt="2026-03-22T12:59:12.935" v="3691"/>
        <pc:sldMkLst>
          <pc:docMk/>
          <pc:sldMk cId="4238400037" sldId="727"/>
        </pc:sldMkLst>
        <pc:spChg chg="mod">
          <ac:chgData name="James Depue" userId="ce8b122cf7b10dd2" providerId="LiveId" clId="{58DE2C4B-65AA-419B-9937-03B15DB09559}" dt="2026-03-22T12:58:31.054" v="3690" actId="113"/>
          <ac:spMkLst>
            <pc:docMk/>
            <pc:sldMk cId="4238400037" sldId="727"/>
            <ac:spMk id="3" creationId="{23E41C47-3D0B-5974-6C31-BF1E1DA6E426}"/>
          </ac:spMkLst>
        </pc:spChg>
      </pc:sldChg>
      <pc:sldChg chg="addSp modSp add mod modAnim">
        <pc:chgData name="James Depue" userId="ce8b122cf7b10dd2" providerId="LiveId" clId="{58DE2C4B-65AA-419B-9937-03B15DB09559}" dt="2026-03-22T12:17:36.050" v="3661"/>
        <pc:sldMkLst>
          <pc:docMk/>
          <pc:sldMk cId="3860279024" sldId="728"/>
        </pc:sldMkLst>
        <pc:spChg chg="mod">
          <ac:chgData name="James Depue" userId="ce8b122cf7b10dd2" providerId="LiveId" clId="{58DE2C4B-65AA-419B-9937-03B15DB09559}" dt="2026-03-22T12:13:14.131" v="3645" actId="113"/>
          <ac:spMkLst>
            <pc:docMk/>
            <pc:sldMk cId="3860279024" sldId="728"/>
            <ac:spMk id="3" creationId="{4093D07A-17FA-048A-4420-1CF1BD74DE1F}"/>
          </ac:spMkLst>
        </pc:spChg>
        <pc:picChg chg="mod">
          <ac:chgData name="James Depue" userId="ce8b122cf7b10dd2" providerId="LiveId" clId="{58DE2C4B-65AA-419B-9937-03B15DB09559}" dt="2026-03-22T12:17:04.978" v="3658" actId="1076"/>
          <ac:picMkLst>
            <pc:docMk/>
            <pc:sldMk cId="3860279024" sldId="728"/>
            <ac:picMk id="2" creationId="{680EE308-F469-E2B6-64BF-3CEAB1FF2EB2}"/>
          </ac:picMkLst>
        </pc:picChg>
        <pc:picChg chg="add mod">
          <ac:chgData name="James Depue" userId="ce8b122cf7b10dd2" providerId="LiveId" clId="{58DE2C4B-65AA-419B-9937-03B15DB09559}" dt="2026-03-22T12:16:45.008" v="3657" actId="1582"/>
          <ac:picMkLst>
            <pc:docMk/>
            <pc:sldMk cId="3860279024" sldId="728"/>
            <ac:picMk id="4" creationId="{D142A100-F61D-4101-A679-03F9265A736D}"/>
          </ac:picMkLst>
        </pc:picChg>
        <pc:picChg chg="mod">
          <ac:chgData name="James Depue" userId="ce8b122cf7b10dd2" providerId="LiveId" clId="{58DE2C4B-65AA-419B-9937-03B15DB09559}" dt="2026-03-22T12:17:19.826" v="3659" actId="1076"/>
          <ac:picMkLst>
            <pc:docMk/>
            <pc:sldMk cId="3860279024" sldId="728"/>
            <ac:picMk id="1026" creationId="{AF546780-1129-C06A-D2BB-FC8B94FBFDE4}"/>
          </ac:picMkLst>
        </pc:picChg>
      </pc:sldChg>
      <pc:sldChg chg="modSp modAnim">
        <pc:chgData name="James Depue" userId="ce8b122cf7b10dd2" providerId="LiveId" clId="{58DE2C4B-65AA-419B-9937-03B15DB09559}" dt="2026-03-22T11:38:02.991" v="3260"/>
        <pc:sldMkLst>
          <pc:docMk/>
          <pc:sldMk cId="1037430246" sldId="729"/>
        </pc:sldMkLst>
        <pc:spChg chg="mod">
          <ac:chgData name="James Depue" userId="ce8b122cf7b10dd2" providerId="LiveId" clId="{58DE2C4B-65AA-419B-9937-03B15DB09559}" dt="2026-03-22T11:36:43.312" v="3248" actId="20577"/>
          <ac:spMkLst>
            <pc:docMk/>
            <pc:sldMk cId="1037430246" sldId="729"/>
            <ac:spMk id="3" creationId="{5ECCFA20-00A0-D30C-0380-7BDCD8B578D5}"/>
          </ac:spMkLst>
        </pc:spChg>
      </pc:sldChg>
      <pc:sldChg chg="modSp">
        <pc:chgData name="James Depue" userId="ce8b122cf7b10dd2" providerId="LiveId" clId="{58DE2C4B-65AA-419B-9937-03B15DB09559}" dt="2026-03-22T11:39:39.333" v="3295" actId="20577"/>
        <pc:sldMkLst>
          <pc:docMk/>
          <pc:sldMk cId="4098905042" sldId="730"/>
        </pc:sldMkLst>
        <pc:spChg chg="mod">
          <ac:chgData name="James Depue" userId="ce8b122cf7b10dd2" providerId="LiveId" clId="{58DE2C4B-65AA-419B-9937-03B15DB09559}" dt="2026-03-22T11:39:39.333" v="3295" actId="20577"/>
          <ac:spMkLst>
            <pc:docMk/>
            <pc:sldMk cId="4098905042" sldId="730"/>
            <ac:spMk id="3" creationId="{D2DB7E1B-74BB-7E63-80F3-2E93BF3A942B}"/>
          </ac:spMkLst>
        </pc:spChg>
      </pc:sldChg>
      <pc:sldChg chg="del">
        <pc:chgData name="James Depue" userId="ce8b122cf7b10dd2" providerId="LiveId" clId="{58DE2C4B-65AA-419B-9937-03B15DB09559}" dt="2026-03-22T11:13:02.385" v="3040" actId="47"/>
        <pc:sldMkLst>
          <pc:docMk/>
          <pc:sldMk cId="3205480900" sldId="731"/>
        </pc:sldMkLst>
      </pc:sldChg>
      <pc:sldChg chg="modSp add del mod">
        <pc:chgData name="James Depue" userId="ce8b122cf7b10dd2" providerId="LiveId" clId="{58DE2C4B-65AA-419B-9937-03B15DB09559}" dt="2026-03-23T09:49:49.536" v="3694" actId="47"/>
        <pc:sldMkLst>
          <pc:docMk/>
          <pc:sldMk cId="2583200491" sldId="732"/>
        </pc:sldMkLst>
        <pc:spChg chg="mod">
          <ac:chgData name="James Depue" userId="ce8b122cf7b10dd2" providerId="LiveId" clId="{58DE2C4B-65AA-419B-9937-03B15DB09559}" dt="2026-03-22T11:20:24.063" v="3137" actId="1036"/>
          <ac:spMkLst>
            <pc:docMk/>
            <pc:sldMk cId="2583200491" sldId="732"/>
            <ac:spMk id="4" creationId="{9DA9D2E5-C164-2465-EDED-9B5B4217D846}"/>
          </ac:spMkLst>
        </pc:spChg>
        <pc:picChg chg="mod">
          <ac:chgData name="James Depue" userId="ce8b122cf7b10dd2" providerId="LiveId" clId="{58DE2C4B-65AA-419B-9937-03B15DB09559}" dt="2026-03-22T12:51:52.159" v="3664" actId="1076"/>
          <ac:picMkLst>
            <pc:docMk/>
            <pc:sldMk cId="2583200491" sldId="732"/>
            <ac:picMk id="2050" creationId="{E3586AA5-526C-2070-2DC0-CE0601BF7BEC}"/>
          </ac:picMkLst>
        </pc:picChg>
      </pc:sldChg>
      <pc:sldChg chg="modSp add del modAnim">
        <pc:chgData name="James Depue" userId="ce8b122cf7b10dd2" providerId="LiveId" clId="{58DE2C4B-65AA-419B-9937-03B15DB09559}" dt="2026-03-23T09:49:42.560" v="3693" actId="47"/>
        <pc:sldMkLst>
          <pc:docMk/>
          <pc:sldMk cId="684719299" sldId="733"/>
        </pc:sldMkLst>
        <pc:spChg chg="mod">
          <ac:chgData name="James Depue" userId="ce8b122cf7b10dd2" providerId="LiveId" clId="{58DE2C4B-65AA-419B-9937-03B15DB09559}" dt="2026-03-22T11:19:09.217" v="3112" actId="20577"/>
          <ac:spMkLst>
            <pc:docMk/>
            <pc:sldMk cId="684719299" sldId="733"/>
            <ac:spMk id="3" creationId="{C20DD029-B3AF-3EE7-96C5-9A8BB5650915}"/>
          </ac:spMkLst>
        </pc:spChg>
      </pc:sldChg>
      <pc:sldChg chg="modSp add">
        <pc:chgData name="James Depue" userId="ce8b122cf7b10dd2" providerId="LiveId" clId="{58DE2C4B-65AA-419B-9937-03B15DB09559}" dt="2026-03-22T12:51:39.882" v="3663" actId="1076"/>
        <pc:sldMkLst>
          <pc:docMk/>
          <pc:sldMk cId="4227628045" sldId="734"/>
        </pc:sldMkLst>
        <pc:picChg chg="mod">
          <ac:chgData name="James Depue" userId="ce8b122cf7b10dd2" providerId="LiveId" clId="{58DE2C4B-65AA-419B-9937-03B15DB09559}" dt="2026-03-22T12:51:39.882" v="3663" actId="1076"/>
          <ac:picMkLst>
            <pc:docMk/>
            <pc:sldMk cId="4227628045" sldId="734"/>
            <ac:picMk id="2050" creationId="{A01D8381-4AA6-BAE0-0FD1-190FFEDCBCA6}"/>
          </ac:picMkLst>
        </pc:picChg>
      </pc:sldChg>
      <pc:sldChg chg="modSp add mod">
        <pc:chgData name="James Depue" userId="ce8b122cf7b10dd2" providerId="LiveId" clId="{58DE2C4B-65AA-419B-9937-03B15DB09559}" dt="2026-03-22T11:27:31.594" v="3153" actId="20577"/>
        <pc:sldMkLst>
          <pc:docMk/>
          <pc:sldMk cId="2213432700" sldId="735"/>
        </pc:sldMkLst>
        <pc:spChg chg="mod">
          <ac:chgData name="James Depue" userId="ce8b122cf7b10dd2" providerId="LiveId" clId="{58DE2C4B-65AA-419B-9937-03B15DB09559}" dt="2026-03-22T11:27:31.594" v="3153" actId="20577"/>
          <ac:spMkLst>
            <pc:docMk/>
            <pc:sldMk cId="2213432700" sldId="73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5AFF-8222-463A-A2D0-1F210FB8FC7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008B-993A-41AC-A59E-49BCC95B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5BF1-5AA6-EB43-AE54-564C59E5C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F2C14-6714-8509-6248-95E47C580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037FA-6BC0-6AD9-9F28-308BDE46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B808B-86F9-8670-5233-1F51107A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F93A-EAC5-18C3-E099-076BBDB0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67C7-6AD2-2DC5-D9E1-FC082299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68BCA-7A33-D65A-5774-3C9863AA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1084-977B-BBAE-0E72-1F3ABD94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4EFD-16DC-98FF-1B65-61E1D39D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8433-5A0F-15BF-AEE4-990C025F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169DC-A59D-239A-6D46-2FA2FE48C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F0758-579F-1C53-91A6-CEDAB3E6C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A7915-2858-A1A3-E6CA-0A114B53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7B84-2EE5-F2F3-7A0B-EDCB41B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DC13-F49D-A30C-ACDD-F9B4AFD2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F850-4DA5-622E-52E9-52126BD5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5815-3B54-6020-F210-84612AE0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B57DC-A05A-286B-18EE-B9D5DB63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6E71-2F50-5AAE-2700-D4A5106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F1F8-F525-5B38-64FC-F022A92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BA13-E69C-6CE8-ADD7-B0C18CA1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01092-33D3-B6A9-A704-8C321AEE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E2F4-7A34-AAA2-09C3-9CD6DEAF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9190-E439-4722-0BCD-E017E21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D7B3-8EB9-1010-07F0-B756E9B0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969E-264E-62D9-A22D-A2B78F13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7F8F-0A6B-152D-D20B-6CF89897F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418AF-5F4A-B324-65FD-810C359B5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E3676-88FE-3789-1DC2-36AD05EE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6A05-CEBD-0F48-BE68-A48268E0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F7DF8-7E53-4E19-C73B-97235E2E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2640-E765-F1D9-F563-FF2D65B9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48FBA-DB39-91F2-CC8D-D8377ACA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B445-29F4-6E28-E0F1-F018BA76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8F444-FC38-029F-558F-2F5D67127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A0835-479E-3929-B747-116F54D5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3941E-C898-0431-FADE-21B95A7B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AB67E-94B9-A556-F70A-1CC09352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2165A-0150-6981-BB73-C18CDE93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C34B-7D2E-EA22-C329-25054AC0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A95BD-ADA1-E71F-5973-2DEDF636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A0D6B-0523-7318-2F5B-D49970B1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98EF0-9CE2-23EA-2D1D-1155E1B3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904FA-B8DB-F7DD-EE77-BC1D6980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BBC25-AEDA-7EFC-835E-210D602E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C2E71-7964-26C4-857D-82AA17DF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B2FC-0ABD-B12C-4CB3-735489FB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5FF1-6093-D5F1-1818-B2DC6B5B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CB6F0-8E51-4CDF-1CDE-67FCDF0F6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C928F-0062-8907-1E9F-E9C8641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6F95F-42E5-FB08-529F-2ADDE8A4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9ED4F-1C7F-0455-B27D-6E6536E3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25F1-2983-36E8-6170-15DDF335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9662B-C651-7A3A-DE2F-8D6010DE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64A7B-9F4A-2BC7-13EC-11BB7EEF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0DB2C-B016-8317-2E8E-7D4C58A4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F7268-7743-44B5-2A8E-7A3F2004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FEE74-85C3-4F1D-92AF-360D45C1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7816F-FF7D-35C3-7999-80DDE4A1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BE87-AD45-0DAB-0A3C-3F15A90F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AD4F3-E45E-88C4-1D26-95B1F90A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84FD-1538-4814-8DDE-00AAA3FEFE3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EED7-C671-71B5-64D4-A583E01E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8897-7FAB-F8D7-15C9-C9E2A20C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416D-6597-11BB-8115-4E6D88675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vant leadership: washing of feet in biblical humility Stock Photo ...">
            <a:extLst>
              <a:ext uri="{FF2B5EF4-FFF2-40B4-BE49-F238E27FC236}">
                <a16:creationId xmlns:a16="http://schemas.microsoft.com/office/drawing/2014/main" id="{A01D8381-4AA6-BAE0-0FD1-190FFEDCB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/>
          <a:stretch>
            <a:fillRect/>
          </a:stretch>
        </p:blipFill>
        <p:spPr bwMode="auto">
          <a:xfrm>
            <a:off x="1195754" y="-51452"/>
            <a:ext cx="10128738" cy="69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6C503-FA81-AC6C-3512-56988008B007}"/>
              </a:ext>
            </a:extLst>
          </p:cNvPr>
          <p:cNvSpPr txBox="1"/>
          <p:nvPr/>
        </p:nvSpPr>
        <p:spPr>
          <a:xfrm>
            <a:off x="1540565" y="5641808"/>
            <a:ext cx="818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Love one another  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John 13:34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50F100-B091-3B43-9A66-123F76AD4B94}"/>
              </a:ext>
            </a:extLst>
          </p:cNvPr>
          <p:cNvSpPr/>
          <p:nvPr/>
        </p:nvSpPr>
        <p:spPr>
          <a:xfrm>
            <a:off x="0" y="-72601"/>
            <a:ext cx="1195754" cy="6930601"/>
          </a:xfrm>
          <a:prstGeom prst="rect">
            <a:avLst/>
          </a:prstGeom>
          <a:solidFill>
            <a:srgbClr val="5926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A09A2-8D71-2C1C-E995-B9FAEE6AADFC}"/>
              </a:ext>
            </a:extLst>
          </p:cNvPr>
          <p:cNvSpPr/>
          <p:nvPr/>
        </p:nvSpPr>
        <p:spPr>
          <a:xfrm>
            <a:off x="11172092" y="-57451"/>
            <a:ext cx="1195754" cy="6930601"/>
          </a:xfrm>
          <a:prstGeom prst="rect">
            <a:avLst/>
          </a:prstGeom>
          <a:solidFill>
            <a:srgbClr val="5926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B1AE2-0199-963E-C530-BE33325A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044" y="455950"/>
            <a:ext cx="1855172" cy="12771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1B130-9B44-202E-1212-B74DBB10E3A4}"/>
              </a:ext>
            </a:extLst>
          </p:cNvPr>
          <p:cNvSpPr txBox="1"/>
          <p:nvPr/>
        </p:nvSpPr>
        <p:spPr>
          <a:xfrm>
            <a:off x="558433" y="270395"/>
            <a:ext cx="4619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22762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339B-C992-0EFD-5011-B2CA6DF2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733674-8C6E-A559-0AAE-5F8B25523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Lessons from this Upper Room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1 - </a:t>
            </a:r>
            <a:r>
              <a:rPr lang="en-US" sz="4000" b="1" dirty="0"/>
              <a:t>Satan</a:t>
            </a:r>
            <a:r>
              <a:rPr lang="en-US" sz="4000" dirty="0"/>
              <a:t> is at work in even the best circles.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John 13:2</a:t>
            </a:r>
            <a:r>
              <a:rPr lang="en-US" sz="4000" dirty="0"/>
              <a:t>,</a:t>
            </a:r>
            <a:r>
              <a:rPr lang="en-US" sz="4000" b="1" dirty="0">
                <a:solidFill>
                  <a:srgbClr val="FF0000"/>
                </a:solidFill>
              </a:rPr>
              <a:t>27</a:t>
            </a:r>
            <a:r>
              <a:rPr lang="en-US" sz="4000" dirty="0"/>
              <a:t>) Influence </a:t>
            </a:r>
            <a:r>
              <a:rPr lang="en-US" sz="4000" b="1" dirty="0"/>
              <a:t>in &amp; over</a:t>
            </a:r>
            <a:r>
              <a:rPr lang="en-US" sz="4000" dirty="0"/>
              <a:t> Judas.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36-38</a:t>
            </a:r>
            <a:r>
              <a:rPr lang="en-US" sz="4000" dirty="0"/>
              <a:t>) Influence </a:t>
            </a:r>
            <a:r>
              <a:rPr lang="en-US" sz="4000" b="1" dirty="0"/>
              <a:t>on</a:t>
            </a:r>
            <a:r>
              <a:rPr lang="en-US" sz="4000" dirty="0"/>
              <a:t> Peter.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algn="l">
              <a:spcBef>
                <a:spcPts val="0"/>
              </a:spcBef>
            </a:pPr>
            <a:r>
              <a:rPr lang="en-US" sz="4000" dirty="0"/>
              <a:t>2 - </a:t>
            </a:r>
            <a:r>
              <a:rPr lang="en-US" sz="4000" b="1" dirty="0"/>
              <a:t>Jesus</a:t>
            </a:r>
            <a:r>
              <a:rPr lang="en-US" sz="4000" dirty="0"/>
              <a:t> knows what is really happening.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dirty="0"/>
              <a:t>) His </a:t>
            </a:r>
            <a:r>
              <a:rPr lang="en-US" sz="4000" b="1" dirty="0"/>
              <a:t>time</a:t>
            </a:r>
            <a:r>
              <a:rPr lang="en-US" sz="4000" dirty="0"/>
              <a:t> on earth is short.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dirty="0"/>
              <a:t>) He has been “handed” </a:t>
            </a:r>
            <a:r>
              <a:rPr lang="en-US" sz="4000" b="1" dirty="0"/>
              <a:t>everything</a:t>
            </a:r>
            <a:r>
              <a:rPr lang="en-US" sz="4000" dirty="0"/>
              <a:t> He needs.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11</a:t>
            </a:r>
            <a:r>
              <a:rPr lang="en-US" sz="4000" dirty="0"/>
              <a:t>) He is about to be </a:t>
            </a:r>
            <a:r>
              <a:rPr lang="en-US" sz="4000" b="1" dirty="0"/>
              <a:t>betrayed</a:t>
            </a:r>
            <a:r>
              <a:rPr lang="en-US" sz="4000" dirty="0"/>
              <a:t>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17,18</a:t>
            </a:r>
            <a:r>
              <a:rPr lang="en-US" sz="4000" dirty="0"/>
              <a:t>) Even Judas is part of His </a:t>
            </a:r>
            <a:r>
              <a:rPr lang="en-US" sz="4000" b="1" dirty="0"/>
              <a:t>chosen</a:t>
            </a:r>
            <a:r>
              <a:rPr lang="en-US" sz="4000" dirty="0"/>
              <a:t> plan.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(</a:t>
            </a:r>
            <a:r>
              <a:rPr lang="en-US" sz="4000" b="1" dirty="0">
                <a:solidFill>
                  <a:srgbClr val="FF0000"/>
                </a:solidFill>
              </a:rPr>
              <a:t>27,28</a:t>
            </a:r>
            <a:r>
              <a:rPr lang="en-US" sz="4000" dirty="0"/>
              <a:t>) </a:t>
            </a:r>
            <a:r>
              <a:rPr lang="en-US" sz="4000" spc="-70" dirty="0"/>
              <a:t>He will soon be </a:t>
            </a:r>
            <a:r>
              <a:rPr lang="en-US" sz="4000" b="1" spc="-70" dirty="0"/>
              <a:t>bruised</a:t>
            </a:r>
            <a:r>
              <a:rPr lang="en-US" sz="4000" spc="-70" dirty="0"/>
              <a:t>, but Satan </a:t>
            </a:r>
            <a:r>
              <a:rPr lang="en-US" sz="4000" b="1" spc="-70" dirty="0"/>
              <a:t>crushed</a:t>
            </a:r>
            <a:r>
              <a:rPr lang="en-US" sz="4000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7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83116-66FB-2586-55A0-7731CCE17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E41C47-3D0B-5974-6C31-BF1E1DA6E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Lessons from this Upper Room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3 - </a:t>
            </a:r>
            <a:r>
              <a:rPr lang="en-US" sz="4000" b="1" dirty="0"/>
              <a:t>Judas</a:t>
            </a:r>
            <a:r>
              <a:rPr lang="en-US" sz="4000" dirty="0"/>
              <a:t> …</a:t>
            </a:r>
          </a:p>
          <a:p>
            <a:pPr marL="51435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b="1" dirty="0"/>
              <a:t>wasted</a:t>
            </a:r>
            <a:r>
              <a:rPr lang="en-US" sz="4000" dirty="0"/>
              <a:t> 3 years of watching and hearing Jesus.</a:t>
            </a:r>
          </a:p>
          <a:p>
            <a:pPr marL="51435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could not escape the sinful grip of </a:t>
            </a:r>
            <a:r>
              <a:rPr lang="en-US" sz="4000" b="1" dirty="0"/>
              <a:t>greed</a:t>
            </a:r>
            <a:r>
              <a:rPr lang="en-US" sz="4000" dirty="0"/>
              <a:t>.</a:t>
            </a:r>
          </a:p>
          <a:p>
            <a:pPr marL="51435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embodies the results of </a:t>
            </a:r>
            <a:r>
              <a:rPr lang="en-US" sz="4000" b="1" dirty="0"/>
              <a:t>deception &amp; betrayal</a:t>
            </a:r>
            <a:r>
              <a:rPr lang="en-US" sz="4000" dirty="0"/>
              <a:t>.</a:t>
            </a:r>
          </a:p>
          <a:p>
            <a:pPr marL="51435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was </a:t>
            </a:r>
            <a:r>
              <a:rPr lang="en-US" sz="4000" b="1" dirty="0"/>
              <a:t>loved</a:t>
            </a:r>
            <a:r>
              <a:rPr lang="en-US" sz="4000" dirty="0"/>
              <a:t> by Jesus to the end (</a:t>
            </a:r>
            <a:r>
              <a:rPr lang="en-US" sz="4000" b="1" dirty="0">
                <a:solidFill>
                  <a:srgbClr val="FF0000"/>
                </a:solidFill>
              </a:rPr>
              <a:t>Mt 26:50 </a:t>
            </a:r>
            <a:r>
              <a:rPr lang="en-US" sz="4000" i="1" dirty="0"/>
              <a:t>friend</a:t>
            </a:r>
            <a:r>
              <a:rPr lang="en-US" sz="4000" dirty="0"/>
              <a:t>).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algn="l">
              <a:spcBef>
                <a:spcPts val="0"/>
              </a:spcBef>
            </a:pPr>
            <a:r>
              <a:rPr lang="en-US" sz="4000" dirty="0"/>
              <a:t>4 - </a:t>
            </a:r>
            <a:r>
              <a:rPr lang="en-US" sz="4000" b="1" dirty="0"/>
              <a:t>Peter</a:t>
            </a:r>
            <a:r>
              <a:rPr lang="en-US" sz="4000" dirty="0"/>
              <a:t> learns ...</a:t>
            </a:r>
          </a:p>
          <a:p>
            <a:pPr marL="509588" indent="-2190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godly </a:t>
            </a:r>
            <a:r>
              <a:rPr lang="en-US" sz="4000" b="1" dirty="0"/>
              <a:t>authority</a:t>
            </a:r>
            <a:r>
              <a:rPr lang="en-US" sz="4000" dirty="0"/>
              <a:t> is used for serving (</a:t>
            </a:r>
            <a:r>
              <a:rPr lang="en-US" sz="4000" b="1" dirty="0">
                <a:solidFill>
                  <a:srgbClr val="FF0000"/>
                </a:solidFill>
              </a:rPr>
              <a:t>Jn 13:3,4</a:t>
            </a:r>
            <a:r>
              <a:rPr lang="en-US" sz="4000" dirty="0"/>
              <a:t>).</a:t>
            </a:r>
          </a:p>
          <a:p>
            <a:pPr marL="509588" indent="-2190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spc="-100" dirty="0"/>
              <a:t> </a:t>
            </a:r>
            <a:r>
              <a:rPr lang="en-US" sz="4000" spc="-110" dirty="0"/>
              <a:t>sin intends </a:t>
            </a:r>
            <a:r>
              <a:rPr lang="en-US" sz="4000" b="1" spc="-110" dirty="0"/>
              <a:t>ruin</a:t>
            </a:r>
            <a:r>
              <a:rPr lang="en-US" sz="4000" spc="-110" dirty="0"/>
              <a:t>; God turns it for </a:t>
            </a:r>
            <a:r>
              <a:rPr lang="en-US" sz="4000" b="1" spc="-140" dirty="0"/>
              <a:t>redemption</a:t>
            </a:r>
            <a:r>
              <a:rPr lang="en-US" sz="4000" spc="-110" dirty="0"/>
              <a:t> (</a:t>
            </a:r>
            <a:r>
              <a:rPr lang="en-US" sz="4000" b="1" spc="-110" dirty="0">
                <a:solidFill>
                  <a:srgbClr val="FF0000"/>
                </a:solidFill>
              </a:rPr>
              <a:t>18-20</a:t>
            </a:r>
            <a:r>
              <a:rPr lang="en-US" sz="4000" spc="-110" dirty="0"/>
              <a:t>).</a:t>
            </a:r>
          </a:p>
          <a:p>
            <a:pPr marL="509588" indent="-2190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love is the badge of </a:t>
            </a:r>
            <a:r>
              <a:rPr lang="en-US" sz="4000" b="1" dirty="0"/>
              <a:t>true discipleship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34,35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384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038C7-D64C-9E45-5493-6D37D1B54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93D07A-17FA-048A-4420-1CF1BD74D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John 13:34,35  </a:t>
            </a:r>
            <a:r>
              <a:rPr lang="en-US" sz="4000" dirty="0"/>
              <a:t>A new commandment I give to you, that you </a:t>
            </a:r>
            <a:r>
              <a:rPr lang="en-US" sz="4000" b="1" dirty="0"/>
              <a:t>love one another</a:t>
            </a:r>
            <a:r>
              <a:rPr lang="en-US" sz="4000" dirty="0"/>
              <a:t>; as I have loved you, that you also </a:t>
            </a:r>
            <a:r>
              <a:rPr lang="en-US" sz="4000" b="1" dirty="0"/>
              <a:t>love one another</a:t>
            </a:r>
            <a:r>
              <a:rPr lang="en-US" sz="4000" dirty="0"/>
              <a:t>. By this all will know that </a:t>
            </a:r>
            <a:r>
              <a:rPr lang="en-US" sz="4000" spc="-100" dirty="0"/>
              <a:t>you are My disciples, if you have </a:t>
            </a:r>
            <a:r>
              <a:rPr lang="en-US" sz="4000" b="1" spc="-100" dirty="0"/>
              <a:t>love for one another</a:t>
            </a:r>
            <a:r>
              <a:rPr lang="en-US" sz="4000" spc="-100" dirty="0"/>
              <a:t>. </a:t>
            </a:r>
          </a:p>
        </p:txBody>
      </p:sp>
      <p:pic>
        <p:nvPicPr>
          <p:cNvPr id="2" name="Picture 2" descr="Bible Verses On Foot Washing – BIBLE VERSES ABOUT FEET WASHING – YFJNH">
            <a:extLst>
              <a:ext uri="{FF2B5EF4-FFF2-40B4-BE49-F238E27FC236}">
                <a16:creationId xmlns:a16="http://schemas.microsoft.com/office/drawing/2014/main" id="{680EE308-F469-E2B6-64BF-3CEAB1FF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6" y="3399181"/>
            <a:ext cx="2340613" cy="23427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ristian Art: &quot;crucifixion.&quot; Printable Download Art of Jesus on the ...">
            <a:extLst>
              <a:ext uri="{FF2B5EF4-FFF2-40B4-BE49-F238E27FC236}">
                <a16:creationId xmlns:a16="http://schemas.microsoft.com/office/drawing/2014/main" id="{AF546780-1129-C06A-D2BB-FC8B94FBF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/>
          <a:stretch>
            <a:fillRect/>
          </a:stretch>
        </p:blipFill>
        <p:spPr bwMode="auto">
          <a:xfrm>
            <a:off x="3021446" y="2930504"/>
            <a:ext cx="5524987" cy="35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ord's supper images">
            <a:extLst>
              <a:ext uri="{FF2B5EF4-FFF2-40B4-BE49-F238E27FC236}">
                <a16:creationId xmlns:a16="http://schemas.microsoft.com/office/drawing/2014/main" id="{D142A100-F61D-4101-A679-03F9265A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011" y="3647661"/>
            <a:ext cx="3056225" cy="19182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760" y="412956"/>
            <a:ext cx="10942320" cy="5987846"/>
          </a:xfrm>
        </p:spPr>
        <p:txBody>
          <a:bodyPr>
            <a:noAutofit/>
          </a:bodyPr>
          <a:lstStyle/>
          <a:p>
            <a:r>
              <a:rPr lang="en-US" sz="5400" dirty="0"/>
              <a:t>How beautiful the hands that served</a:t>
            </a:r>
            <a:br>
              <a:rPr lang="en-US" sz="5400" dirty="0"/>
            </a:br>
            <a:r>
              <a:rPr lang="en-US" sz="5400" dirty="0"/>
              <a:t>the wine and the bread </a:t>
            </a:r>
          </a:p>
          <a:p>
            <a:r>
              <a:rPr lang="en-US" sz="5400" dirty="0"/>
              <a:t>and the sons of the earth.</a:t>
            </a:r>
          </a:p>
          <a:p>
            <a:r>
              <a:rPr lang="en-US" sz="5400" dirty="0"/>
              <a:t>How beautiful the feet that walked</a:t>
            </a:r>
            <a:br>
              <a:rPr lang="en-US" sz="5400" dirty="0"/>
            </a:br>
            <a:r>
              <a:rPr lang="en-US" sz="5400" dirty="0"/>
              <a:t>the long dusty roads </a:t>
            </a:r>
          </a:p>
          <a:p>
            <a:r>
              <a:rPr lang="en-US" sz="5400" dirty="0"/>
              <a:t>and the hill to the cross.</a:t>
            </a:r>
          </a:p>
          <a:p>
            <a:r>
              <a:rPr lang="en-US" sz="5400" dirty="0"/>
              <a:t>How beautiful is the body of Christ.</a:t>
            </a:r>
          </a:p>
        </p:txBody>
      </p:sp>
    </p:spTree>
    <p:extLst>
      <p:ext uri="{BB962C8B-B14F-4D97-AF65-F5344CB8AC3E}">
        <p14:creationId xmlns:p14="http://schemas.microsoft.com/office/powerpoint/2010/main" val="155336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2956"/>
            <a:ext cx="10993120" cy="5987846"/>
          </a:xfrm>
        </p:spPr>
        <p:txBody>
          <a:bodyPr>
            <a:noAutofit/>
          </a:bodyPr>
          <a:lstStyle/>
          <a:p>
            <a:r>
              <a:rPr lang="en-US" sz="5400" dirty="0"/>
              <a:t>How beautiful the heart that bled,</a:t>
            </a:r>
            <a:br>
              <a:rPr lang="en-US" sz="5400" dirty="0"/>
            </a:br>
            <a:r>
              <a:rPr lang="en-US" sz="5400" dirty="0"/>
              <a:t>that took all my sin </a:t>
            </a:r>
          </a:p>
          <a:p>
            <a:r>
              <a:rPr lang="en-US" sz="5400" dirty="0"/>
              <a:t>and bore it instead.</a:t>
            </a:r>
          </a:p>
          <a:p>
            <a:r>
              <a:rPr lang="en-US" sz="5400" dirty="0"/>
              <a:t>How beautiful the tender eyes</a:t>
            </a:r>
            <a:br>
              <a:rPr lang="en-US" sz="5400" dirty="0"/>
            </a:br>
            <a:r>
              <a:rPr lang="en-US" sz="5400" dirty="0"/>
              <a:t>that choose to forgive </a:t>
            </a:r>
          </a:p>
          <a:p>
            <a:r>
              <a:rPr lang="en-US" sz="5400" dirty="0"/>
              <a:t>and never despise.</a:t>
            </a:r>
          </a:p>
          <a:p>
            <a:r>
              <a:rPr lang="en-US" sz="5400" dirty="0"/>
              <a:t>How beautiful is the body of Christ.</a:t>
            </a:r>
          </a:p>
        </p:txBody>
      </p:sp>
    </p:spTree>
    <p:extLst>
      <p:ext uri="{BB962C8B-B14F-4D97-AF65-F5344CB8AC3E}">
        <p14:creationId xmlns:p14="http://schemas.microsoft.com/office/powerpoint/2010/main" val="221343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165" y="412956"/>
            <a:ext cx="10923105" cy="59878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5400" dirty="0"/>
            </a:br>
            <a:r>
              <a:rPr lang="en-US" sz="5400" dirty="0"/>
              <a:t>And as He laid down His life,</a:t>
            </a:r>
            <a:br>
              <a:rPr lang="en-US" sz="5400" dirty="0"/>
            </a:br>
            <a:r>
              <a:rPr lang="en-US" sz="5400" dirty="0"/>
              <a:t>we offer this sacrifice;</a:t>
            </a:r>
            <a:br>
              <a:rPr lang="en-US" sz="5400" dirty="0"/>
            </a:br>
            <a:r>
              <a:rPr lang="en-US" sz="5400" dirty="0"/>
              <a:t>That we will live just as he died,</a:t>
            </a:r>
            <a:br>
              <a:rPr lang="en-US" sz="5400" dirty="0"/>
            </a:br>
            <a:r>
              <a:rPr lang="en-US" sz="5400" dirty="0"/>
              <a:t>willing to pay the price</a:t>
            </a:r>
            <a:br>
              <a:rPr lang="en-US" sz="5400" dirty="0"/>
            </a:br>
            <a:r>
              <a:rPr lang="en-US" sz="5400" dirty="0"/>
              <a:t>willing to pay the price.</a:t>
            </a:r>
          </a:p>
        </p:txBody>
      </p:sp>
    </p:spTree>
    <p:extLst>
      <p:ext uri="{BB962C8B-B14F-4D97-AF65-F5344CB8AC3E}">
        <p14:creationId xmlns:p14="http://schemas.microsoft.com/office/powerpoint/2010/main" val="194639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" y="412956"/>
            <a:ext cx="10922000" cy="5987846"/>
          </a:xfrm>
        </p:spPr>
        <p:txBody>
          <a:bodyPr>
            <a:noAutofit/>
          </a:bodyPr>
          <a:lstStyle/>
          <a:p>
            <a:r>
              <a:rPr lang="en-US" sz="5400" dirty="0"/>
              <a:t>How beautiful the radiant bride</a:t>
            </a:r>
            <a:br>
              <a:rPr lang="en-US" sz="5400" dirty="0"/>
            </a:br>
            <a:r>
              <a:rPr lang="en-US" sz="5400" dirty="0"/>
              <a:t>who waits for her Groom </a:t>
            </a:r>
          </a:p>
          <a:p>
            <a:r>
              <a:rPr lang="en-US" sz="5400" dirty="0"/>
              <a:t>with His light in her eyes.</a:t>
            </a:r>
          </a:p>
          <a:p>
            <a:r>
              <a:rPr lang="en-US" sz="5400" spc="-150" dirty="0"/>
              <a:t>How beautiful when humble hearts give,</a:t>
            </a:r>
            <a:br>
              <a:rPr lang="en-US" sz="5400" dirty="0"/>
            </a:br>
            <a:r>
              <a:rPr lang="en-US" sz="5400" dirty="0"/>
              <a:t>the fruit of pure lives </a:t>
            </a:r>
          </a:p>
          <a:p>
            <a:r>
              <a:rPr lang="en-US" sz="5400" dirty="0"/>
              <a:t>so that others </a:t>
            </a:r>
            <a:r>
              <a:rPr lang="en-US" sz="5400"/>
              <a:t>may live.</a:t>
            </a:r>
            <a:endParaRPr lang="en-US" sz="5400" dirty="0"/>
          </a:p>
          <a:p>
            <a:r>
              <a:rPr lang="en-US" sz="5400" dirty="0"/>
              <a:t>How beautiful is the body of Christ.</a:t>
            </a:r>
            <a:br>
              <a:rPr lang="en-US" sz="5400" dirty="0"/>
            </a:b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1604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CEEE4A-58E3-C99C-1A3E-93C6DEA43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1" y="257174"/>
            <a:ext cx="11687174" cy="6372225"/>
          </a:xfr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Scripture Reading</a:t>
            </a:r>
          </a:p>
          <a:p>
            <a:endParaRPr lang="en-US" sz="5400" dirty="0">
              <a:solidFill>
                <a:schemeClr val="bg1"/>
              </a:solidFill>
            </a:endParaRPr>
          </a:p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John 13:1-20</a:t>
            </a:r>
          </a:p>
          <a:p>
            <a:endParaRPr lang="en-US" sz="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Peter Learns About Serving</a:t>
            </a:r>
          </a:p>
        </p:txBody>
      </p:sp>
    </p:spTree>
    <p:extLst>
      <p:ext uri="{BB962C8B-B14F-4D97-AF65-F5344CB8AC3E}">
        <p14:creationId xmlns:p14="http://schemas.microsoft.com/office/powerpoint/2010/main" val="25277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80D1B-F0B4-79D8-2DFD-EED7E7AB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51170-4B87-4C70-C57B-D7B8E264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6" t="77" b="18773"/>
          <a:stretch>
            <a:fillRect/>
          </a:stretch>
        </p:blipFill>
        <p:spPr>
          <a:xfrm>
            <a:off x="3174986" y="-14263"/>
            <a:ext cx="5842028" cy="6951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D5C4C6-F584-191A-7013-D03238D56A83}"/>
              </a:ext>
            </a:extLst>
          </p:cNvPr>
          <p:cNvSpPr/>
          <p:nvPr/>
        </p:nvSpPr>
        <p:spPr>
          <a:xfrm>
            <a:off x="0" y="0"/>
            <a:ext cx="3260035" cy="6858000"/>
          </a:xfrm>
          <a:prstGeom prst="rect">
            <a:avLst/>
          </a:prstGeom>
          <a:solidFill>
            <a:srgbClr val="28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02DF1-69A4-252D-404B-003A36382273}"/>
              </a:ext>
            </a:extLst>
          </p:cNvPr>
          <p:cNvSpPr/>
          <p:nvPr/>
        </p:nvSpPr>
        <p:spPr>
          <a:xfrm>
            <a:off x="8931967" y="0"/>
            <a:ext cx="3260035" cy="6858000"/>
          </a:xfrm>
          <a:prstGeom prst="rect">
            <a:avLst/>
          </a:prstGeom>
          <a:solidFill>
            <a:srgbClr val="28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DE1C2-51A9-91A6-C24B-8633D94FE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409" y="467139"/>
            <a:ext cx="10992678" cy="593366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Peter - His Life </a:t>
            </a:r>
            <a:r>
              <a:rPr lang="en-US" sz="4400" dirty="0">
                <a:solidFill>
                  <a:schemeClr val="bg1"/>
                </a:solidFill>
              </a:rPr>
              <a:t>and</a:t>
            </a:r>
            <a:r>
              <a:rPr lang="en-US" sz="4400" b="1" dirty="0">
                <a:solidFill>
                  <a:schemeClr val="bg1"/>
                </a:solidFill>
              </a:rPr>
              <a:t> Letters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Luke 5:4b-6 Jesus said to Peter, “Put out into the deep water and let ...">
            <a:extLst>
              <a:ext uri="{FF2B5EF4-FFF2-40B4-BE49-F238E27FC236}">
                <a16:creationId xmlns:a16="http://schemas.microsoft.com/office/drawing/2014/main" id="{2408F5B4-E0A5-A47A-A9D6-14CB26FA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5" y="248622"/>
            <a:ext cx="2467049" cy="18334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er, Walking on the Water, Again - Redeeming Grace Ministries">
            <a:extLst>
              <a:ext uri="{FF2B5EF4-FFF2-40B4-BE49-F238E27FC236}">
                <a16:creationId xmlns:a16="http://schemas.microsoft.com/office/drawing/2014/main" id="{BB99432D-1E72-3AA9-128C-DBCEDFF8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7" y="2306660"/>
            <a:ext cx="2866019" cy="1970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S ASAS DA NOVA ERA: Fenômenos Mediúnicos:Transfiguração e Bilocação">
            <a:extLst>
              <a:ext uri="{FF2B5EF4-FFF2-40B4-BE49-F238E27FC236}">
                <a16:creationId xmlns:a16="http://schemas.microsoft.com/office/drawing/2014/main" id="{F6C02CB9-CDB7-A51E-3082-1D1152B8A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4416" r="3013" b="16082"/>
          <a:stretch>
            <a:fillRect/>
          </a:stretch>
        </p:blipFill>
        <p:spPr bwMode="auto">
          <a:xfrm>
            <a:off x="309075" y="4634162"/>
            <a:ext cx="2742238" cy="1975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6CE8A-112C-C74E-B411-D79E340C755F}"/>
              </a:ext>
            </a:extLst>
          </p:cNvPr>
          <p:cNvSpPr txBox="1"/>
          <p:nvPr/>
        </p:nvSpPr>
        <p:spPr>
          <a:xfrm>
            <a:off x="9063216" y="3500129"/>
            <a:ext cx="2469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John 13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about </a:t>
            </a:r>
            <a:r>
              <a:rPr lang="en-US" sz="4000" b="1" dirty="0">
                <a:solidFill>
                  <a:schemeClr val="bg1"/>
                </a:solidFill>
              </a:rPr>
              <a:t>Serving</a:t>
            </a:r>
          </a:p>
        </p:txBody>
      </p:sp>
      <p:pic>
        <p:nvPicPr>
          <p:cNvPr id="1026" name="Picture 2" descr="Bible Verses On Foot Washing – BIBLE VERSES ABOUT FEET WASHING – YFJNH">
            <a:extLst>
              <a:ext uri="{FF2B5EF4-FFF2-40B4-BE49-F238E27FC236}">
                <a16:creationId xmlns:a16="http://schemas.microsoft.com/office/drawing/2014/main" id="{F4061FD9-0392-6FA7-3532-529B3122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64" y="1263680"/>
            <a:ext cx="1888573" cy="18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21BB0-1CE3-E45B-3EFD-37D8F546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F4F76C-1E79-D66C-EDD2-2E1073895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John 13:1  </a:t>
            </a:r>
            <a:r>
              <a:rPr lang="en-US" sz="4000" dirty="0"/>
              <a:t>Now before the Feast of the Passover, when Jesus knew that </a:t>
            </a:r>
            <a:r>
              <a:rPr lang="en-US" sz="4000" b="1" dirty="0"/>
              <a:t>His hour </a:t>
            </a:r>
            <a:r>
              <a:rPr lang="en-US" sz="4000" dirty="0"/>
              <a:t>had come …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Sunday</a:t>
            </a:r>
            <a:r>
              <a:rPr lang="en-US" sz="4000" dirty="0"/>
              <a:t> (</a:t>
            </a:r>
            <a:r>
              <a:rPr lang="en-US" sz="4000" i="1" dirty="0"/>
              <a:t>Palm</a:t>
            </a:r>
            <a:r>
              <a:rPr lang="en-US" sz="4000" dirty="0"/>
              <a:t>) - Triumphal Entry into Jerusalem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Monday</a:t>
            </a:r>
            <a:r>
              <a:rPr lang="en-US" sz="4000" dirty="0"/>
              <a:t> - Temple Cleansing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Tuesday</a:t>
            </a:r>
            <a:r>
              <a:rPr lang="en-US" sz="4000" dirty="0"/>
              <a:t> - Teaching in the Temple &amp; on Mt of Olives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Wednesday</a:t>
            </a:r>
            <a:r>
              <a:rPr lang="en-US" sz="4000" dirty="0"/>
              <a:t> - Quiet Day, Judas arranges betrayal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Thursday</a:t>
            </a:r>
            <a:r>
              <a:rPr lang="en-US" sz="4000" dirty="0"/>
              <a:t> - Last Supper &amp; Gethsemane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Friday </a:t>
            </a:r>
            <a:r>
              <a:rPr lang="en-US" sz="4000" dirty="0"/>
              <a:t>(</a:t>
            </a:r>
            <a:r>
              <a:rPr lang="en-US" sz="4000" i="1" dirty="0"/>
              <a:t>Good</a:t>
            </a:r>
            <a:r>
              <a:rPr lang="en-US" sz="4000" dirty="0"/>
              <a:t>) - Trials, Crucifixion &amp; Burial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Saturday</a:t>
            </a:r>
            <a:r>
              <a:rPr lang="en-US" sz="4000" dirty="0"/>
              <a:t> - Tomb Sealed &amp; Guarded</a:t>
            </a:r>
          </a:p>
          <a:p>
            <a:pPr marL="176213" algn="l">
              <a:spcBef>
                <a:spcPts val="0"/>
              </a:spcBef>
            </a:pPr>
            <a:r>
              <a:rPr lang="en-US" sz="4000" b="1" dirty="0"/>
              <a:t>Sunday</a:t>
            </a:r>
            <a:r>
              <a:rPr lang="en-US" sz="4000" dirty="0"/>
              <a:t> (</a:t>
            </a:r>
            <a:r>
              <a:rPr lang="en-US" sz="4000" i="1" dirty="0"/>
              <a:t>Easter</a:t>
            </a:r>
            <a:r>
              <a:rPr lang="en-US" sz="4000" dirty="0"/>
              <a:t>) - Resurrection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1BFD0-5F67-485B-C021-3E56390887E9}"/>
              </a:ext>
            </a:extLst>
          </p:cNvPr>
          <p:cNvSpPr txBox="1"/>
          <p:nvPr/>
        </p:nvSpPr>
        <p:spPr>
          <a:xfrm>
            <a:off x="8796131" y="3816627"/>
            <a:ext cx="212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John 13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79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A3D4C-4850-85B6-DED9-97BAA0D5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CCFA20-00A0-D30C-0380-7BDCD8B57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Jesus </a:t>
            </a:r>
            <a:r>
              <a:rPr lang="en-US" sz="4000" b="1" dirty="0">
                <a:solidFill>
                  <a:srgbClr val="00B050"/>
                </a:solidFill>
              </a:rPr>
              <a:t>models</a:t>
            </a:r>
            <a:r>
              <a:rPr lang="en-US" sz="4000" b="1" dirty="0"/>
              <a:t> Loving SERVICE </a:t>
            </a:r>
            <a:endParaRPr lang="en-US" sz="4000" dirty="0"/>
          </a:p>
          <a:p>
            <a:pPr algn="l">
              <a:spcBef>
                <a:spcPts val="0"/>
              </a:spcBef>
            </a:pPr>
            <a:r>
              <a:rPr lang="en-US" sz="4000" b="1" dirty="0"/>
              <a:t>Greatest love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John 15:12,13</a:t>
            </a:r>
            <a:r>
              <a:rPr lang="en-US" sz="4000" dirty="0"/>
              <a:t>) - crucifixion</a:t>
            </a:r>
          </a:p>
          <a:p>
            <a:pPr algn="l">
              <a:spcBef>
                <a:spcPts val="0"/>
              </a:spcBef>
            </a:pPr>
            <a:r>
              <a:rPr lang="en-US" sz="4000" b="1" dirty="0"/>
              <a:t>Daily love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John 13:1</a:t>
            </a:r>
            <a:r>
              <a:rPr lang="en-US" sz="4000" dirty="0"/>
              <a:t>) - washing feet</a:t>
            </a:r>
          </a:p>
          <a:p>
            <a:pPr marL="288925" indent="-288925" algn="l">
              <a:spcBef>
                <a:spcPts val="0"/>
              </a:spcBef>
              <a:buFontTx/>
              <a:buChar char="-"/>
            </a:pPr>
            <a:r>
              <a:rPr lang="en-US" sz="4000" dirty="0"/>
              <a:t>needed (</a:t>
            </a:r>
            <a:r>
              <a:rPr lang="en-US" sz="4000" i="1" dirty="0"/>
              <a:t>dirty/damp roads; smelly/sandaled feet</a:t>
            </a:r>
            <a:r>
              <a:rPr lang="en-US" sz="4000" dirty="0"/>
              <a:t>).</a:t>
            </a:r>
          </a:p>
          <a:p>
            <a:pPr marL="288925" indent="-288925" algn="l">
              <a:spcBef>
                <a:spcPts val="0"/>
              </a:spcBef>
              <a:buFontTx/>
              <a:buChar char="-"/>
            </a:pPr>
            <a:r>
              <a:rPr lang="en-US" sz="4000" dirty="0"/>
              <a:t>lowly (</a:t>
            </a:r>
            <a:r>
              <a:rPr lang="en-US" sz="4000" i="1" dirty="0"/>
              <a:t>usually</a:t>
            </a:r>
            <a:r>
              <a:rPr lang="en-US" sz="4000" dirty="0"/>
              <a:t> </a:t>
            </a:r>
            <a:r>
              <a:rPr lang="en-US" sz="4000" i="1" dirty="0"/>
              <a:t>performed by servants</a:t>
            </a:r>
            <a:r>
              <a:rPr lang="en-US" sz="4000" dirty="0"/>
              <a:t>).</a:t>
            </a:r>
          </a:p>
          <a:p>
            <a:pPr marL="288925" indent="-288925" algn="l">
              <a:spcBef>
                <a:spcPts val="0"/>
              </a:spcBef>
              <a:buFontTx/>
              <a:buChar char="-"/>
            </a:pPr>
            <a:r>
              <a:rPr lang="en-US" sz="4000" dirty="0"/>
              <a:t>undeserved (disciples arguing </a:t>
            </a:r>
            <a:r>
              <a:rPr lang="en-US" sz="4000" b="1" dirty="0">
                <a:solidFill>
                  <a:srgbClr val="FF0000"/>
                </a:solidFill>
              </a:rPr>
              <a:t>Lk 22:24</a:t>
            </a:r>
            <a:r>
              <a:rPr lang="en-US" sz="4000" dirty="0"/>
              <a:t>; betraying).</a:t>
            </a:r>
          </a:p>
          <a:p>
            <a:pPr marL="288925" indent="-288925" algn="l">
              <a:spcBef>
                <a:spcPts val="0"/>
              </a:spcBef>
              <a:buFontTx/>
              <a:buChar char="-"/>
            </a:pPr>
            <a:r>
              <a:rPr lang="en-US" sz="4000" dirty="0"/>
              <a:t>calculated (</a:t>
            </a:r>
            <a:r>
              <a:rPr lang="en-US" sz="4000" b="1" dirty="0">
                <a:solidFill>
                  <a:srgbClr val="FF0000"/>
                </a:solidFill>
              </a:rPr>
              <a:t>3-5</a:t>
            </a:r>
            <a:r>
              <a:rPr lang="en-US" sz="4000" dirty="0"/>
              <a:t>)</a:t>
            </a:r>
          </a:p>
          <a:p>
            <a:pPr marL="288925" indent="-288925" algn="l">
              <a:spcBef>
                <a:spcPts val="0"/>
              </a:spcBef>
              <a:buFontTx/>
              <a:buChar char="-"/>
            </a:pPr>
            <a:r>
              <a:rPr lang="en-US" sz="4000" dirty="0"/>
              <a:t>example (</a:t>
            </a:r>
            <a:r>
              <a:rPr lang="en-US" sz="4000" i="1" dirty="0"/>
              <a:t>stooping &amp; washing) </a:t>
            </a:r>
            <a:r>
              <a:rPr lang="en-US" sz="4000" dirty="0"/>
              <a:t> </a:t>
            </a:r>
          </a:p>
          <a:p>
            <a:pPr lvl="1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= sign of what Jesus came to do </a:t>
            </a:r>
          </a:p>
          <a:p>
            <a:pPr lvl="1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	and the heart behind it all.</a:t>
            </a:r>
          </a:p>
          <a:p>
            <a:pPr lvl="1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≠ to baptism &amp; communion.</a:t>
            </a:r>
          </a:p>
        </p:txBody>
      </p:sp>
      <p:pic>
        <p:nvPicPr>
          <p:cNvPr id="2" name="Picture 2" descr="Bible Verses On Foot Washing – BIBLE VERSES ABOUT FEET WASHING – YFJNH">
            <a:extLst>
              <a:ext uri="{FF2B5EF4-FFF2-40B4-BE49-F238E27FC236}">
                <a16:creationId xmlns:a16="http://schemas.microsoft.com/office/drawing/2014/main" id="{B69BD96E-B914-DB97-FD56-097C7182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48" y="3971710"/>
            <a:ext cx="2603775" cy="26061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4EC8F-CB4F-52FB-A201-EB92A9C1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D119B4-F9C7-7554-94A0-35DDCFECE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Peter </a:t>
            </a:r>
            <a:r>
              <a:rPr lang="en-US" sz="4000" b="1" dirty="0">
                <a:solidFill>
                  <a:srgbClr val="00B050"/>
                </a:solidFill>
              </a:rPr>
              <a:t>wrestles</a:t>
            </a:r>
            <a:r>
              <a:rPr lang="en-US" sz="4000" b="1" dirty="0"/>
              <a:t> with Jesus’ Loving SERVICE</a:t>
            </a:r>
            <a:endParaRPr lang="en-US" sz="4000" dirty="0"/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6</a:t>
            </a:r>
            <a:r>
              <a:rPr lang="en-US" sz="4000" dirty="0"/>
              <a:t>) </a:t>
            </a:r>
            <a:r>
              <a:rPr lang="en-US" sz="4000" b="1" dirty="0">
                <a:solidFill>
                  <a:srgbClr val="00B050"/>
                </a:solidFill>
              </a:rPr>
              <a:t>Peter</a:t>
            </a:r>
            <a:r>
              <a:rPr lang="en-US" sz="4000" dirty="0"/>
              <a:t> - </a:t>
            </a:r>
            <a:r>
              <a:rPr lang="en-US" sz="4000" i="1" dirty="0"/>
              <a:t>Master, are you going to wash my feet</a:t>
            </a:r>
            <a:r>
              <a:rPr lang="en-US" sz="4000" dirty="0"/>
              <a:t>?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US" sz="4000" dirty="0"/>
              <a:t>) </a:t>
            </a:r>
            <a:r>
              <a:rPr lang="en-US" sz="4000" b="1" spc="-100" dirty="0"/>
              <a:t>Jesus</a:t>
            </a:r>
            <a:r>
              <a:rPr lang="en-US" sz="4000" spc="-100" dirty="0"/>
              <a:t> - Yes. You don’t understand now, but you will.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dirty="0"/>
              <a:t>) </a:t>
            </a:r>
            <a:r>
              <a:rPr lang="en-US" sz="4000" b="1" dirty="0">
                <a:solidFill>
                  <a:srgbClr val="00B050"/>
                </a:solidFill>
              </a:rPr>
              <a:t>P</a:t>
            </a:r>
            <a:r>
              <a:rPr lang="en-US" sz="4000" dirty="0"/>
              <a:t> - </a:t>
            </a:r>
            <a:r>
              <a:rPr lang="en-US" sz="4000" i="1" dirty="0"/>
              <a:t>Never! This task is inappropriate for you</a:t>
            </a:r>
            <a:r>
              <a:rPr lang="en-US" sz="4000" dirty="0"/>
              <a:t>!</a:t>
            </a:r>
          </a:p>
          <a:p>
            <a:pPr marL="625475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Luke 5:8  </a:t>
            </a:r>
            <a:r>
              <a:rPr lang="en-US" sz="4000" dirty="0"/>
              <a:t>Depart from me; I’m a sinful man.</a:t>
            </a:r>
          </a:p>
          <a:p>
            <a:pPr marL="625475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Luke 9:33  </a:t>
            </a:r>
            <a:r>
              <a:rPr lang="en-US" sz="4000" dirty="0"/>
              <a:t>Let us make three tents.</a:t>
            </a:r>
          </a:p>
          <a:p>
            <a:pPr marL="625475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Matt 16:22  </a:t>
            </a:r>
            <a:r>
              <a:rPr lang="en-US" sz="4000" dirty="0"/>
              <a:t>This will never happen to You.</a:t>
            </a:r>
          </a:p>
          <a:p>
            <a:pPr marL="625475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John 13:8  </a:t>
            </a:r>
            <a:r>
              <a:rPr lang="en-US" sz="4000" dirty="0"/>
              <a:t>You will never wash my feet.</a:t>
            </a:r>
          </a:p>
          <a:p>
            <a:pPr marL="625475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John 13:37  </a:t>
            </a:r>
            <a:r>
              <a:rPr lang="en-US" sz="4000" dirty="0"/>
              <a:t>I will die before I deny You.</a:t>
            </a:r>
          </a:p>
          <a:p>
            <a:pPr marL="625475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John 18:10  </a:t>
            </a:r>
            <a:r>
              <a:rPr lang="en-US" sz="4000" dirty="0"/>
              <a:t>I won’t let them arrest You.</a:t>
            </a:r>
          </a:p>
        </p:txBody>
      </p:sp>
    </p:spTree>
    <p:extLst>
      <p:ext uri="{BB962C8B-B14F-4D97-AF65-F5344CB8AC3E}">
        <p14:creationId xmlns:p14="http://schemas.microsoft.com/office/powerpoint/2010/main" val="27325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762E0-8C5E-FF68-9CAF-9C3F52D1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DB7E1B-74BB-7E63-80F3-2E93BF3A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Peter </a:t>
            </a:r>
            <a:r>
              <a:rPr lang="en-US" sz="4000" b="1" dirty="0">
                <a:solidFill>
                  <a:srgbClr val="00B050"/>
                </a:solidFill>
              </a:rPr>
              <a:t>wrestles</a:t>
            </a:r>
            <a:r>
              <a:rPr lang="en-US" sz="4000" b="1" dirty="0"/>
              <a:t> with Jesus’ Loving SERVICE</a:t>
            </a:r>
            <a:endParaRPr lang="en-US" sz="4000" dirty="0"/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6</a:t>
            </a:r>
            <a:r>
              <a:rPr lang="en-US" sz="4000" dirty="0"/>
              <a:t>) </a:t>
            </a:r>
            <a:r>
              <a:rPr lang="en-US" sz="4000" b="1" dirty="0">
                <a:solidFill>
                  <a:srgbClr val="00B050"/>
                </a:solidFill>
              </a:rPr>
              <a:t>Peter</a:t>
            </a:r>
            <a:r>
              <a:rPr lang="en-US" sz="4000" dirty="0"/>
              <a:t> - </a:t>
            </a:r>
            <a:r>
              <a:rPr lang="en-US" sz="4000" i="1" dirty="0"/>
              <a:t>Master, are you going to wash my feet</a:t>
            </a:r>
            <a:r>
              <a:rPr lang="en-US" sz="4000" dirty="0"/>
              <a:t>?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US" sz="4000" dirty="0"/>
              <a:t>) </a:t>
            </a:r>
            <a:r>
              <a:rPr lang="en-US" sz="4000" b="1" spc="-100" dirty="0"/>
              <a:t>Jesus</a:t>
            </a:r>
            <a:r>
              <a:rPr lang="en-US" sz="4000" spc="-100" dirty="0"/>
              <a:t> - Yes. You don’t understand now, but you will.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dirty="0"/>
              <a:t>) </a:t>
            </a:r>
            <a:r>
              <a:rPr lang="en-US" sz="4000" b="1" dirty="0">
                <a:solidFill>
                  <a:srgbClr val="00B050"/>
                </a:solidFill>
              </a:rPr>
              <a:t>P</a:t>
            </a:r>
            <a:r>
              <a:rPr lang="en-US" sz="4000" dirty="0"/>
              <a:t> - </a:t>
            </a:r>
            <a:r>
              <a:rPr lang="en-US" sz="4000" i="1" dirty="0"/>
              <a:t>Never! This task is inappropriate for you</a:t>
            </a:r>
            <a:r>
              <a:rPr lang="en-US" sz="4000" dirty="0"/>
              <a:t>!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dirty="0"/>
              <a:t>) </a:t>
            </a:r>
            <a:r>
              <a:rPr lang="en-US" sz="4000" b="1" dirty="0"/>
              <a:t>J</a:t>
            </a:r>
            <a:r>
              <a:rPr lang="en-US" sz="4000" dirty="0"/>
              <a:t> - But only people who accept my cleansing 	work belong with me.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dirty="0"/>
              <a:t>) </a:t>
            </a:r>
            <a:r>
              <a:rPr lang="en-US" sz="4000" b="1" spc="-80" dirty="0">
                <a:solidFill>
                  <a:srgbClr val="00B050"/>
                </a:solidFill>
              </a:rPr>
              <a:t>P</a:t>
            </a:r>
            <a:r>
              <a:rPr lang="en-US" sz="4000" spc="-80" dirty="0"/>
              <a:t> - </a:t>
            </a:r>
            <a:r>
              <a:rPr lang="en-US" sz="4000" i="1" spc="-80" dirty="0"/>
              <a:t>Then Master, bathe all of me. I want to belong</a:t>
            </a:r>
            <a:r>
              <a:rPr lang="en-US" sz="4000" spc="-80" dirty="0"/>
              <a:t>!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4000" dirty="0"/>
              <a:t>) </a:t>
            </a:r>
            <a:r>
              <a:rPr lang="en-US" sz="4000" b="1" dirty="0"/>
              <a:t>J</a:t>
            </a:r>
            <a:r>
              <a:rPr lang="en-US" sz="4000" dirty="0"/>
              <a:t> - You do belong, Peter. You are already bathed 	and pure, though your feet still need washing 	as you go through this world.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	But not everyone in this room is pure.</a:t>
            </a:r>
          </a:p>
        </p:txBody>
      </p:sp>
    </p:spTree>
    <p:extLst>
      <p:ext uri="{BB962C8B-B14F-4D97-AF65-F5344CB8AC3E}">
        <p14:creationId xmlns:p14="http://schemas.microsoft.com/office/powerpoint/2010/main" val="40989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D0B2-67A6-0D36-9A54-C2C88A78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EDB800-4D92-5D8D-6FE0-DECBC07D8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Jesus </a:t>
            </a:r>
            <a:r>
              <a:rPr lang="en-US" sz="4000" b="1" dirty="0">
                <a:solidFill>
                  <a:srgbClr val="00B050"/>
                </a:solidFill>
              </a:rPr>
              <a:t>explains</a:t>
            </a:r>
            <a:r>
              <a:rPr lang="en-US" sz="4000" b="1" dirty="0"/>
              <a:t> His Loving SERVICE </a:t>
            </a:r>
            <a:endParaRPr lang="en-US" sz="4000" dirty="0"/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12-14</a:t>
            </a:r>
            <a:r>
              <a:rPr lang="en-US" sz="4000" dirty="0"/>
              <a:t>) If I, your master and teacher, have </a:t>
            </a:r>
            <a:r>
              <a:rPr lang="en-US" sz="4000" b="1" dirty="0"/>
              <a:t>stooped 	to serve you</a:t>
            </a:r>
            <a:r>
              <a:rPr lang="en-US" sz="4000" dirty="0"/>
              <a:t>, then follow My example.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tabLst>
                <a:tab pos="465138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15</a:t>
            </a:r>
            <a:r>
              <a:rPr lang="en-US" sz="4000" dirty="0"/>
              <a:t>) This foot washing, and everything it represents, 		is </a:t>
            </a:r>
            <a:r>
              <a:rPr lang="en-US" sz="4000" b="1" dirty="0"/>
              <a:t>the example I want you to imitate</a:t>
            </a:r>
            <a:r>
              <a:rPr lang="en-US" sz="4000" dirty="0"/>
              <a:t>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tabLst>
                <a:tab pos="465138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16,17</a:t>
            </a:r>
            <a:r>
              <a:rPr lang="en-US" sz="4000" dirty="0"/>
              <a:t>) Servants are not greater than masters, or 		messengers than senders. You will be blessed if 		you </a:t>
            </a:r>
            <a:r>
              <a:rPr lang="en-US" sz="4000" b="1" dirty="0"/>
              <a:t>know and do </a:t>
            </a:r>
            <a:r>
              <a:rPr lang="en-US" sz="4000" dirty="0"/>
              <a:t>what I’ve shown you.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tabLst>
                <a:tab pos="465138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18,19</a:t>
            </a:r>
            <a:r>
              <a:rPr lang="en-US" sz="4000" dirty="0"/>
              <a:t>) Be </a:t>
            </a:r>
            <a:r>
              <a:rPr lang="en-US" sz="4000" b="1" dirty="0"/>
              <a:t>forewarned</a:t>
            </a:r>
            <a:r>
              <a:rPr lang="en-US" sz="4000" dirty="0"/>
              <a:t> by scripture and by Me of 		</a:t>
            </a:r>
            <a:r>
              <a:rPr lang="en-US" sz="4000" b="1" dirty="0"/>
              <a:t>one among you who opposes Me</a:t>
            </a:r>
            <a:r>
              <a:rPr lang="en-US" sz="4000" dirty="0"/>
              <a:t>. Later this 		will 	help you trust that </a:t>
            </a:r>
            <a:r>
              <a:rPr lang="en-US" sz="4000" b="1" dirty="0"/>
              <a:t>I am who I claim to be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1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4EA01-7EE7-C9FF-FB82-F69140829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D56379-F392-4AF9-8BE2-55042AA2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Judas </a:t>
            </a:r>
            <a:r>
              <a:rPr lang="en-US" sz="4000" b="1" dirty="0">
                <a:solidFill>
                  <a:srgbClr val="00B050"/>
                </a:solidFill>
              </a:rPr>
              <a:t>betrays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00B050"/>
                </a:solidFill>
              </a:rPr>
              <a:t>rejects</a:t>
            </a:r>
            <a:r>
              <a:rPr lang="en-US" sz="4000" b="1" dirty="0"/>
              <a:t> Jesus </a:t>
            </a:r>
            <a:endParaRPr lang="en-US" sz="4000" dirty="0"/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Jn 6:70,71</a:t>
            </a:r>
            <a:r>
              <a:rPr lang="en-US" sz="4000" dirty="0"/>
              <a:t>) Judas is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b="1" dirty="0"/>
              <a:t>devil</a:t>
            </a:r>
            <a:r>
              <a:rPr lang="en-US" sz="4000" dirty="0"/>
              <a:t> (</a:t>
            </a:r>
            <a:r>
              <a:rPr lang="en-US" sz="4000" i="1" dirty="0"/>
              <a:t>false accuser</a:t>
            </a:r>
            <a:r>
              <a:rPr lang="en-US" sz="4000" dirty="0"/>
              <a:t>).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Jn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12:6</a:t>
            </a:r>
            <a:r>
              <a:rPr lang="en-US" sz="4000" dirty="0"/>
              <a:t>) Judas is a </a:t>
            </a:r>
            <a:r>
              <a:rPr lang="en-US" sz="4000" b="1" dirty="0"/>
              <a:t>thief</a:t>
            </a:r>
            <a:r>
              <a:rPr lang="en-US" sz="4000" dirty="0"/>
              <a:t>.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Jn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13:2</a:t>
            </a:r>
            <a:r>
              <a:rPr lang="en-US" sz="4000" dirty="0"/>
              <a:t>) Judas’ heart is infiltrated by </a:t>
            </a:r>
            <a:r>
              <a:rPr lang="en-US" sz="4000" b="1" dirty="0">
                <a:solidFill>
                  <a:srgbClr val="FF0000"/>
                </a:solidFill>
              </a:rPr>
              <a:t>the</a:t>
            </a:r>
            <a:r>
              <a:rPr lang="en-US" sz="4000" dirty="0"/>
              <a:t> </a:t>
            </a:r>
            <a:r>
              <a:rPr lang="en-US" sz="4000" b="1" dirty="0"/>
              <a:t>devil</a:t>
            </a:r>
            <a:r>
              <a:rPr lang="en-US" sz="4000" dirty="0"/>
              <a:t>.</a:t>
            </a:r>
          </a:p>
          <a:p>
            <a:pPr marL="228600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10,11</a:t>
            </a:r>
            <a:r>
              <a:rPr lang="en-US" sz="4000" dirty="0"/>
              <a:t>) Judas has never been “</a:t>
            </a:r>
            <a:r>
              <a:rPr lang="en-US" sz="4000" b="1" dirty="0"/>
              <a:t>cleaned</a:t>
            </a:r>
            <a:r>
              <a:rPr lang="en-US" sz="4000" dirty="0"/>
              <a:t>”.</a:t>
            </a:r>
          </a:p>
          <a:p>
            <a:pPr marL="228600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17,18</a:t>
            </a:r>
            <a:r>
              <a:rPr lang="en-US" sz="4000" dirty="0"/>
              <a:t>) But Judas has been </a:t>
            </a:r>
            <a:r>
              <a:rPr lang="en-US" sz="4000" b="1" dirty="0"/>
              <a:t>chosen</a:t>
            </a:r>
            <a:r>
              <a:rPr lang="en-US" sz="4000" dirty="0"/>
              <a:t> (</a:t>
            </a:r>
            <a:r>
              <a:rPr lang="en-US" sz="4000" i="1" dirty="0"/>
              <a:t>as an apostle</a:t>
            </a:r>
            <a:r>
              <a:rPr lang="en-US" sz="4000" dirty="0"/>
              <a:t>).</a:t>
            </a:r>
          </a:p>
          <a:p>
            <a:pPr marL="228600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21,22</a:t>
            </a:r>
            <a:r>
              <a:rPr lang="en-US" sz="4000" dirty="0"/>
              <a:t>) Judas has </a:t>
            </a:r>
            <a:r>
              <a:rPr lang="en-US" sz="4000" b="1" dirty="0"/>
              <a:t>deceived</a:t>
            </a:r>
            <a:r>
              <a:rPr lang="en-US" sz="4000" dirty="0"/>
              <a:t> the other 11 disciples.</a:t>
            </a:r>
          </a:p>
          <a:p>
            <a:pPr marL="228600" algn="l">
              <a:lnSpc>
                <a:spcPct val="85000"/>
              </a:lnSpc>
              <a:spcBef>
                <a:spcPts val="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23-25</a:t>
            </a:r>
            <a:r>
              <a:rPr lang="en-US" sz="4000" dirty="0"/>
              <a:t>) Peter initiates a </a:t>
            </a:r>
            <a:r>
              <a:rPr lang="en-US" sz="4000" b="1" dirty="0"/>
              <a:t>discovery plan</a:t>
            </a:r>
            <a:r>
              <a:rPr lang="en-US" sz="4000" dirty="0"/>
              <a:t>.</a:t>
            </a:r>
          </a:p>
          <a:p>
            <a:pPr marL="228600" algn="l">
              <a:lnSpc>
                <a:spcPct val="85000"/>
              </a:lnSpc>
              <a:spcBef>
                <a:spcPts val="0"/>
              </a:spcBef>
            </a:pPr>
            <a:r>
              <a:rPr lang="en-US" sz="4000" spc="-70" dirty="0"/>
              <a:t>(</a:t>
            </a:r>
            <a:r>
              <a:rPr lang="en-US" sz="4000" b="1" spc="-70" dirty="0">
                <a:solidFill>
                  <a:srgbClr val="FF0000"/>
                </a:solidFill>
              </a:rPr>
              <a:t>26-30</a:t>
            </a:r>
            <a:r>
              <a:rPr lang="en-US" sz="4000" spc="-70" dirty="0"/>
              <a:t>) Judas chooses to </a:t>
            </a:r>
            <a:r>
              <a:rPr lang="en-US" sz="4000" b="1" spc="-70" dirty="0"/>
              <a:t>betray</a:t>
            </a:r>
            <a:r>
              <a:rPr lang="en-US" sz="4000" spc="-70" dirty="0"/>
              <a:t> Jesus &amp; </a:t>
            </a:r>
            <a:r>
              <a:rPr lang="en-US" sz="4000" b="1" spc="-70" dirty="0"/>
              <a:t>obey</a:t>
            </a:r>
            <a:r>
              <a:rPr lang="en-US" sz="4000" spc="-70" dirty="0"/>
              <a:t> Satan.</a:t>
            </a:r>
          </a:p>
          <a:p>
            <a:pPr marL="457200" indent="2286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Light vs darkness; Life vs death;  Heaven vs hell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4000" spc="-50" dirty="0"/>
              <a:t>(</a:t>
            </a:r>
            <a:r>
              <a:rPr lang="en-US" sz="4000" b="1" spc="-50" dirty="0">
                <a:solidFill>
                  <a:srgbClr val="FF0000"/>
                </a:solidFill>
              </a:rPr>
              <a:t>Jn</a:t>
            </a:r>
            <a:r>
              <a:rPr lang="en-US" sz="4000" spc="-50" dirty="0"/>
              <a:t> </a:t>
            </a:r>
            <a:r>
              <a:rPr lang="en-US" sz="4000" b="1" spc="-50" dirty="0">
                <a:solidFill>
                  <a:srgbClr val="FF0000"/>
                </a:solidFill>
              </a:rPr>
              <a:t>17:12</a:t>
            </a:r>
            <a:r>
              <a:rPr lang="en-US" sz="4000" spc="-50" dirty="0"/>
              <a:t>) Judas is the son of </a:t>
            </a:r>
            <a:r>
              <a:rPr lang="en-US" sz="4000" b="1" spc="-50" dirty="0"/>
              <a:t>perdition</a:t>
            </a:r>
            <a:r>
              <a:rPr lang="en-US" sz="4000" spc="-50" dirty="0"/>
              <a:t> (</a:t>
            </a:r>
            <a:r>
              <a:rPr lang="en-US" sz="4000" i="1" spc="-50" dirty="0"/>
              <a:t>destruction</a:t>
            </a:r>
            <a:r>
              <a:rPr lang="en-US" sz="4000" spc="-5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676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9187</TotalTime>
  <Words>1091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13</cp:revision>
  <dcterms:created xsi:type="dcterms:W3CDTF">2026-01-21T22:44:52Z</dcterms:created>
  <dcterms:modified xsi:type="dcterms:W3CDTF">2026-03-23T09:50:22Z</dcterms:modified>
</cp:coreProperties>
</file>