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65" r:id="rId2"/>
    <p:sldId id="451" r:id="rId3"/>
    <p:sldId id="457" r:id="rId4"/>
    <p:sldId id="721" r:id="rId5"/>
    <p:sldId id="666" r:id="rId6"/>
    <p:sldId id="719" r:id="rId7"/>
    <p:sldId id="709" r:id="rId8"/>
    <p:sldId id="716" r:id="rId9"/>
    <p:sldId id="711" r:id="rId10"/>
    <p:sldId id="712" r:id="rId11"/>
    <p:sldId id="713" r:id="rId12"/>
    <p:sldId id="710" r:id="rId13"/>
    <p:sldId id="717" r:id="rId14"/>
    <p:sldId id="7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B81"/>
    <a:srgbClr val="6A4147"/>
    <a:srgbClr val="2C4892"/>
    <a:srgbClr val="3A4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58DE2C4B-65AA-419B-9937-03B15DB09559}"/>
    <pc:docChg chg="undo redo custSel addSld delSld modSld sldOrd">
      <pc:chgData name="James Depue" userId="ce8b122cf7b10dd2" providerId="LiveId" clId="{58DE2C4B-65AA-419B-9937-03B15DB09559}" dt="2026-03-15T17:45:08.188" v="25865" actId="47"/>
      <pc:docMkLst>
        <pc:docMk/>
      </pc:docMkLst>
      <pc:sldChg chg="add del">
        <pc:chgData name="James Depue" userId="ce8b122cf7b10dd2" providerId="LiveId" clId="{58DE2C4B-65AA-419B-9937-03B15DB09559}" dt="2026-03-15T17:45:01.662" v="25860" actId="47"/>
        <pc:sldMkLst>
          <pc:docMk/>
          <pc:sldMk cId="914729247" sldId="256"/>
        </pc:sldMkLst>
      </pc:sldChg>
      <pc:sldChg chg="add del">
        <pc:chgData name="James Depue" userId="ce8b122cf7b10dd2" providerId="LiveId" clId="{58DE2C4B-65AA-419B-9937-03B15DB09559}" dt="2026-03-15T17:45:03.012" v="25862" actId="47"/>
        <pc:sldMkLst>
          <pc:docMk/>
          <pc:sldMk cId="137222681" sldId="257"/>
        </pc:sldMkLst>
      </pc:sldChg>
      <pc:sldChg chg="add del">
        <pc:chgData name="James Depue" userId="ce8b122cf7b10dd2" providerId="LiveId" clId="{58DE2C4B-65AA-419B-9937-03B15DB09559}" dt="2026-03-15T17:45:07.055" v="25864" actId="47"/>
        <pc:sldMkLst>
          <pc:docMk/>
          <pc:sldMk cId="2493333285" sldId="258"/>
        </pc:sldMkLst>
      </pc:sldChg>
      <pc:sldChg chg="add del">
        <pc:chgData name="James Depue" userId="ce8b122cf7b10dd2" providerId="LiveId" clId="{58DE2C4B-65AA-419B-9937-03B15DB09559}" dt="2026-03-15T17:45:02.347" v="25861" actId="47"/>
        <pc:sldMkLst>
          <pc:docMk/>
          <pc:sldMk cId="4169438007" sldId="259"/>
        </pc:sldMkLst>
      </pc:sldChg>
      <pc:sldChg chg="add del">
        <pc:chgData name="James Depue" userId="ce8b122cf7b10dd2" providerId="LiveId" clId="{58DE2C4B-65AA-419B-9937-03B15DB09559}" dt="2026-03-15T17:45:03.906" v="25863" actId="47"/>
        <pc:sldMkLst>
          <pc:docMk/>
          <pc:sldMk cId="552825758" sldId="260"/>
        </pc:sldMkLst>
      </pc:sldChg>
      <pc:sldChg chg="add del">
        <pc:chgData name="James Depue" userId="ce8b122cf7b10dd2" providerId="LiveId" clId="{58DE2C4B-65AA-419B-9937-03B15DB09559}" dt="2026-03-15T17:42:15.598" v="25839" actId="47"/>
        <pc:sldMkLst>
          <pc:docMk/>
          <pc:sldMk cId="945514755" sldId="261"/>
        </pc:sldMkLst>
      </pc:sldChg>
      <pc:sldChg chg="modSp add mod">
        <pc:chgData name="James Depue" userId="ce8b122cf7b10dd2" providerId="LiveId" clId="{58DE2C4B-65AA-419B-9937-03B15DB09559}" dt="2026-03-13T15:13:10.867" v="19857" actId="20577"/>
        <pc:sldMkLst>
          <pc:docMk/>
          <pc:sldMk cId="2527789192" sldId="451"/>
        </pc:sldMkLst>
        <pc:spChg chg="mod">
          <ac:chgData name="James Depue" userId="ce8b122cf7b10dd2" providerId="LiveId" clId="{58DE2C4B-65AA-419B-9937-03B15DB09559}" dt="2026-03-13T15:13:10.867" v="19857" actId="20577"/>
          <ac:spMkLst>
            <pc:docMk/>
            <pc:sldMk cId="2527789192" sldId="451"/>
            <ac:spMk id="3" creationId="{7ECEEE4A-58E3-C99C-1A3E-93C6DEA43A68}"/>
          </ac:spMkLst>
        </pc:spChg>
      </pc:sldChg>
      <pc:sldChg chg="addSp delSp modSp add mod addAnim delAnim modAnim">
        <pc:chgData name="James Depue" userId="ce8b122cf7b10dd2" providerId="LiveId" clId="{58DE2C4B-65AA-419B-9937-03B15DB09559}" dt="2026-03-15T06:34:26.044" v="24675" actId="20577"/>
        <pc:sldMkLst>
          <pc:docMk/>
          <pc:sldMk cId="1300843242" sldId="457"/>
        </pc:sldMkLst>
        <pc:spChg chg="add del mod">
          <ac:chgData name="James Depue" userId="ce8b122cf7b10dd2" providerId="LiveId" clId="{58DE2C4B-65AA-419B-9937-03B15DB09559}" dt="2026-03-15T06:33:41.077" v="24668" actId="478"/>
          <ac:spMkLst>
            <pc:docMk/>
            <pc:sldMk cId="1300843242" sldId="457"/>
            <ac:spMk id="2" creationId="{BF0724A3-73CF-C2C1-3FEA-E23D16978035}"/>
          </ac:spMkLst>
        </pc:spChg>
        <pc:spChg chg="add mod">
          <ac:chgData name="James Depue" userId="ce8b122cf7b10dd2" providerId="LiveId" clId="{58DE2C4B-65AA-419B-9937-03B15DB09559}" dt="2026-03-15T06:34:26.044" v="24675" actId="20577"/>
          <ac:spMkLst>
            <pc:docMk/>
            <pc:sldMk cId="1300843242" sldId="457"/>
            <ac:spMk id="7" creationId="{43D6CE8A-112C-C74E-B411-D79E340C755F}"/>
          </ac:spMkLst>
        </pc:spChg>
        <pc:picChg chg="del">
          <ac:chgData name="James Depue" userId="ce8b122cf7b10dd2" providerId="LiveId" clId="{58DE2C4B-65AA-419B-9937-03B15DB09559}" dt="2026-03-14T19:31:07.185" v="22888" actId="478"/>
          <ac:picMkLst>
            <pc:docMk/>
            <pc:sldMk cId="1300843242" sldId="457"/>
            <ac:picMk id="1032" creationId="{922EE0E8-C502-E90D-70D4-A8A6A064B7C6}"/>
          </ac:picMkLst>
        </pc:picChg>
        <pc:picChg chg="del">
          <ac:chgData name="James Depue" userId="ce8b122cf7b10dd2" providerId="LiveId" clId="{58DE2C4B-65AA-419B-9937-03B15DB09559}" dt="2026-03-14T19:31:11.915" v="22889" actId="478"/>
          <ac:picMkLst>
            <pc:docMk/>
            <pc:sldMk cId="1300843242" sldId="457"/>
            <ac:picMk id="1036" creationId="{4698ABF3-F305-3FDC-E250-72C5314CAEF9}"/>
          </ac:picMkLst>
        </pc:picChg>
        <pc:picChg chg="del">
          <ac:chgData name="James Depue" userId="ce8b122cf7b10dd2" providerId="LiveId" clId="{58DE2C4B-65AA-419B-9937-03B15DB09559}" dt="2026-03-14T19:31:14.385" v="22890" actId="478"/>
          <ac:picMkLst>
            <pc:docMk/>
            <pc:sldMk cId="1300843242" sldId="457"/>
            <ac:picMk id="1038" creationId="{BC0C3AF0-8FF5-3E4F-4981-EE2E27AAF500}"/>
          </ac:picMkLst>
        </pc:picChg>
      </pc:sldChg>
      <pc:sldChg chg="addSp delSp modSp add mod">
        <pc:chgData name="James Depue" userId="ce8b122cf7b10dd2" providerId="LiveId" clId="{58DE2C4B-65AA-419B-9937-03B15DB09559}" dt="2026-03-13T23:09:19.838" v="20166" actId="1076"/>
        <pc:sldMkLst>
          <pc:docMk/>
          <pc:sldMk cId="2794474890" sldId="665"/>
        </pc:sldMkLst>
        <pc:spChg chg="add mod">
          <ac:chgData name="James Depue" userId="ce8b122cf7b10dd2" providerId="LiveId" clId="{58DE2C4B-65AA-419B-9937-03B15DB09559}" dt="2026-03-13T23:09:19.838" v="20166" actId="1076"/>
          <ac:spMkLst>
            <pc:docMk/>
            <pc:sldMk cId="2794474890" sldId="665"/>
            <ac:spMk id="4" creationId="{3F207967-4F1A-B4A8-209A-2129817199DE}"/>
          </ac:spMkLst>
        </pc:spChg>
        <pc:spChg chg="mod">
          <ac:chgData name="James Depue" userId="ce8b122cf7b10dd2" providerId="LiveId" clId="{58DE2C4B-65AA-419B-9937-03B15DB09559}" dt="2026-03-04T21:05:14.761" v="13659" actId="1076"/>
          <ac:spMkLst>
            <pc:docMk/>
            <pc:sldMk cId="2794474890" sldId="665"/>
            <ac:spMk id="5" creationId="{D6E2F5F9-F8B9-A06E-F17D-DC55F8896FA3}"/>
          </ac:spMkLst>
        </pc:spChg>
        <pc:picChg chg="add mod ord modCrop">
          <ac:chgData name="James Depue" userId="ce8b122cf7b10dd2" providerId="LiveId" clId="{58DE2C4B-65AA-419B-9937-03B15DB09559}" dt="2026-03-13T15:11:03.539" v="19820" actId="14100"/>
          <ac:picMkLst>
            <pc:docMk/>
            <pc:sldMk cId="2794474890" sldId="665"/>
            <ac:picMk id="3" creationId="{0498A0FB-41B7-B33D-43C2-DE92F44B1797}"/>
          </ac:picMkLst>
        </pc:picChg>
      </pc:sldChg>
      <pc:sldChg chg="modSp add mod ord addAnim delAnim modAnim">
        <pc:chgData name="James Depue" userId="ce8b122cf7b10dd2" providerId="LiveId" clId="{58DE2C4B-65AA-419B-9937-03B15DB09559}" dt="2026-03-15T17:42:50.659" v="25843" actId="207"/>
        <pc:sldMkLst>
          <pc:docMk/>
          <pc:sldMk cId="3961787309" sldId="666"/>
        </pc:sldMkLst>
        <pc:spChg chg="mod">
          <ac:chgData name="James Depue" userId="ce8b122cf7b10dd2" providerId="LiveId" clId="{58DE2C4B-65AA-419B-9937-03B15DB09559}" dt="2026-03-15T17:42:50.659" v="25843" actId="207"/>
          <ac:spMkLst>
            <pc:docMk/>
            <pc:sldMk cId="3961787309" sldId="666"/>
            <ac:spMk id="3" creationId="{4E6B984B-5F82-166B-A741-3E80FEF8BC4F}"/>
          </ac:spMkLst>
        </pc:spChg>
      </pc:sldChg>
      <pc:sldChg chg="addSp delSp modSp add del mod ord delAnim modAnim">
        <pc:chgData name="James Depue" userId="ce8b122cf7b10dd2" providerId="LiveId" clId="{58DE2C4B-65AA-419B-9937-03B15DB09559}" dt="2026-03-15T17:43:47.145" v="25845" actId="47"/>
        <pc:sldMkLst>
          <pc:docMk/>
          <pc:sldMk cId="21086033" sldId="708"/>
        </pc:sldMkLst>
        <pc:spChg chg="add del mod">
          <ac:chgData name="James Depue" userId="ce8b122cf7b10dd2" providerId="LiveId" clId="{58DE2C4B-65AA-419B-9937-03B15DB09559}" dt="2026-03-14T20:37:44.982" v="23863" actId="478"/>
          <ac:spMkLst>
            <pc:docMk/>
            <pc:sldMk cId="21086033" sldId="708"/>
            <ac:spMk id="2" creationId="{9BC8BB0C-1BC8-61E0-EE4C-22CE7FC6DEA1}"/>
          </ac:spMkLst>
        </pc:spChg>
        <pc:spChg chg="add del mod">
          <ac:chgData name="James Depue" userId="ce8b122cf7b10dd2" providerId="LiveId" clId="{58DE2C4B-65AA-419B-9937-03B15DB09559}" dt="2026-03-14T20:37:50.264" v="23864" actId="478"/>
          <ac:spMkLst>
            <pc:docMk/>
            <pc:sldMk cId="21086033" sldId="708"/>
            <ac:spMk id="7" creationId="{B3C43196-3FC6-7FBB-9849-7938152EF79E}"/>
          </ac:spMkLst>
        </pc:spChg>
      </pc:sldChg>
      <pc:sldChg chg="modSp add mod addAnim delAnim modAnim">
        <pc:chgData name="James Depue" userId="ce8b122cf7b10dd2" providerId="LiveId" clId="{58DE2C4B-65AA-419B-9937-03B15DB09559}" dt="2026-03-15T07:26:24.992" v="25138"/>
        <pc:sldMkLst>
          <pc:docMk/>
          <pc:sldMk cId="629715792" sldId="709"/>
        </pc:sldMkLst>
        <pc:spChg chg="mod">
          <ac:chgData name="James Depue" userId="ce8b122cf7b10dd2" providerId="LiveId" clId="{58DE2C4B-65AA-419B-9937-03B15DB09559}" dt="2026-03-15T07:25:13.097" v="25134" actId="6549"/>
          <ac:spMkLst>
            <pc:docMk/>
            <pc:sldMk cId="629715792" sldId="709"/>
            <ac:spMk id="3" creationId="{F7D1972E-C64B-C278-60EC-F31608F6C457}"/>
          </ac:spMkLst>
        </pc:spChg>
      </pc:sldChg>
      <pc:sldChg chg="modSp add mod ord addAnim delAnim modAnim">
        <pc:chgData name="James Depue" userId="ce8b122cf7b10dd2" providerId="LiveId" clId="{58DE2C4B-65AA-419B-9937-03B15DB09559}" dt="2026-03-15T12:11:48.271" v="25837" actId="6559"/>
        <pc:sldMkLst>
          <pc:docMk/>
          <pc:sldMk cId="1491708380" sldId="710"/>
        </pc:sldMkLst>
        <pc:spChg chg="mod">
          <ac:chgData name="James Depue" userId="ce8b122cf7b10dd2" providerId="LiveId" clId="{58DE2C4B-65AA-419B-9937-03B15DB09559}" dt="2026-03-15T12:11:48.271" v="25837" actId="6559"/>
          <ac:spMkLst>
            <pc:docMk/>
            <pc:sldMk cId="1491708380" sldId="710"/>
            <ac:spMk id="3" creationId="{2214A86F-E3D5-9167-BED8-679212379719}"/>
          </ac:spMkLst>
        </pc:spChg>
      </pc:sldChg>
      <pc:sldChg chg="addSp delSp modSp add mod addAnim delAnim modAnim">
        <pc:chgData name="James Depue" userId="ce8b122cf7b10dd2" providerId="LiveId" clId="{58DE2C4B-65AA-419B-9937-03B15DB09559}" dt="2026-03-15T12:07:02.325" v="25811" actId="20577"/>
        <pc:sldMkLst>
          <pc:docMk/>
          <pc:sldMk cId="2148759130" sldId="711"/>
        </pc:sldMkLst>
        <pc:spChg chg="add del mod">
          <ac:chgData name="James Depue" userId="ce8b122cf7b10dd2" providerId="LiveId" clId="{58DE2C4B-65AA-419B-9937-03B15DB09559}" dt="2026-03-14T14:37:07.072" v="21713"/>
          <ac:spMkLst>
            <pc:docMk/>
            <pc:sldMk cId="2148759130" sldId="711"/>
            <ac:spMk id="2" creationId="{7A65438C-0FB4-6E5C-1153-F0E7A64BA46A}"/>
          </ac:spMkLst>
        </pc:spChg>
        <pc:spChg chg="mod">
          <ac:chgData name="James Depue" userId="ce8b122cf7b10dd2" providerId="LiveId" clId="{58DE2C4B-65AA-419B-9937-03B15DB09559}" dt="2026-03-15T12:07:02.325" v="25811" actId="20577"/>
          <ac:spMkLst>
            <pc:docMk/>
            <pc:sldMk cId="2148759130" sldId="711"/>
            <ac:spMk id="3" creationId="{7BBE91C5-DF93-E634-DCC5-0D70E9FC2533}"/>
          </ac:spMkLst>
        </pc:spChg>
      </pc:sldChg>
      <pc:sldChg chg="delSp modSp add mod modAnim">
        <pc:chgData name="James Depue" userId="ce8b122cf7b10dd2" providerId="LiveId" clId="{58DE2C4B-65AA-419B-9937-03B15DB09559}" dt="2026-03-15T01:23:12.219" v="24651" actId="113"/>
        <pc:sldMkLst>
          <pc:docMk/>
          <pc:sldMk cId="1239876967" sldId="712"/>
        </pc:sldMkLst>
        <pc:spChg chg="del mod">
          <ac:chgData name="James Depue" userId="ce8b122cf7b10dd2" providerId="LiveId" clId="{58DE2C4B-65AA-419B-9937-03B15DB09559}" dt="2026-03-14T14:51:37.836" v="21766"/>
          <ac:spMkLst>
            <pc:docMk/>
            <pc:sldMk cId="1239876967" sldId="712"/>
            <ac:spMk id="2" creationId="{7439C749-1460-F82A-545E-1A8F7807006E}"/>
          </ac:spMkLst>
        </pc:spChg>
        <pc:spChg chg="mod">
          <ac:chgData name="James Depue" userId="ce8b122cf7b10dd2" providerId="LiveId" clId="{58DE2C4B-65AA-419B-9937-03B15DB09559}" dt="2026-03-15T01:23:12.219" v="24651" actId="113"/>
          <ac:spMkLst>
            <pc:docMk/>
            <pc:sldMk cId="1239876967" sldId="712"/>
            <ac:spMk id="3" creationId="{9E8D12C5-465A-40F2-9660-4C48D811A188}"/>
          </ac:spMkLst>
        </pc:spChg>
      </pc:sldChg>
      <pc:sldChg chg="modSp add mod addAnim delAnim modAnim">
        <pc:chgData name="James Depue" userId="ce8b122cf7b10dd2" providerId="LiveId" clId="{58DE2C4B-65AA-419B-9937-03B15DB09559}" dt="2026-03-15T17:44:20.589" v="25859" actId="207"/>
        <pc:sldMkLst>
          <pc:docMk/>
          <pc:sldMk cId="2022014658" sldId="713"/>
        </pc:sldMkLst>
        <pc:spChg chg="mod">
          <ac:chgData name="James Depue" userId="ce8b122cf7b10dd2" providerId="LiveId" clId="{58DE2C4B-65AA-419B-9937-03B15DB09559}" dt="2026-03-15T17:44:20.589" v="25859" actId="207"/>
          <ac:spMkLst>
            <pc:docMk/>
            <pc:sldMk cId="2022014658" sldId="713"/>
            <ac:spMk id="3" creationId="{B477FFC7-9BB6-21FA-023E-9401820CA7FE}"/>
          </ac:spMkLst>
        </pc:spChg>
      </pc:sldChg>
      <pc:sldChg chg="delSp modSp add del mod delAnim modAnim">
        <pc:chgData name="James Depue" userId="ce8b122cf7b10dd2" providerId="LiveId" clId="{58DE2C4B-65AA-419B-9937-03B15DB09559}" dt="2026-03-14T19:40:56.052" v="22921" actId="47"/>
        <pc:sldMkLst>
          <pc:docMk/>
          <pc:sldMk cId="4078875542" sldId="714"/>
        </pc:sldMkLst>
        <pc:spChg chg="del mod">
          <ac:chgData name="James Depue" userId="ce8b122cf7b10dd2" providerId="LiveId" clId="{58DE2C4B-65AA-419B-9937-03B15DB09559}" dt="2026-03-14T19:31:37.759" v="22891" actId="21"/>
          <ac:spMkLst>
            <pc:docMk/>
            <pc:sldMk cId="4078875542" sldId="714"/>
            <ac:spMk id="2" creationId="{BF0724A3-73CF-C2C1-3FEA-E23D16978035}"/>
          </ac:spMkLst>
        </pc:spChg>
        <pc:spChg chg="del mod">
          <ac:chgData name="James Depue" userId="ce8b122cf7b10dd2" providerId="LiveId" clId="{58DE2C4B-65AA-419B-9937-03B15DB09559}" dt="2026-03-14T19:32:23.337" v="22904" actId="21"/>
          <ac:spMkLst>
            <pc:docMk/>
            <pc:sldMk cId="4078875542" sldId="714"/>
            <ac:spMk id="7" creationId="{43D6CE8A-112C-C74E-B411-D79E340C755F}"/>
          </ac:spMkLst>
        </pc:spChg>
      </pc:sldChg>
      <pc:sldChg chg="addSp modSp add del mod">
        <pc:chgData name="James Depue" userId="ce8b122cf7b10dd2" providerId="LiveId" clId="{58DE2C4B-65AA-419B-9937-03B15DB09559}" dt="2026-03-15T17:43:35.329" v="25844" actId="2696"/>
        <pc:sldMkLst>
          <pc:docMk/>
          <pc:sldMk cId="509103762" sldId="715"/>
        </pc:sldMkLst>
        <pc:spChg chg="mod">
          <ac:chgData name="James Depue" userId="ce8b122cf7b10dd2" providerId="LiveId" clId="{58DE2C4B-65AA-419B-9937-03B15DB09559}" dt="2026-03-14T19:07:43.183" v="22483" actId="113"/>
          <ac:spMkLst>
            <pc:docMk/>
            <pc:sldMk cId="509103762" sldId="715"/>
            <ac:spMk id="3" creationId="{6EBF62D3-BFFA-FD97-3EEF-1117417F02A1}"/>
          </ac:spMkLst>
        </pc:spChg>
        <pc:picChg chg="add mod modCrop">
          <ac:chgData name="James Depue" userId="ce8b122cf7b10dd2" providerId="LiveId" clId="{58DE2C4B-65AA-419B-9937-03B15DB09559}" dt="2026-03-14T19:09:36.431" v="22489" actId="1076"/>
          <ac:picMkLst>
            <pc:docMk/>
            <pc:sldMk cId="509103762" sldId="715"/>
            <ac:picMk id="4" creationId="{DD1DA133-490E-98DE-2299-F3DCDF24E8D9}"/>
          </ac:picMkLst>
        </pc:picChg>
        <pc:picChg chg="add mod modCrop">
          <ac:chgData name="James Depue" userId="ce8b122cf7b10dd2" providerId="LiveId" clId="{58DE2C4B-65AA-419B-9937-03B15DB09559}" dt="2026-03-14T19:09:47.213" v="22491" actId="1076"/>
          <ac:picMkLst>
            <pc:docMk/>
            <pc:sldMk cId="509103762" sldId="715"/>
            <ac:picMk id="6" creationId="{C4830637-7F73-2BF2-8C02-DE07919D5ECE}"/>
          </ac:picMkLst>
        </pc:picChg>
      </pc:sldChg>
      <pc:sldChg chg="modSp add modAnim">
        <pc:chgData name="James Depue" userId="ce8b122cf7b10dd2" providerId="LiveId" clId="{58DE2C4B-65AA-419B-9937-03B15DB09559}" dt="2026-03-15T12:03:58.582" v="25746" actId="20577"/>
        <pc:sldMkLst>
          <pc:docMk/>
          <pc:sldMk cId="3021309804" sldId="716"/>
        </pc:sldMkLst>
        <pc:spChg chg="mod">
          <ac:chgData name="James Depue" userId="ce8b122cf7b10dd2" providerId="LiveId" clId="{58DE2C4B-65AA-419B-9937-03B15DB09559}" dt="2026-03-15T12:03:58.582" v="25746" actId="20577"/>
          <ac:spMkLst>
            <pc:docMk/>
            <pc:sldMk cId="3021309804" sldId="716"/>
            <ac:spMk id="3" creationId="{E96B6DF7-83CE-5D74-F475-964791467AB4}"/>
          </ac:spMkLst>
        </pc:spChg>
      </pc:sldChg>
      <pc:sldChg chg="modSp add mod addAnim delAnim modAnim">
        <pc:chgData name="James Depue" userId="ce8b122cf7b10dd2" providerId="LiveId" clId="{58DE2C4B-65AA-419B-9937-03B15DB09559}" dt="2026-03-15T08:14:21.851" v="25581" actId="113"/>
        <pc:sldMkLst>
          <pc:docMk/>
          <pc:sldMk cId="3556090914" sldId="717"/>
        </pc:sldMkLst>
        <pc:spChg chg="mod">
          <ac:chgData name="James Depue" userId="ce8b122cf7b10dd2" providerId="LiveId" clId="{58DE2C4B-65AA-419B-9937-03B15DB09559}" dt="2026-03-15T08:14:21.851" v="25581" actId="113"/>
          <ac:spMkLst>
            <pc:docMk/>
            <pc:sldMk cId="3556090914" sldId="717"/>
            <ac:spMk id="3" creationId="{578E89AA-8DD7-8A92-FB99-253C40B53C72}"/>
          </ac:spMkLst>
        </pc:spChg>
      </pc:sldChg>
      <pc:sldChg chg="modSp add del modAnim">
        <pc:chgData name="James Depue" userId="ce8b122cf7b10dd2" providerId="LiveId" clId="{58DE2C4B-65AA-419B-9937-03B15DB09559}" dt="2026-03-15T17:42:16.726" v="25840" actId="47"/>
        <pc:sldMkLst>
          <pc:docMk/>
          <pc:sldMk cId="2624941111" sldId="718"/>
        </pc:sldMkLst>
        <pc:spChg chg="mod">
          <ac:chgData name="James Depue" userId="ce8b122cf7b10dd2" providerId="LiveId" clId="{58DE2C4B-65AA-419B-9937-03B15DB09559}" dt="2026-03-15T01:19:35.191" v="24644" actId="207"/>
          <ac:spMkLst>
            <pc:docMk/>
            <pc:sldMk cId="2624941111" sldId="718"/>
            <ac:spMk id="3" creationId="{C646290C-5C4F-AF5C-B779-13FE8FC390FC}"/>
          </ac:spMkLst>
        </pc:spChg>
      </pc:sldChg>
      <pc:sldChg chg="modSp add modAnim">
        <pc:chgData name="James Depue" userId="ce8b122cf7b10dd2" providerId="LiveId" clId="{58DE2C4B-65AA-419B-9937-03B15DB09559}" dt="2026-03-15T12:01:23.603" v="25705" actId="113"/>
        <pc:sldMkLst>
          <pc:docMk/>
          <pc:sldMk cId="1858647033" sldId="719"/>
        </pc:sldMkLst>
        <pc:spChg chg="mod">
          <ac:chgData name="James Depue" userId="ce8b122cf7b10dd2" providerId="LiveId" clId="{58DE2C4B-65AA-419B-9937-03B15DB09559}" dt="2026-03-15T12:01:23.603" v="25705" actId="113"/>
          <ac:spMkLst>
            <pc:docMk/>
            <pc:sldMk cId="1858647033" sldId="719"/>
            <ac:spMk id="3" creationId="{FE2AB281-68BF-81EC-10A3-FC0FBD60F6EA}"/>
          </ac:spMkLst>
        </pc:spChg>
      </pc:sldChg>
      <pc:sldChg chg="modSp add del mod">
        <pc:chgData name="James Depue" userId="ce8b122cf7b10dd2" providerId="LiveId" clId="{58DE2C4B-65AA-419B-9937-03B15DB09559}" dt="2026-03-15T07:09:31.283" v="24946" actId="47"/>
        <pc:sldMkLst>
          <pc:docMk/>
          <pc:sldMk cId="1692785237" sldId="720"/>
        </pc:sldMkLst>
        <pc:spChg chg="mod">
          <ac:chgData name="James Depue" userId="ce8b122cf7b10dd2" providerId="LiveId" clId="{58DE2C4B-65AA-419B-9937-03B15DB09559}" dt="2026-03-15T06:43:05.132" v="24782" actId="20577"/>
          <ac:spMkLst>
            <pc:docMk/>
            <pc:sldMk cId="1692785237" sldId="720"/>
            <ac:spMk id="3" creationId="{04A8F856-A7BE-9044-DA1F-3CE4688F6D8E}"/>
          </ac:spMkLst>
        </pc:spChg>
      </pc:sldChg>
      <pc:sldChg chg="modSp add mod modAnim">
        <pc:chgData name="James Depue" userId="ce8b122cf7b10dd2" providerId="LiveId" clId="{58DE2C4B-65AA-419B-9937-03B15DB09559}" dt="2026-03-15T17:42:39.916" v="25842" actId="207"/>
        <pc:sldMkLst>
          <pc:docMk/>
          <pc:sldMk cId="4217994589" sldId="721"/>
        </pc:sldMkLst>
        <pc:spChg chg="mod">
          <ac:chgData name="James Depue" userId="ce8b122cf7b10dd2" providerId="LiveId" clId="{58DE2C4B-65AA-419B-9937-03B15DB09559}" dt="2026-03-15T17:42:39.916" v="25842" actId="207"/>
          <ac:spMkLst>
            <pc:docMk/>
            <pc:sldMk cId="4217994589" sldId="721"/>
            <ac:spMk id="3" creationId="{0CF4F76C-1E79-D66C-EDD2-2E1073895878}"/>
          </ac:spMkLst>
        </pc:spChg>
      </pc:sldChg>
      <pc:sldChg chg="modSp add mod modAnim">
        <pc:chgData name="James Depue" userId="ce8b122cf7b10dd2" providerId="LiveId" clId="{58DE2C4B-65AA-419B-9937-03B15DB09559}" dt="2026-03-15T08:11:31.705" v="25560" actId="20577"/>
        <pc:sldMkLst>
          <pc:docMk/>
          <pc:sldMk cId="697023162" sldId="722"/>
        </pc:sldMkLst>
        <pc:spChg chg="mod">
          <ac:chgData name="James Depue" userId="ce8b122cf7b10dd2" providerId="LiveId" clId="{58DE2C4B-65AA-419B-9937-03B15DB09559}" dt="2026-03-15T08:11:31.705" v="25560" actId="20577"/>
          <ac:spMkLst>
            <pc:docMk/>
            <pc:sldMk cId="697023162" sldId="722"/>
            <ac:spMk id="3" creationId="{D08F3B35-7526-8024-5782-01B488F7E84E}"/>
          </ac:spMkLst>
        </pc:spChg>
      </pc:sldChg>
      <pc:sldChg chg="add del">
        <pc:chgData name="James Depue" userId="ce8b122cf7b10dd2" providerId="LiveId" clId="{58DE2C4B-65AA-419B-9937-03B15DB09559}" dt="2026-03-15T17:42:21.183" v="25841" actId="47"/>
        <pc:sldMkLst>
          <pc:docMk/>
          <pc:sldMk cId="3913875214" sldId="723"/>
        </pc:sldMkLst>
      </pc:sldChg>
      <pc:sldChg chg="add del">
        <pc:chgData name="James Depue" userId="ce8b122cf7b10dd2" providerId="LiveId" clId="{58DE2C4B-65AA-419B-9937-03B15DB09559}" dt="2026-03-15T17:45:08.188" v="25865" actId="47"/>
        <pc:sldMkLst>
          <pc:docMk/>
          <pc:sldMk cId="894044425" sldId="7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75AFF-8222-463A-A2D0-1F210FB8FC72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D008B-993A-41AC-A59E-49BCC95B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D008B-993A-41AC-A59E-49BCC95B9B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5BF1-5AA6-EB43-AE54-564C59E5C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F2C14-6714-8509-6248-95E47C580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037FA-6BC0-6AD9-9F28-308BDE4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808B-86F9-8670-5233-1F51107A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F93A-EAC5-18C3-E099-076BBDB0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67C7-6AD2-2DC5-D9E1-FC082299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68BCA-7A33-D65A-5774-3C9863AA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A1084-977B-BBAE-0E72-1F3ABD9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4EFD-16DC-98FF-1B65-61E1D39D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8433-5A0F-15BF-AEE4-990C025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169DC-A59D-239A-6D46-2FA2FE48C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0758-579F-1C53-91A6-CEDAB3E6C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A7915-2858-A1A3-E6CA-0A114B53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C7B84-2EE5-F2F3-7A0B-EDCB41B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DC13-F49D-A30C-ACDD-F9B4AFD2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F850-4DA5-622E-52E9-52126BD5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5815-3B54-6020-F210-84612AE0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B57DC-A05A-286B-18EE-B9D5DB63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6E71-2F50-5AAE-2700-D4A5106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F1F8-F525-5B38-64FC-F022A92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BA13-E69C-6CE8-ADD7-B0C18CA1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1092-33D3-B6A9-A704-8C321AEE5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E2F4-7A34-AAA2-09C3-9CD6DEAF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9190-E439-4722-0BCD-E017E21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D7B3-8EB9-1010-07F0-B756E9B0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969E-264E-62D9-A22D-A2B78F13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7F8F-0A6B-152D-D20B-6CF89897F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418AF-5F4A-B324-65FD-810C359B5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E3676-88FE-3789-1DC2-36AD05EE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6A05-CEBD-0F48-BE68-A48268E0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F7DF8-7E53-4E19-C73B-97235E2E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2640-E765-F1D9-F563-FF2D65B9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48FBA-DB39-91F2-CC8D-D8377ACA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B445-29F4-6E28-E0F1-F018BA769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8F444-FC38-029F-558F-2F5D67127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A0835-479E-3929-B747-116F54D5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3941E-C898-0431-FADE-21B95A7B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AB67E-94B9-A556-F70A-1CC09352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2165A-0150-6981-BB73-C18CDE93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C34B-7D2E-EA22-C329-25054AC0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A95BD-ADA1-E71F-5973-2DEDF636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A0D6B-0523-7318-2F5B-D49970B1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98EF0-9CE2-23EA-2D1D-1155E1B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904FA-B8DB-F7DD-EE77-BC1D6980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BBC25-AEDA-7EFC-835E-210D602E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2E71-7964-26C4-857D-82AA17DF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B2FC-0ABD-B12C-4CB3-735489FB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5FF1-6093-D5F1-1818-B2DC6B5B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CB6F0-8E51-4CDF-1CDE-67FCDF0F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C928F-0062-8907-1E9F-E9C8641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F95F-42E5-FB08-529F-2ADDE8A4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ED4F-1C7F-0455-B27D-6E6536E3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C25F1-2983-36E8-6170-15DDF335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9662B-C651-7A3A-DE2F-8D6010DE7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64A7B-9F4A-2BC7-13EC-11BB7EEF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0DB2C-B016-8317-2E8E-7D4C58A4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F7268-7743-44B5-2A8E-7A3F2004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FEE74-85C3-4F1D-92AF-360D45C1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7816F-FF7D-35C3-7999-80DDE4A1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BE87-AD45-0DAB-0A3C-3F15A90F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D4F3-E45E-88C4-1D26-95B1F90A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84FD-1538-4814-8DDE-00AAA3FEFE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EED7-C671-71B5-64D4-A583E01E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8897-7FAB-F8D7-15C9-C9E2A20C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38D5-1AA4-4EB8-A95A-1DDF9CB61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C161-2B83-B025-4B9F-1934A81E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8A0FB-41B7-B33D-43C2-DE92F44B1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>
            <a:fillRect/>
          </a:stretch>
        </p:blipFill>
        <p:spPr>
          <a:xfrm>
            <a:off x="0" y="-18138"/>
            <a:ext cx="12192000" cy="6876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2F5F9-F8B9-A06E-F17D-DC55F8896FA3}"/>
              </a:ext>
            </a:extLst>
          </p:cNvPr>
          <p:cNvSpPr txBox="1"/>
          <p:nvPr/>
        </p:nvSpPr>
        <p:spPr>
          <a:xfrm>
            <a:off x="558433" y="270395"/>
            <a:ext cx="4619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Welcome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970AA-64B1-7DCC-7655-D9E48C9E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044" y="455950"/>
            <a:ext cx="1855172" cy="12771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207967-4F1A-B4A8-209A-2129817199DE}"/>
              </a:ext>
            </a:extLst>
          </p:cNvPr>
          <p:cNvSpPr txBox="1"/>
          <p:nvPr/>
        </p:nvSpPr>
        <p:spPr>
          <a:xfrm>
            <a:off x="3598558" y="5403271"/>
            <a:ext cx="461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In God           we trust</a:t>
            </a:r>
          </a:p>
        </p:txBody>
      </p:sp>
    </p:spTree>
    <p:extLst>
      <p:ext uri="{BB962C8B-B14F-4D97-AF65-F5344CB8AC3E}">
        <p14:creationId xmlns:p14="http://schemas.microsoft.com/office/powerpoint/2010/main" val="279447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7B36-823E-9E26-746D-8AC6B76A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8D12C5-465A-40F2-9660-4C48D811A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9" y="467139"/>
            <a:ext cx="10952922" cy="5923721"/>
          </a:xfrm>
        </p:spPr>
        <p:txBody>
          <a:bodyPr>
            <a:noAutofit/>
          </a:bodyPr>
          <a:lstStyle/>
          <a:p>
            <a:pPr algn="l">
              <a:tabLst>
                <a:tab pos="465138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Mark 10:29  </a:t>
            </a:r>
            <a:r>
              <a:rPr lang="en-US" sz="4000" dirty="0"/>
              <a:t>So Jesus answered, "Assuredly, there is no one who has </a:t>
            </a:r>
            <a:r>
              <a:rPr lang="en-US" sz="4000" b="1" dirty="0"/>
              <a:t>left</a:t>
            </a:r>
            <a:r>
              <a:rPr lang="en-US" sz="4000" dirty="0"/>
              <a:t> house or brothers or sisters or father or mother or wife or children or lands, </a:t>
            </a:r>
            <a:r>
              <a:rPr lang="en-US" sz="4000" b="1" dirty="0"/>
              <a:t>for My sake and the gospel's</a:t>
            </a:r>
            <a:r>
              <a:rPr lang="en-US" sz="4000" dirty="0"/>
              <a:t>, </a:t>
            </a:r>
          </a:p>
          <a:p>
            <a:pPr algn="l">
              <a:tabLst>
                <a:tab pos="465138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30</a:t>
            </a:r>
            <a:r>
              <a:rPr lang="en-US" sz="4000" dirty="0"/>
              <a:t>  who shall not </a:t>
            </a:r>
            <a:r>
              <a:rPr lang="en-US" sz="4000" b="1" dirty="0"/>
              <a:t>receive </a:t>
            </a:r>
            <a:r>
              <a:rPr lang="en-US" sz="4000" dirty="0"/>
              <a:t>a hundredfold </a:t>
            </a:r>
            <a:r>
              <a:rPr lang="en-US" sz="4000" b="1" dirty="0"/>
              <a:t>now</a:t>
            </a:r>
            <a:r>
              <a:rPr lang="en-US" sz="4000" dirty="0"/>
              <a:t> in this time—houses and brothers and sisters and mothers and children and lands, </a:t>
            </a:r>
            <a:r>
              <a:rPr lang="en-US" sz="4000" b="1" dirty="0"/>
              <a:t>with persecutions</a:t>
            </a:r>
            <a:r>
              <a:rPr lang="en-US" sz="4000" dirty="0"/>
              <a:t>—and in the </a:t>
            </a:r>
            <a:r>
              <a:rPr lang="en-US" sz="4000" b="1" dirty="0"/>
              <a:t>age to come</a:t>
            </a:r>
            <a:r>
              <a:rPr lang="en-US" sz="4000" dirty="0"/>
              <a:t>, eternal life. </a:t>
            </a:r>
          </a:p>
        </p:txBody>
      </p:sp>
    </p:spTree>
    <p:extLst>
      <p:ext uri="{BB962C8B-B14F-4D97-AF65-F5344CB8AC3E}">
        <p14:creationId xmlns:p14="http://schemas.microsoft.com/office/powerpoint/2010/main" val="123987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6FD6-2DBC-C303-216E-F35EB06F8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77FFC7-9BB6-21FA-023E-9401820CA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9" y="467139"/>
            <a:ext cx="10952922" cy="5923721"/>
          </a:xfrm>
        </p:spPr>
        <p:txBody>
          <a:bodyPr>
            <a:noAutofit/>
          </a:bodyPr>
          <a:lstStyle/>
          <a:p>
            <a:pPr>
              <a:tabLst>
                <a:tab pos="465138" algn="l"/>
              </a:tabLst>
            </a:pPr>
            <a:r>
              <a:rPr lang="en-US" sz="4000" b="1" dirty="0"/>
              <a:t>Peter’s </a:t>
            </a:r>
            <a:r>
              <a:rPr lang="en-US" sz="4000" b="1" dirty="0">
                <a:solidFill>
                  <a:srgbClr val="FF0000"/>
                </a:solidFill>
              </a:rPr>
              <a:t>Mark 10 </a:t>
            </a:r>
            <a:r>
              <a:rPr lang="en-US" sz="4000" b="1" dirty="0">
                <a:solidFill>
                  <a:srgbClr val="00B050"/>
                </a:solidFill>
              </a:rPr>
              <a:t>Life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appears in Peter’s 2 </a:t>
            </a:r>
            <a:r>
              <a:rPr lang="en-US" sz="4000" b="1" dirty="0">
                <a:solidFill>
                  <a:srgbClr val="00B050"/>
                </a:solidFill>
              </a:rPr>
              <a:t>Letters</a:t>
            </a:r>
          </a:p>
          <a:p>
            <a:pPr algn="l">
              <a:tabLst>
                <a:tab pos="465138" algn="l"/>
              </a:tabLst>
            </a:pPr>
            <a:r>
              <a:rPr lang="en-US" sz="4000" b="1" spc="-110" dirty="0">
                <a:solidFill>
                  <a:srgbClr val="FF0000"/>
                </a:solidFill>
              </a:rPr>
              <a:t>2 Pet 2:1-3,14</a:t>
            </a:r>
            <a:r>
              <a:rPr lang="en-US" sz="4000" spc="-110" dirty="0">
                <a:solidFill>
                  <a:srgbClr val="FF0000"/>
                </a:solidFill>
              </a:rPr>
              <a:t>;</a:t>
            </a:r>
            <a:r>
              <a:rPr lang="en-US" sz="4000" b="1" spc="-110" dirty="0">
                <a:solidFill>
                  <a:srgbClr val="FF0000"/>
                </a:solidFill>
              </a:rPr>
              <a:t> 3:10 </a:t>
            </a:r>
            <a:r>
              <a:rPr lang="en-US" sz="4000" spc="-110" dirty="0"/>
              <a:t>- Earthly </a:t>
            </a:r>
            <a:r>
              <a:rPr lang="en-US" sz="4000" b="1" spc="-110" dirty="0"/>
              <a:t>treasures</a:t>
            </a:r>
            <a:r>
              <a:rPr lang="en-US" sz="4000" spc="-110" dirty="0"/>
              <a:t> can blind &amp; bind.</a:t>
            </a:r>
          </a:p>
          <a:p>
            <a:pPr algn="l">
              <a:tabLst>
                <a:tab pos="465138" algn="l"/>
              </a:tabLst>
            </a:pPr>
            <a:r>
              <a:rPr lang="en-US" sz="4000" b="1" spc="-50" dirty="0">
                <a:solidFill>
                  <a:srgbClr val="FF0000"/>
                </a:solidFill>
              </a:rPr>
              <a:t>2 Pet 3:13</a:t>
            </a:r>
            <a:r>
              <a:rPr lang="en-US" sz="4000" spc="-50" dirty="0">
                <a:solidFill>
                  <a:srgbClr val="FF0000"/>
                </a:solidFill>
              </a:rPr>
              <a:t>;</a:t>
            </a:r>
            <a:r>
              <a:rPr lang="en-US" sz="4000" b="1" spc="-50" dirty="0">
                <a:solidFill>
                  <a:srgbClr val="FF0000"/>
                </a:solidFill>
              </a:rPr>
              <a:t> 1 Pet 1:3,4 </a:t>
            </a:r>
            <a:r>
              <a:rPr lang="en-US" sz="4000" spc="-50" dirty="0"/>
              <a:t>- Eternal </a:t>
            </a:r>
            <a:r>
              <a:rPr lang="en-US" sz="4000" b="1" spc="-50" dirty="0"/>
              <a:t>expectations</a:t>
            </a:r>
            <a:r>
              <a:rPr lang="en-US" sz="4000" spc="-50" dirty="0"/>
              <a:t> are real.</a:t>
            </a:r>
            <a:endParaRPr lang="en-US" sz="4000" b="1" spc="-50" dirty="0">
              <a:solidFill>
                <a:srgbClr val="FF0000"/>
              </a:solidFill>
            </a:endParaRPr>
          </a:p>
          <a:p>
            <a:pPr algn="l">
              <a:tabLst>
                <a:tab pos="465138" algn="l"/>
              </a:tabLst>
            </a:pPr>
            <a:r>
              <a:rPr lang="en-US" sz="4000" b="1" spc="-80" dirty="0">
                <a:solidFill>
                  <a:srgbClr val="FF0000"/>
                </a:solidFill>
              </a:rPr>
              <a:t>I Pet 5:1-4 </a:t>
            </a:r>
            <a:r>
              <a:rPr lang="en-US" sz="4000" spc="-80" dirty="0"/>
              <a:t>- God addresses questions/doubts </a:t>
            </a:r>
            <a:r>
              <a:rPr lang="en-US" sz="4000" b="1" spc="-80" dirty="0"/>
              <a:t>lovingly</a:t>
            </a:r>
            <a:r>
              <a:rPr lang="en-US" sz="4000" spc="-80" dirty="0"/>
              <a:t>.</a:t>
            </a:r>
          </a:p>
          <a:p>
            <a:pPr algn="l">
              <a:tabLst>
                <a:tab pos="465138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1:22; 2:9,17 </a:t>
            </a:r>
            <a:r>
              <a:rPr lang="en-US" sz="4000" dirty="0"/>
              <a:t>- God provides new deep </a:t>
            </a:r>
            <a:r>
              <a:rPr lang="en-US" sz="4000" b="1" dirty="0"/>
              <a:t>relationships</a:t>
            </a:r>
            <a:r>
              <a:rPr lang="en-US" sz="4000" dirty="0"/>
              <a:t>.</a:t>
            </a:r>
          </a:p>
          <a:p>
            <a:pPr algn="l">
              <a:tabLst>
                <a:tab pos="465138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1:6-8 </a:t>
            </a:r>
            <a:r>
              <a:rPr lang="en-US" sz="4000" dirty="0"/>
              <a:t>- God </a:t>
            </a:r>
            <a:r>
              <a:rPr lang="en-US" sz="4000" b="1" dirty="0"/>
              <a:t>sees &amp; rewards </a:t>
            </a:r>
            <a:r>
              <a:rPr lang="en-US" sz="4000" dirty="0"/>
              <a:t>sacrifices.</a:t>
            </a:r>
          </a:p>
          <a:p>
            <a:pPr marL="571500" indent="-338138" algn="l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grievous </a:t>
            </a:r>
            <a:r>
              <a:rPr lang="en-US" sz="4000" b="1" dirty="0"/>
              <a:t>trials</a:t>
            </a:r>
            <a:r>
              <a:rPr lang="en-US" sz="4000" dirty="0"/>
              <a:t> tempered by great </a:t>
            </a:r>
            <a:r>
              <a:rPr lang="en-US" sz="4000" b="1" dirty="0"/>
              <a:t>rejoicing</a:t>
            </a:r>
            <a:r>
              <a:rPr lang="en-US" sz="4000" dirty="0"/>
              <a:t>.</a:t>
            </a:r>
          </a:p>
          <a:p>
            <a:pPr marL="571500" indent="-338138" algn="l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spc="-30" dirty="0"/>
              <a:t>perishing </a:t>
            </a:r>
            <a:r>
              <a:rPr lang="en-US" sz="4000" b="1" spc="-30" dirty="0"/>
              <a:t>gold</a:t>
            </a:r>
            <a:r>
              <a:rPr lang="en-US" sz="4000" spc="-30" dirty="0"/>
              <a:t> exchanged for genuine </a:t>
            </a:r>
            <a:r>
              <a:rPr lang="en-US" sz="4000" b="1" spc="-30" dirty="0"/>
              <a:t>confidence</a:t>
            </a:r>
            <a:r>
              <a:rPr lang="en-US" sz="4000" spc="-30" dirty="0"/>
              <a:t>.</a:t>
            </a:r>
          </a:p>
          <a:p>
            <a:pPr marL="571500" indent="-338138" algn="l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fiery </a:t>
            </a:r>
            <a:r>
              <a:rPr lang="en-US" sz="4000" b="1" dirty="0"/>
              <a:t>tests</a:t>
            </a:r>
            <a:r>
              <a:rPr lang="en-US" sz="4000" dirty="0"/>
              <a:t> giving way to </a:t>
            </a:r>
            <a:r>
              <a:rPr lang="en-US" sz="4000" b="1" dirty="0"/>
              <a:t>praise</a:t>
            </a:r>
            <a:r>
              <a:rPr lang="en-US" sz="4000" dirty="0"/>
              <a:t>, </a:t>
            </a:r>
            <a:r>
              <a:rPr lang="en-US" sz="4000" b="1" dirty="0"/>
              <a:t>honor</a:t>
            </a:r>
            <a:r>
              <a:rPr lang="en-US" sz="4000" dirty="0"/>
              <a:t>, and </a:t>
            </a:r>
            <a:r>
              <a:rPr lang="en-US" sz="4000" b="1" dirty="0"/>
              <a:t>glory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0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74DE-25BC-65B5-864C-948638EB1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14A86F-E3D5-9167-BED8-679212379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tabLst>
                <a:tab pos="465138" algn="l"/>
              </a:tabLst>
            </a:pPr>
            <a:r>
              <a:rPr lang="en-US" sz="4000" b="1" dirty="0"/>
              <a:t>Why me? Why my Cross?</a:t>
            </a:r>
          </a:p>
          <a:p>
            <a:pPr algn="l">
              <a:tabLst>
                <a:tab pos="465138" algn="l"/>
              </a:tabLst>
            </a:pPr>
            <a:r>
              <a:rPr lang="en-US" sz="4000" dirty="0"/>
              <a:t>When the Good Shepherd moves His flock, He often “grabs” one sheep, and then others follow.</a:t>
            </a:r>
          </a:p>
          <a:p>
            <a:pPr algn="l">
              <a:tabLst>
                <a:tab pos="457200" algn="l"/>
              </a:tabLst>
            </a:pPr>
            <a:r>
              <a:rPr lang="en-US" sz="4000" dirty="0"/>
              <a:t>- In your flesh, you don’t </a:t>
            </a:r>
            <a:r>
              <a:rPr lang="en-US" sz="4000" b="1" dirty="0"/>
              <a:t>volunteer</a:t>
            </a:r>
            <a:r>
              <a:rPr lang="en-US" sz="4000" dirty="0"/>
              <a:t> for this path,  	but by God’s </a:t>
            </a:r>
            <a:r>
              <a:rPr lang="en-US" sz="4000" b="1" dirty="0"/>
              <a:t>sovereignty</a:t>
            </a:r>
            <a:r>
              <a:rPr lang="en-US" sz="4000" dirty="0"/>
              <a:t> you are </a:t>
            </a:r>
            <a:r>
              <a:rPr lang="en-US" sz="4000" b="1" dirty="0"/>
              <a:t>chosen</a:t>
            </a:r>
            <a:r>
              <a:rPr lang="en-US" sz="4000" dirty="0"/>
              <a:t>, and by 	God’s </a:t>
            </a:r>
            <a:r>
              <a:rPr lang="en-US" sz="4000" b="1" dirty="0"/>
              <a:t>grace</a:t>
            </a:r>
            <a:r>
              <a:rPr lang="en-US" sz="4000" dirty="0"/>
              <a:t>, you will be </a:t>
            </a:r>
            <a:r>
              <a:rPr lang="en-US" sz="4000" b="1" dirty="0"/>
              <a:t>sustained</a:t>
            </a:r>
            <a:r>
              <a:rPr lang="en-US" sz="4000" dirty="0"/>
              <a:t> (</a:t>
            </a:r>
            <a:r>
              <a:rPr lang="en-US" sz="4000" b="1" dirty="0">
                <a:solidFill>
                  <a:srgbClr val="FF0000"/>
                </a:solidFill>
              </a:rPr>
              <a:t>Ps 23:3</a:t>
            </a:r>
            <a:r>
              <a:rPr lang="en-US" sz="4000" dirty="0"/>
              <a:t>).</a:t>
            </a:r>
          </a:p>
          <a:p>
            <a:pPr algn="l"/>
            <a:r>
              <a:rPr lang="en-US" sz="4000" dirty="0"/>
              <a:t>- </a:t>
            </a:r>
            <a:r>
              <a:rPr lang="en-US" sz="4000" spc="-70" dirty="0"/>
              <a:t>A lonely road doesn’t mean you are </a:t>
            </a:r>
            <a:r>
              <a:rPr lang="en-US" sz="4000" b="1" spc="-70" dirty="0"/>
              <a:t>alone</a:t>
            </a:r>
            <a:r>
              <a:rPr lang="en-US" sz="4000" spc="-70" dirty="0"/>
              <a:t> (</a:t>
            </a:r>
            <a:r>
              <a:rPr lang="en-US" sz="4000" b="1" spc="-70" dirty="0">
                <a:solidFill>
                  <a:srgbClr val="FF0000"/>
                </a:solidFill>
              </a:rPr>
              <a:t>Ps 23:4</a:t>
            </a:r>
            <a:r>
              <a:rPr lang="en-US" sz="4000" spc="-70" dirty="0"/>
              <a:t>).</a:t>
            </a:r>
          </a:p>
          <a:p>
            <a:pPr algn="l"/>
            <a:r>
              <a:rPr lang="en-US" sz="4000" dirty="0"/>
              <a:t>- You may not be able to </a:t>
            </a:r>
            <a:r>
              <a:rPr lang="en-US" sz="4000" b="1" dirty="0"/>
              <a:t>explain</a:t>
            </a:r>
            <a:r>
              <a:rPr lang="en-US" sz="4000" dirty="0"/>
              <a:t> the sacrificial path 	until later (</a:t>
            </a:r>
            <a:r>
              <a:rPr lang="en-US" sz="4000" b="1" dirty="0">
                <a:solidFill>
                  <a:srgbClr val="FF0000"/>
                </a:solidFill>
              </a:rPr>
              <a:t>Rom 8:28,29; II Cor 1:3-5</a:t>
            </a:r>
            <a:r>
              <a:rPr lang="en-US" sz="4000" dirty="0"/>
              <a:t>).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17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48B96-6E66-4C25-874D-4354B8D75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8E89AA-8DD7-8A92-FB99-253C40B53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/>
            <a:r>
              <a:rPr lang="en-US" sz="4000" b="1" spc="-150" dirty="0">
                <a:solidFill>
                  <a:srgbClr val="FF0000"/>
                </a:solidFill>
              </a:rPr>
              <a:t>Mark 10:31</a:t>
            </a:r>
            <a:r>
              <a:rPr lang="en-US" sz="4000" spc="-150" dirty="0"/>
              <a:t>  Many who are </a:t>
            </a:r>
            <a:r>
              <a:rPr lang="en-US" sz="4000" b="1" spc="-150" dirty="0"/>
              <a:t>first</a:t>
            </a:r>
            <a:r>
              <a:rPr lang="en-US" sz="4000" spc="-150" dirty="0"/>
              <a:t> (</a:t>
            </a:r>
            <a:r>
              <a:rPr lang="en-US" sz="4000" i="1" spc="-150" dirty="0"/>
              <a:t>rich, young, rulers</a:t>
            </a:r>
            <a:r>
              <a:rPr lang="en-US" sz="4000" spc="-150" dirty="0"/>
              <a:t>) will </a:t>
            </a:r>
            <a:r>
              <a:rPr lang="en-US" sz="4000" spc="-60" dirty="0"/>
              <a:t>be </a:t>
            </a:r>
            <a:r>
              <a:rPr lang="en-US" sz="4000" b="1" spc="-60" dirty="0"/>
              <a:t>last</a:t>
            </a:r>
            <a:r>
              <a:rPr lang="en-US" sz="4000" spc="-60" dirty="0"/>
              <a:t>, and the </a:t>
            </a:r>
            <a:r>
              <a:rPr lang="en-US" sz="4000" b="1" spc="-60" dirty="0"/>
              <a:t>last</a:t>
            </a:r>
            <a:r>
              <a:rPr lang="en-US" sz="4000" spc="-60" dirty="0"/>
              <a:t> (</a:t>
            </a:r>
            <a:r>
              <a:rPr lang="en-US" sz="4000" i="1" spc="-60" dirty="0"/>
              <a:t>Peter &amp; sacrificing disciples</a:t>
            </a:r>
            <a:r>
              <a:rPr lang="en-US" sz="4000" spc="-60" dirty="0"/>
              <a:t>) </a:t>
            </a:r>
            <a:r>
              <a:rPr lang="en-US" sz="4000" b="1" spc="-60" dirty="0"/>
              <a:t>first</a:t>
            </a:r>
            <a:r>
              <a:rPr lang="en-US" sz="4000" spc="-60" dirty="0"/>
              <a:t>.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32  </a:t>
            </a:r>
            <a:r>
              <a:rPr lang="en-US" sz="4000" dirty="0"/>
              <a:t>Now they were on the road, going to Jerusalem, and Jesus was going before them; and they were </a:t>
            </a:r>
            <a:r>
              <a:rPr lang="en-US" sz="4000" b="1" dirty="0"/>
              <a:t>amazed</a:t>
            </a:r>
            <a:r>
              <a:rPr lang="en-US" sz="4000" dirty="0"/>
              <a:t>. And as they followed, they were </a:t>
            </a:r>
            <a:r>
              <a:rPr lang="en-US" sz="4000" b="1" dirty="0"/>
              <a:t>afraid</a:t>
            </a:r>
            <a:r>
              <a:rPr lang="en-US" sz="4000" dirty="0"/>
              <a:t>. Then He took the twelve aside </a:t>
            </a:r>
            <a:r>
              <a:rPr lang="en-US" sz="4000" b="1" dirty="0"/>
              <a:t>again</a:t>
            </a:r>
            <a:r>
              <a:rPr lang="en-US" sz="4000" dirty="0"/>
              <a:t> (</a:t>
            </a:r>
            <a:r>
              <a:rPr lang="en-US" sz="4000" i="1" dirty="0"/>
              <a:t>third time</a:t>
            </a:r>
            <a:r>
              <a:rPr lang="en-US" sz="4000" dirty="0"/>
              <a:t>) and began to tell them the things that would happen to Him: </a:t>
            </a:r>
          </a:p>
        </p:txBody>
      </p:sp>
    </p:spTree>
    <p:extLst>
      <p:ext uri="{BB962C8B-B14F-4D97-AF65-F5344CB8AC3E}">
        <p14:creationId xmlns:p14="http://schemas.microsoft.com/office/powerpoint/2010/main" val="35560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78C38-6312-0A47-40E9-9040A0DD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8F3B35-7526-8024-5782-01B488F7E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Mark 10:33  </a:t>
            </a:r>
            <a:r>
              <a:rPr lang="en-US" sz="4000" dirty="0"/>
              <a:t>"Behold, we are going up to (</a:t>
            </a:r>
            <a:r>
              <a:rPr lang="en-US" sz="4000" i="1" dirty="0"/>
              <a:t>where</a:t>
            </a:r>
            <a:r>
              <a:rPr lang="en-US" sz="4000" dirty="0"/>
              <a:t>) </a:t>
            </a:r>
            <a:r>
              <a:rPr lang="en-US" sz="4000" b="1" dirty="0"/>
              <a:t>Jerusalem</a:t>
            </a:r>
            <a:r>
              <a:rPr lang="en-US" sz="4000" dirty="0"/>
              <a:t>, and the Son of Man will be betrayed to (</a:t>
            </a:r>
            <a:r>
              <a:rPr lang="en-US" sz="4000" i="1" dirty="0"/>
              <a:t>who</a:t>
            </a:r>
            <a:r>
              <a:rPr lang="en-US" sz="4000" dirty="0"/>
              <a:t>) the </a:t>
            </a:r>
            <a:r>
              <a:rPr lang="en-US" sz="4000" b="1" dirty="0"/>
              <a:t>chief priests and scribes</a:t>
            </a:r>
            <a:r>
              <a:rPr lang="en-US" sz="4000" dirty="0"/>
              <a:t>; and they will (</a:t>
            </a:r>
            <a:r>
              <a:rPr lang="en-US" sz="4000" i="1" dirty="0"/>
              <a:t>what</a:t>
            </a:r>
            <a:r>
              <a:rPr lang="en-US" sz="4000" dirty="0"/>
              <a:t>) </a:t>
            </a:r>
            <a:r>
              <a:rPr lang="en-US" sz="4000" b="1" dirty="0"/>
              <a:t>condemn Him to death </a:t>
            </a:r>
            <a:r>
              <a:rPr lang="en-US" sz="4000" dirty="0"/>
              <a:t>and deliver Him to the Gentiles;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34</a:t>
            </a:r>
            <a:r>
              <a:rPr lang="en-US" sz="4000" dirty="0"/>
              <a:t>  and (</a:t>
            </a:r>
            <a:r>
              <a:rPr lang="en-US" sz="4000" i="1" dirty="0"/>
              <a:t>how</a:t>
            </a:r>
            <a:r>
              <a:rPr lang="en-US" sz="4000" dirty="0"/>
              <a:t>) they will </a:t>
            </a:r>
            <a:r>
              <a:rPr lang="en-US" sz="4000" b="1" dirty="0"/>
              <a:t>mock</a:t>
            </a:r>
            <a:r>
              <a:rPr lang="en-US" sz="4000" dirty="0"/>
              <a:t> Him, and </a:t>
            </a:r>
            <a:r>
              <a:rPr lang="en-US" sz="4000" b="1" dirty="0"/>
              <a:t>scourge</a:t>
            </a:r>
            <a:r>
              <a:rPr lang="en-US" sz="4000" dirty="0"/>
              <a:t> Him, and </a:t>
            </a:r>
            <a:r>
              <a:rPr lang="en-US" sz="4000" b="1" dirty="0"/>
              <a:t>spit</a:t>
            </a:r>
            <a:r>
              <a:rPr lang="en-US" sz="4000" dirty="0"/>
              <a:t> on Him, and </a:t>
            </a:r>
            <a:r>
              <a:rPr lang="en-US" sz="4000" b="1" dirty="0"/>
              <a:t>kill</a:t>
            </a:r>
            <a:r>
              <a:rPr lang="en-US" sz="4000" dirty="0"/>
              <a:t> Him. And (</a:t>
            </a:r>
            <a:r>
              <a:rPr lang="en-US" sz="4000" i="1" dirty="0"/>
              <a:t>when</a:t>
            </a:r>
            <a:r>
              <a:rPr lang="en-US" sz="4000" dirty="0"/>
              <a:t>) the </a:t>
            </a:r>
            <a:r>
              <a:rPr lang="en-US" sz="4000" b="1" dirty="0"/>
              <a:t>third</a:t>
            </a:r>
            <a:r>
              <a:rPr lang="en-US" sz="4000" dirty="0"/>
              <a:t> day He will (</a:t>
            </a:r>
            <a:r>
              <a:rPr lang="en-US" sz="4000" i="1" dirty="0"/>
              <a:t>what</a:t>
            </a:r>
            <a:r>
              <a:rPr lang="en-US" sz="4000" dirty="0"/>
              <a:t>) </a:t>
            </a:r>
            <a:r>
              <a:rPr lang="en-US" sz="4000" b="1" dirty="0"/>
              <a:t>rise again </a:t>
            </a:r>
            <a:r>
              <a:rPr lang="en-US" sz="4000" dirty="0"/>
              <a:t>(</a:t>
            </a:r>
            <a:r>
              <a:rPr lang="en-US" sz="4000" i="1" dirty="0"/>
              <a:t>WOW!!</a:t>
            </a:r>
            <a:r>
              <a:rPr lang="en-US" sz="4000" dirty="0"/>
              <a:t>)."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  Jesus </a:t>
            </a:r>
            <a:r>
              <a:rPr lang="en-US" sz="4000" b="1" dirty="0"/>
              <a:t>loved</a:t>
            </a:r>
            <a:r>
              <a:rPr lang="en-US" sz="4000" dirty="0"/>
              <a:t> him and said, “You will have </a:t>
            </a:r>
            <a:r>
              <a:rPr lang="en-US" sz="4000" b="1" spc="-150" dirty="0"/>
              <a:t>treasure</a:t>
            </a:r>
            <a:r>
              <a:rPr lang="en-US" sz="4000" dirty="0"/>
              <a:t> in heaven. </a:t>
            </a:r>
            <a:r>
              <a:rPr lang="en-US" sz="4000" b="1" dirty="0"/>
              <a:t>Come</a:t>
            </a:r>
            <a:r>
              <a:rPr lang="en-US" sz="4000" dirty="0"/>
              <a:t>, take up the </a:t>
            </a:r>
            <a:r>
              <a:rPr lang="en-US" sz="4000" b="1" dirty="0"/>
              <a:t>cross</a:t>
            </a:r>
            <a:r>
              <a:rPr lang="en-US" sz="4000" dirty="0"/>
              <a:t>, </a:t>
            </a:r>
            <a:r>
              <a:rPr lang="en-US" sz="4000" b="1" dirty="0"/>
              <a:t>follow</a:t>
            </a:r>
            <a:r>
              <a:rPr lang="en-US" sz="4000" dirty="0"/>
              <a:t> Me." </a:t>
            </a:r>
          </a:p>
        </p:txBody>
      </p:sp>
    </p:spTree>
    <p:extLst>
      <p:ext uri="{BB962C8B-B14F-4D97-AF65-F5344CB8AC3E}">
        <p14:creationId xmlns:p14="http://schemas.microsoft.com/office/powerpoint/2010/main" val="6970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EEE4A-58E3-C99C-1A3E-93C6DEA43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1" y="257174"/>
            <a:ext cx="11687174" cy="6372225"/>
          </a:xfr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Scripture Reading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Mark 10:17-31</a:t>
            </a:r>
          </a:p>
          <a:p>
            <a:endParaRPr lang="en-US" sz="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Peter Learns About Sacrifice</a:t>
            </a:r>
          </a:p>
        </p:txBody>
      </p:sp>
    </p:spTree>
    <p:extLst>
      <p:ext uri="{BB962C8B-B14F-4D97-AF65-F5344CB8AC3E}">
        <p14:creationId xmlns:p14="http://schemas.microsoft.com/office/powerpoint/2010/main" val="25277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80D1B-F0B4-79D8-2DFD-EED7E7AB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51170-4B87-4C70-C57B-D7B8E264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6" t="77" b="18773"/>
          <a:stretch>
            <a:fillRect/>
          </a:stretch>
        </p:blipFill>
        <p:spPr>
          <a:xfrm>
            <a:off x="3174986" y="-14263"/>
            <a:ext cx="5842028" cy="6951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D5C4C6-F584-191A-7013-D03238D56A83}"/>
              </a:ext>
            </a:extLst>
          </p:cNvPr>
          <p:cNvSpPr/>
          <p:nvPr/>
        </p:nvSpPr>
        <p:spPr>
          <a:xfrm>
            <a:off x="0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02DF1-69A4-252D-404B-003A36382273}"/>
              </a:ext>
            </a:extLst>
          </p:cNvPr>
          <p:cNvSpPr/>
          <p:nvPr/>
        </p:nvSpPr>
        <p:spPr>
          <a:xfrm>
            <a:off x="8931967" y="0"/>
            <a:ext cx="3260035" cy="6858000"/>
          </a:xfrm>
          <a:prstGeom prst="rect">
            <a:avLst/>
          </a:prstGeom>
          <a:solidFill>
            <a:srgbClr val="28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DE1C2-51A9-91A6-C24B-8633D94FE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409" y="467139"/>
            <a:ext cx="10992678" cy="593366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Peter - His Life </a:t>
            </a:r>
            <a:r>
              <a:rPr lang="en-US" sz="4400" dirty="0">
                <a:solidFill>
                  <a:schemeClr val="bg1"/>
                </a:solidFill>
              </a:rPr>
              <a:t>and</a:t>
            </a:r>
            <a:r>
              <a:rPr lang="en-US" sz="4400" b="1" dirty="0">
                <a:solidFill>
                  <a:schemeClr val="bg1"/>
                </a:solidFill>
              </a:rPr>
              <a:t> Letters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Luke 5:4b-6 Jesus said to Peter, “Put out into the deep water and let ...">
            <a:extLst>
              <a:ext uri="{FF2B5EF4-FFF2-40B4-BE49-F238E27FC236}">
                <a16:creationId xmlns:a16="http://schemas.microsoft.com/office/drawing/2014/main" id="{2408F5B4-E0A5-A47A-A9D6-14CB26FA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" y="248622"/>
            <a:ext cx="2467049" cy="18334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er, Walking on the Water, Again - Redeeming Grace Ministries">
            <a:extLst>
              <a:ext uri="{FF2B5EF4-FFF2-40B4-BE49-F238E27FC236}">
                <a16:creationId xmlns:a16="http://schemas.microsoft.com/office/drawing/2014/main" id="{BB99432D-1E72-3AA9-128C-DBCEDFF8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7" y="2306660"/>
            <a:ext cx="2866019" cy="1970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S ASAS DA NOVA ERA: Fenômenos Mediúnicos:Transfiguração e Bilocação">
            <a:extLst>
              <a:ext uri="{FF2B5EF4-FFF2-40B4-BE49-F238E27FC236}">
                <a16:creationId xmlns:a16="http://schemas.microsoft.com/office/drawing/2014/main" id="{F6C02CB9-CDB7-A51E-3082-1D1152B8A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4416" r="3013" b="16082"/>
          <a:stretch>
            <a:fillRect/>
          </a:stretch>
        </p:blipFill>
        <p:spPr bwMode="auto">
          <a:xfrm>
            <a:off x="309075" y="4634162"/>
            <a:ext cx="2742238" cy="1975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6CE8A-112C-C74E-B411-D79E340C755F}"/>
              </a:ext>
            </a:extLst>
          </p:cNvPr>
          <p:cNvSpPr txBox="1"/>
          <p:nvPr/>
        </p:nvSpPr>
        <p:spPr>
          <a:xfrm>
            <a:off x="9017014" y="1725799"/>
            <a:ext cx="302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Mark 10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about </a:t>
            </a:r>
            <a:r>
              <a:rPr lang="en-US" sz="4000" b="1" dirty="0">
                <a:solidFill>
                  <a:schemeClr val="bg1"/>
                </a:solidFill>
              </a:rPr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13008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21BB0-1CE3-E45B-3EFD-37D8F546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CF4F76C-1E79-D66C-EDD2-2E107389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Jesus’ Repeated Message About </a:t>
            </a:r>
            <a:r>
              <a:rPr lang="en-US" sz="4000" b="1" dirty="0">
                <a:solidFill>
                  <a:srgbClr val="00B050"/>
                </a:solidFill>
              </a:rPr>
              <a:t>Himself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Matt 16:21  </a:t>
            </a:r>
            <a:r>
              <a:rPr lang="en-US" sz="4000" dirty="0"/>
              <a:t>Jesus began to show to His disciples that He must go to Jerusalem, suffer many things from the elders and chief priests and scribes, be </a:t>
            </a:r>
            <a:r>
              <a:rPr lang="en-US" sz="4000" b="1" dirty="0"/>
              <a:t>killed</a:t>
            </a:r>
            <a:r>
              <a:rPr lang="en-US" sz="4000" dirty="0"/>
              <a:t>, and be raised the third day. 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Luke 9:30,31  </a:t>
            </a:r>
            <a:r>
              <a:rPr lang="en-US" sz="4000" dirty="0"/>
              <a:t>Behold, two men talked with Jesus, who were Moses and Elijah, who appeared in glory and spoke of His </a:t>
            </a:r>
            <a:r>
              <a:rPr lang="en-US" sz="4000" b="1" dirty="0"/>
              <a:t>decease</a:t>
            </a:r>
            <a:r>
              <a:rPr lang="en-US" sz="4000" dirty="0"/>
              <a:t> which He was about to accomplish at Jerusalem. </a:t>
            </a:r>
          </a:p>
        </p:txBody>
      </p:sp>
    </p:spTree>
    <p:extLst>
      <p:ext uri="{BB962C8B-B14F-4D97-AF65-F5344CB8AC3E}">
        <p14:creationId xmlns:p14="http://schemas.microsoft.com/office/powerpoint/2010/main" val="42179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1E84-F250-B9A0-0B3D-9F20CBB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6B984B-5F82-166B-A741-3E80FEF8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Jesus’ Repeated Message About His </a:t>
            </a:r>
            <a:r>
              <a:rPr lang="en-US" sz="4000" b="1" dirty="0">
                <a:solidFill>
                  <a:srgbClr val="00B050"/>
                </a:solidFill>
              </a:rPr>
              <a:t>Followers</a:t>
            </a:r>
          </a:p>
          <a:p>
            <a:pPr algn="l"/>
            <a:r>
              <a:rPr lang="en-US" sz="4000" b="1" dirty="0">
                <a:solidFill>
                  <a:srgbClr val="FF0000"/>
                </a:solidFill>
              </a:rPr>
              <a:t>Matt 10:38  </a:t>
            </a:r>
            <a:r>
              <a:rPr lang="en-US" sz="4000" dirty="0"/>
              <a:t>He who does not </a:t>
            </a:r>
            <a:r>
              <a:rPr lang="en-US" sz="4000" b="1" dirty="0"/>
              <a:t>take his cross </a:t>
            </a:r>
            <a:r>
              <a:rPr lang="en-US" sz="4000" dirty="0"/>
              <a:t>and follow after Me is not worthy of Me.</a:t>
            </a:r>
          </a:p>
          <a:p>
            <a:pPr algn="l"/>
            <a:r>
              <a:rPr lang="en-US" sz="4000" b="1" spc="-80" dirty="0">
                <a:solidFill>
                  <a:srgbClr val="FF0000"/>
                </a:solidFill>
              </a:rPr>
              <a:t>Matt 16:24  </a:t>
            </a:r>
            <a:r>
              <a:rPr lang="en-US" sz="4000" spc="-80" dirty="0"/>
              <a:t>Jesus said to His disciples, "If anyone desires to come after Me, let him deny himself, and </a:t>
            </a:r>
            <a:r>
              <a:rPr lang="en-US" sz="4000" b="1" spc="-80" dirty="0"/>
              <a:t>take up his cross</a:t>
            </a:r>
            <a:r>
              <a:rPr lang="en-US" sz="4000" spc="-80" dirty="0"/>
              <a:t>, and follow Me. </a:t>
            </a:r>
          </a:p>
          <a:p>
            <a:pPr algn="l"/>
            <a:r>
              <a:rPr lang="en-US" sz="4000" b="1" spc="-80" dirty="0">
                <a:solidFill>
                  <a:srgbClr val="FF0000"/>
                </a:solidFill>
              </a:rPr>
              <a:t>Mark 10:17  </a:t>
            </a:r>
            <a:r>
              <a:rPr lang="en-US" sz="4000" spc="-80" dirty="0"/>
              <a:t>As Jesus was going out on the road, one came running, knelt before Him, and asked Him, "Good Teacher, what shall I do that I may inherit eternal life?" </a:t>
            </a:r>
          </a:p>
        </p:txBody>
      </p:sp>
    </p:spTree>
    <p:extLst>
      <p:ext uri="{BB962C8B-B14F-4D97-AF65-F5344CB8AC3E}">
        <p14:creationId xmlns:p14="http://schemas.microsoft.com/office/powerpoint/2010/main" val="3961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D05B-BD7C-B189-F29A-A810BD57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2AB281-68BF-81EC-10A3-FC0FBD60F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FF0000"/>
                </a:solidFill>
              </a:rPr>
              <a:t>Mark 10:17-31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17</a:t>
            </a:r>
            <a:r>
              <a:rPr lang="en-US" sz="4000" dirty="0"/>
              <a:t>) Account of a real </a:t>
            </a:r>
            <a:r>
              <a:rPr lang="en-US" sz="4000" b="1" dirty="0"/>
              <a:t>person</a:t>
            </a:r>
            <a:r>
              <a:rPr lang="en-US" sz="4000" dirty="0"/>
              <a:t>, not a parable.</a:t>
            </a:r>
          </a:p>
          <a:p>
            <a:pPr algn="l">
              <a:tabLst>
                <a:tab pos="282575" algn="l"/>
              </a:tabLst>
            </a:pPr>
            <a:r>
              <a:rPr lang="en-US" sz="4000" dirty="0"/>
              <a:t>	</a:t>
            </a:r>
            <a:r>
              <a:rPr lang="en-US" sz="4000" spc="-150" dirty="0"/>
              <a:t>- </a:t>
            </a:r>
            <a:r>
              <a:rPr lang="en-US" sz="4000" i="1" spc="-150" dirty="0"/>
              <a:t>urgent, respectful, rich </a:t>
            </a:r>
            <a:r>
              <a:rPr lang="en-US" sz="4000" spc="-150" dirty="0"/>
              <a:t>(</a:t>
            </a:r>
            <a:r>
              <a:rPr lang="en-US" sz="4000" b="1" spc="-150" dirty="0">
                <a:solidFill>
                  <a:srgbClr val="FF0000"/>
                </a:solidFill>
              </a:rPr>
              <a:t>22</a:t>
            </a:r>
            <a:r>
              <a:rPr lang="en-US" sz="4000" spc="-150" dirty="0"/>
              <a:t>), </a:t>
            </a:r>
            <a:r>
              <a:rPr lang="en-US" sz="4000" i="1" spc="-150" dirty="0"/>
              <a:t>young</a:t>
            </a:r>
            <a:r>
              <a:rPr lang="en-US" sz="4000" spc="-150" dirty="0"/>
              <a:t> (</a:t>
            </a:r>
            <a:r>
              <a:rPr lang="en-US" sz="4000" b="1" spc="-150" dirty="0">
                <a:solidFill>
                  <a:srgbClr val="FF0000"/>
                </a:solidFill>
              </a:rPr>
              <a:t>Matt</a:t>
            </a:r>
            <a:r>
              <a:rPr lang="en-US" sz="4000" spc="-150" dirty="0"/>
              <a:t>), </a:t>
            </a:r>
            <a:r>
              <a:rPr lang="en-US" sz="4000" i="1" spc="-150" dirty="0"/>
              <a:t>ruler</a:t>
            </a:r>
            <a:r>
              <a:rPr lang="en-US" sz="4000" spc="-150" dirty="0"/>
              <a:t> (</a:t>
            </a:r>
            <a:r>
              <a:rPr lang="en-US" sz="4000" b="1" spc="-150" dirty="0">
                <a:solidFill>
                  <a:srgbClr val="FF0000"/>
                </a:solidFill>
              </a:rPr>
              <a:t>Luke</a:t>
            </a:r>
            <a:r>
              <a:rPr lang="en-US" sz="4000" spc="-150" dirty="0"/>
              <a:t>).</a:t>
            </a:r>
          </a:p>
          <a:p>
            <a:pPr algn="l">
              <a:tabLst>
                <a:tab pos="282575" algn="l"/>
              </a:tabLst>
            </a:pPr>
            <a:r>
              <a:rPr lang="en-US" sz="4000" i="1" dirty="0"/>
              <a:t>	- knows he is </a:t>
            </a:r>
            <a:r>
              <a:rPr lang="en-US" sz="4000" b="1" i="1" dirty="0"/>
              <a:t>missing something </a:t>
            </a:r>
            <a:r>
              <a:rPr lang="en-US" sz="4000" i="1" dirty="0"/>
              <a:t>- eternal life.</a:t>
            </a:r>
          </a:p>
          <a:p>
            <a:pPr algn="l">
              <a:tabLst>
                <a:tab pos="465138" algn="l"/>
              </a:tabLst>
            </a:pPr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18,19</a:t>
            </a:r>
            <a:r>
              <a:rPr lang="en-US" sz="4000" dirty="0"/>
              <a:t>) Given the “</a:t>
            </a:r>
            <a:r>
              <a:rPr lang="en-US" sz="4000" b="1" dirty="0"/>
              <a:t>Goodness</a:t>
            </a:r>
            <a:r>
              <a:rPr lang="en-US" sz="4000" dirty="0"/>
              <a:t>” test.</a:t>
            </a:r>
          </a:p>
          <a:p>
            <a:pPr algn="l">
              <a:tabLst>
                <a:tab pos="228600" algn="l"/>
                <a:tab pos="465138" algn="l"/>
              </a:tabLst>
            </a:pPr>
            <a:r>
              <a:rPr lang="en-US" sz="4000" dirty="0"/>
              <a:t>	</a:t>
            </a:r>
            <a:r>
              <a:rPr lang="en-US" sz="4000" i="1" dirty="0"/>
              <a:t>- The Gospel isn’t really </a:t>
            </a:r>
            <a:r>
              <a:rPr lang="en-US" sz="4000" b="1" i="1" dirty="0"/>
              <a:t>good news </a:t>
            </a:r>
            <a:r>
              <a:rPr lang="en-US" sz="4000" i="1" dirty="0"/>
              <a:t>until we 			wrestle with the </a:t>
            </a:r>
            <a:r>
              <a:rPr lang="en-US" sz="4000" b="1" i="1" dirty="0"/>
              <a:t>bad news </a:t>
            </a:r>
            <a:r>
              <a:rPr lang="en-US" sz="4000" i="1" dirty="0"/>
              <a:t>- none good but God</a:t>
            </a:r>
            <a:r>
              <a:rPr lang="en-US" sz="4000" dirty="0"/>
              <a:t>.</a:t>
            </a:r>
          </a:p>
          <a:p>
            <a:pPr algn="l">
              <a:tabLst>
                <a:tab pos="228600" algn="l"/>
                <a:tab pos="465138" algn="l"/>
              </a:tabLst>
            </a:pPr>
            <a:r>
              <a:rPr lang="en-US" sz="4000" dirty="0"/>
              <a:t>	- </a:t>
            </a:r>
            <a:r>
              <a:rPr lang="en-US" sz="4000" i="1" dirty="0"/>
              <a:t>If the Law doesn’t drive us </a:t>
            </a:r>
            <a:r>
              <a:rPr lang="en-US" sz="4000" b="1" i="1" dirty="0"/>
              <a:t>to Christ</a:t>
            </a:r>
            <a:r>
              <a:rPr lang="en-US" sz="4000" i="1" dirty="0"/>
              <a:t>, it will drive 		us </a:t>
            </a:r>
            <a:r>
              <a:rPr lang="en-US" sz="4000" b="1" i="1" dirty="0"/>
              <a:t>to hell </a:t>
            </a:r>
            <a:r>
              <a:rPr lang="en-US" sz="4000" i="1" dirty="0"/>
              <a:t>because of our own spiritual pride</a:t>
            </a:r>
            <a:r>
              <a:rPr lang="en-US" sz="4000" dirty="0"/>
              <a:t>.</a:t>
            </a:r>
            <a:endParaRPr lang="en-US" sz="4000" spc="-80" dirty="0"/>
          </a:p>
        </p:txBody>
      </p:sp>
    </p:spTree>
    <p:extLst>
      <p:ext uri="{BB962C8B-B14F-4D97-AF65-F5344CB8AC3E}">
        <p14:creationId xmlns:p14="http://schemas.microsoft.com/office/powerpoint/2010/main" val="18586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6BD7E-FF39-7C2A-A856-76AE1186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D1972E-C64B-C278-60EC-F31608F6C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pPr algn="l">
              <a:tabLst>
                <a:tab pos="465138" algn="l"/>
              </a:tabLst>
            </a:pPr>
            <a:r>
              <a:rPr lang="en-US" sz="4000" spc="-100" dirty="0"/>
              <a:t>(</a:t>
            </a:r>
            <a:r>
              <a:rPr lang="en-US" sz="4000" b="1" spc="-100" dirty="0">
                <a:solidFill>
                  <a:srgbClr val="FF0000"/>
                </a:solidFill>
              </a:rPr>
              <a:t>20</a:t>
            </a:r>
            <a:r>
              <a:rPr lang="en-US" sz="4000" spc="-100" dirty="0"/>
              <a:t>) Man’s error - Faith in his </a:t>
            </a:r>
            <a:r>
              <a:rPr lang="en-US" sz="4000" b="1" spc="-100" dirty="0"/>
              <a:t>own</a:t>
            </a:r>
            <a:r>
              <a:rPr lang="en-US" sz="4000" spc="-100" dirty="0"/>
              <a:t> long-term goodness.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4000" spc="-100" dirty="0"/>
              <a:t>	- </a:t>
            </a:r>
            <a:r>
              <a:rPr lang="en-US" sz="4000" b="1" spc="-100" dirty="0"/>
              <a:t>adultery</a:t>
            </a:r>
            <a:r>
              <a:rPr lang="en-US" sz="4000" spc="-100" dirty="0"/>
              <a:t> exists in the heart as </a:t>
            </a:r>
            <a:r>
              <a:rPr lang="en-US" sz="4000" b="1" spc="-100" dirty="0">
                <a:solidFill>
                  <a:srgbClr val="00B050"/>
                </a:solidFill>
              </a:rPr>
              <a:t>lust</a:t>
            </a:r>
            <a:r>
              <a:rPr lang="en-US" sz="4000" spc="-100" dirty="0"/>
              <a:t> (</a:t>
            </a:r>
            <a:r>
              <a:rPr lang="en-US" sz="4000" b="1" spc="-100" dirty="0">
                <a:solidFill>
                  <a:srgbClr val="FF0000"/>
                </a:solidFill>
              </a:rPr>
              <a:t>Matt 5:27,28</a:t>
            </a:r>
            <a:r>
              <a:rPr lang="en-US" sz="4000" spc="-100" dirty="0"/>
              <a:t>).</a:t>
            </a:r>
          </a:p>
          <a:p>
            <a:pPr algn="l">
              <a:spcBef>
                <a:spcPts val="600"/>
              </a:spcBef>
              <a:tabLst>
                <a:tab pos="465138" algn="l"/>
              </a:tabLst>
            </a:pPr>
            <a:r>
              <a:rPr lang="en-US" sz="4000" spc="-100" dirty="0"/>
              <a:t>	- </a:t>
            </a:r>
            <a:r>
              <a:rPr lang="en-US" sz="4000" b="1" spc="-100" dirty="0"/>
              <a:t>murder</a:t>
            </a:r>
            <a:r>
              <a:rPr lang="en-US" sz="4000" spc="-100" dirty="0"/>
              <a:t> exists in the heart as </a:t>
            </a:r>
            <a:r>
              <a:rPr lang="en-US" sz="4000" b="1" spc="-100" dirty="0">
                <a:solidFill>
                  <a:srgbClr val="00B050"/>
                </a:solidFill>
              </a:rPr>
              <a:t>anger</a:t>
            </a:r>
            <a:r>
              <a:rPr lang="en-US" sz="4000" spc="-100" dirty="0"/>
              <a:t> (</a:t>
            </a:r>
            <a:r>
              <a:rPr lang="en-US" sz="4000" b="1" spc="-100" dirty="0">
                <a:solidFill>
                  <a:srgbClr val="FF0000"/>
                </a:solidFill>
              </a:rPr>
              <a:t>Matt 5:21,22</a:t>
            </a:r>
            <a:r>
              <a:rPr lang="en-US" sz="4000" spc="-100" dirty="0"/>
              <a:t>).</a:t>
            </a:r>
          </a:p>
          <a:p>
            <a:pPr algn="l"/>
            <a:r>
              <a:rPr lang="en-US" sz="4000" dirty="0"/>
              <a:t>(</a:t>
            </a:r>
            <a:r>
              <a:rPr lang="en-US" sz="4000" b="1" dirty="0">
                <a:solidFill>
                  <a:srgbClr val="FF0000"/>
                </a:solidFill>
              </a:rPr>
              <a:t>21</a:t>
            </a:r>
            <a:r>
              <a:rPr lang="en-US" sz="4000" dirty="0"/>
              <a:t>) Jesus’ compassion, evaluation, and invitation.</a:t>
            </a:r>
          </a:p>
          <a:p>
            <a:pPr algn="l"/>
            <a:r>
              <a:rPr lang="en-US" sz="4000" spc="-280" dirty="0"/>
              <a:t>(</a:t>
            </a:r>
            <a:r>
              <a:rPr lang="en-US" sz="4000" b="1" spc="-280" dirty="0">
                <a:solidFill>
                  <a:srgbClr val="FF0000"/>
                </a:solidFill>
              </a:rPr>
              <a:t>22</a:t>
            </a:r>
            <a:r>
              <a:rPr lang="en-US" sz="4000" spc="-280" dirty="0"/>
              <a:t>) Man’s choice - Pride &amp; possessions over God &amp; eternal life.</a:t>
            </a:r>
          </a:p>
          <a:p>
            <a:pPr algn="l"/>
            <a:r>
              <a:rPr lang="en-US" sz="4000" dirty="0"/>
              <a:t>	(</a:t>
            </a:r>
            <a:r>
              <a:rPr lang="en-US" sz="4000" b="1" dirty="0">
                <a:solidFill>
                  <a:srgbClr val="00B050"/>
                </a:solidFill>
              </a:rPr>
              <a:t>Mark 8:34-37</a:t>
            </a:r>
            <a:r>
              <a:rPr lang="en-US" sz="4000" dirty="0"/>
              <a:t>).</a:t>
            </a:r>
            <a:endParaRPr lang="en-US" sz="1000" b="1" dirty="0"/>
          </a:p>
          <a:p>
            <a:pPr algn="l"/>
            <a:r>
              <a:rPr lang="en-US" sz="4000" spc="-110" dirty="0"/>
              <a:t>(</a:t>
            </a:r>
            <a:r>
              <a:rPr lang="en-US" sz="4000" b="1" spc="-110" dirty="0">
                <a:solidFill>
                  <a:srgbClr val="FF0000"/>
                </a:solidFill>
              </a:rPr>
              <a:t>23-25</a:t>
            </a:r>
            <a:r>
              <a:rPr lang="en-US" sz="4000" spc="-110" dirty="0"/>
              <a:t>) Jesus’ astonishing statements …</a:t>
            </a:r>
          </a:p>
          <a:p>
            <a:pPr algn="l">
              <a:spcBef>
                <a:spcPts val="600"/>
              </a:spcBef>
              <a:tabLst>
                <a:tab pos="233363" algn="l"/>
              </a:tabLst>
            </a:pPr>
            <a:r>
              <a:rPr lang="en-US" sz="4000" spc="-110" dirty="0"/>
              <a:t>	</a:t>
            </a:r>
            <a:r>
              <a:rPr lang="en-US" sz="4000" spc="-250" dirty="0"/>
              <a:t>- </a:t>
            </a:r>
            <a:r>
              <a:rPr lang="en-US" sz="4000" b="1" i="1" spc="-250" dirty="0"/>
              <a:t>having/trusting </a:t>
            </a:r>
            <a:r>
              <a:rPr lang="en-US" sz="4000" i="1" spc="-300" dirty="0"/>
              <a:t>riches makes entering God’s Kingdom </a:t>
            </a:r>
            <a:r>
              <a:rPr lang="en-US" sz="4000" b="1" i="1" spc="-250" dirty="0"/>
              <a:t>hard</a:t>
            </a:r>
            <a:r>
              <a:rPr lang="en-US" sz="4000" i="1" spc="-300" dirty="0"/>
              <a:t>.</a:t>
            </a:r>
          </a:p>
          <a:p>
            <a:pPr algn="l">
              <a:spcBef>
                <a:spcPts val="600"/>
              </a:spcBef>
              <a:tabLst>
                <a:tab pos="233363" algn="l"/>
              </a:tabLst>
            </a:pPr>
            <a:r>
              <a:rPr lang="en-US" sz="4000" i="1" dirty="0"/>
              <a:t>	- What seems physically impossible is </a:t>
            </a:r>
            <a:r>
              <a:rPr lang="en-US" sz="4000" b="1" i="1" dirty="0"/>
              <a:t>easier</a:t>
            </a:r>
            <a:r>
              <a:rPr lang="en-US" sz="4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7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4FA0-87C9-2DE9-BD11-66A4FAD1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6B6DF7-83CE-5D74-F475-964791467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7" y="437321"/>
            <a:ext cx="10952922" cy="5923721"/>
          </a:xfrm>
        </p:spPr>
        <p:txBody>
          <a:bodyPr>
            <a:noAutofit/>
          </a:bodyPr>
          <a:lstStyle/>
          <a:p>
            <a:r>
              <a:rPr lang="en-US" sz="4000" b="1" dirty="0"/>
              <a:t>Why is it hard for rich people to be saved?</a:t>
            </a:r>
          </a:p>
          <a:p>
            <a:pPr marL="233363" algn="l"/>
            <a:r>
              <a:rPr lang="en-US" sz="4000" dirty="0"/>
              <a:t>- They have a false sense of security (</a:t>
            </a:r>
            <a:r>
              <a:rPr lang="en-US" sz="4000" b="1" dirty="0">
                <a:solidFill>
                  <a:srgbClr val="FF0000"/>
                </a:solidFill>
              </a:rPr>
              <a:t>I Tim 6:17</a:t>
            </a:r>
            <a:r>
              <a:rPr lang="en-US" sz="4000" dirty="0"/>
              <a:t>).</a:t>
            </a:r>
          </a:p>
          <a:p>
            <a:pPr marL="233363" algn="l"/>
            <a:r>
              <a:rPr lang="en-US" sz="4000" spc="-50" dirty="0"/>
              <a:t>- They are strongly attached to this world (</a:t>
            </a:r>
            <a:r>
              <a:rPr lang="en-US" sz="4000" b="1" spc="-50" dirty="0">
                <a:solidFill>
                  <a:srgbClr val="FF0000"/>
                </a:solidFill>
              </a:rPr>
              <a:t>Mt 6:21</a:t>
            </a:r>
            <a:r>
              <a:rPr lang="en-US" sz="4000" spc="-50" dirty="0"/>
              <a:t>).</a:t>
            </a:r>
          </a:p>
          <a:p>
            <a:pPr marL="233363" algn="l"/>
            <a:r>
              <a:rPr lang="en-US" sz="4000" spc="-250" dirty="0"/>
              <a:t>- They enjoy God’s gifts, but miss/neglect Him (</a:t>
            </a:r>
            <a:r>
              <a:rPr lang="en-US" sz="4000" b="1" spc="-250" dirty="0">
                <a:solidFill>
                  <a:srgbClr val="00B050"/>
                </a:solidFill>
              </a:rPr>
              <a:t>Lk 12:19-21</a:t>
            </a:r>
            <a:r>
              <a:rPr lang="en-US" sz="4000" spc="-250" dirty="0"/>
              <a:t>).</a:t>
            </a:r>
          </a:p>
          <a:p>
            <a:pPr algn="l"/>
            <a:r>
              <a:rPr lang="en-US" sz="4000" spc="-100" dirty="0"/>
              <a:t>(</a:t>
            </a:r>
            <a:r>
              <a:rPr lang="en-US" sz="4000" b="1" spc="-100" dirty="0">
                <a:solidFill>
                  <a:srgbClr val="FF0000"/>
                </a:solidFill>
              </a:rPr>
              <a:t>26</a:t>
            </a:r>
            <a:r>
              <a:rPr lang="en-US" sz="4000" spc="-100" dirty="0"/>
              <a:t>) Disciple’s astonished question - </a:t>
            </a:r>
            <a:r>
              <a:rPr lang="en-US" sz="4000" i="1" spc="-100" dirty="0"/>
              <a:t>Is there any hope?</a:t>
            </a:r>
          </a:p>
          <a:p>
            <a:pPr algn="l"/>
            <a:r>
              <a:rPr lang="en-US" sz="4000" spc="-180" dirty="0"/>
              <a:t>(</a:t>
            </a:r>
            <a:r>
              <a:rPr lang="en-US" sz="4000" b="1" spc="-180" dirty="0">
                <a:solidFill>
                  <a:srgbClr val="FF0000"/>
                </a:solidFill>
              </a:rPr>
              <a:t>27</a:t>
            </a:r>
            <a:r>
              <a:rPr lang="en-US" sz="4000" spc="-180" dirty="0"/>
              <a:t>) Jesus’ unlimited assurance - </a:t>
            </a:r>
            <a:r>
              <a:rPr lang="en-US" sz="4000" i="1" spc="-180" dirty="0"/>
              <a:t>God does the impossible!</a:t>
            </a:r>
          </a:p>
          <a:p>
            <a:pPr algn="l">
              <a:tabLst>
                <a:tab pos="515938" algn="l"/>
              </a:tabLst>
            </a:pPr>
            <a:r>
              <a:rPr lang="en-US" sz="4000" dirty="0"/>
              <a:t>	</a:t>
            </a:r>
            <a:r>
              <a:rPr lang="en-US" sz="4000" b="1" dirty="0">
                <a:solidFill>
                  <a:srgbClr val="FF0000"/>
                </a:solidFill>
              </a:rPr>
              <a:t>Rom 8:3 </a:t>
            </a:r>
            <a:r>
              <a:rPr lang="en-US" sz="4000" dirty="0"/>
              <a:t>- Men can’t keep the Law, but Jesus did.</a:t>
            </a:r>
          </a:p>
          <a:p>
            <a:pPr algn="l">
              <a:tabLst>
                <a:tab pos="515938" algn="l"/>
              </a:tabLst>
            </a:pPr>
            <a:r>
              <a:rPr lang="en-US" sz="4000" dirty="0"/>
              <a:t>	</a:t>
            </a:r>
            <a:r>
              <a:rPr lang="en-US" sz="4000" b="1" spc="-270" dirty="0">
                <a:solidFill>
                  <a:srgbClr val="FF0000"/>
                </a:solidFill>
              </a:rPr>
              <a:t>Heb 10:4 </a:t>
            </a:r>
            <a:r>
              <a:rPr lang="en-US" sz="4000" spc="-270" dirty="0"/>
              <a:t>- Animal sacrifices can’t remove sin, but Jesus did.</a:t>
            </a:r>
          </a:p>
          <a:p>
            <a:pPr algn="l">
              <a:tabLst>
                <a:tab pos="515938" algn="l"/>
              </a:tabLst>
            </a:pPr>
            <a:r>
              <a:rPr lang="en-US" sz="4000" spc="-50" dirty="0"/>
              <a:t>	</a:t>
            </a:r>
            <a:r>
              <a:rPr lang="en-US" sz="4000" b="1" spc="-50" dirty="0">
                <a:solidFill>
                  <a:srgbClr val="FF0000"/>
                </a:solidFill>
              </a:rPr>
              <a:t>Mk 10:22 </a:t>
            </a:r>
            <a:r>
              <a:rPr lang="en-US" sz="4000" spc="-50" dirty="0"/>
              <a:t>- Men won’t leave riches, but Jesus did.</a:t>
            </a:r>
          </a:p>
          <a:p>
            <a:pPr algn="l">
              <a:tabLst>
                <a:tab pos="515938" algn="l"/>
              </a:tabLst>
            </a:pPr>
            <a:endParaRPr lang="en-US" sz="4000" dirty="0"/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13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0EAA-E839-ACE6-F525-FDA18B8EF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BE91C5-DF93-E634-DCC5-0D70E9FC2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9" y="467139"/>
            <a:ext cx="10952922" cy="5923721"/>
          </a:xfrm>
        </p:spPr>
        <p:txBody>
          <a:bodyPr>
            <a:noAutofit/>
          </a:bodyPr>
          <a:lstStyle/>
          <a:p>
            <a:pPr algn="l">
              <a:tabLst>
                <a:tab pos="465138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Mark 10:28  </a:t>
            </a:r>
            <a:r>
              <a:rPr lang="en-US" sz="4000" dirty="0"/>
              <a:t>Peter began to say to Him, "See, we have </a:t>
            </a:r>
            <a:r>
              <a:rPr lang="en-US" sz="4000" b="1" dirty="0"/>
              <a:t>left all </a:t>
            </a:r>
            <a:r>
              <a:rPr lang="en-US" sz="4000" dirty="0"/>
              <a:t>(</a:t>
            </a:r>
            <a:r>
              <a:rPr lang="en-US" sz="4000" i="1" dirty="0"/>
              <a:t>taken up our cross</a:t>
            </a:r>
            <a:r>
              <a:rPr lang="en-US" sz="4000" dirty="0"/>
              <a:t>) and followed You." 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economic security (</a:t>
            </a:r>
            <a:r>
              <a:rPr lang="en-US" sz="4000" i="1" dirty="0"/>
              <a:t>jobs, tools, income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domestic stability (</a:t>
            </a:r>
            <a:r>
              <a:rPr lang="en-US" sz="4000" i="1" dirty="0"/>
              <a:t>home, meals, routines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family expectations (</a:t>
            </a:r>
            <a:r>
              <a:rPr lang="en-US" sz="4000" i="1" dirty="0"/>
              <a:t>obligations, honor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geographic roots (</a:t>
            </a:r>
            <a:r>
              <a:rPr lang="en-US" sz="4000" i="1" dirty="0"/>
              <a:t>village life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social standing (</a:t>
            </a:r>
            <a:r>
              <a:rPr lang="en-US" sz="4000" i="1" dirty="0"/>
              <a:t>community networks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religious rhythms (</a:t>
            </a:r>
            <a:r>
              <a:rPr lang="en-US" sz="4000" i="1" dirty="0"/>
              <a:t>synagogue life</a:t>
            </a:r>
            <a:r>
              <a:rPr lang="en-US" sz="4000" dirty="0"/>
              <a:t>).</a:t>
            </a:r>
          </a:p>
          <a:p>
            <a:pPr marL="571500" indent="-342900" algn="l">
              <a:buFont typeface="Arial" panose="020B0604020202020204" pitchFamily="34" charset="0"/>
              <a:buChar char="•"/>
              <a:tabLst>
                <a:tab pos="465138" algn="l"/>
              </a:tabLst>
            </a:pPr>
            <a:r>
              <a:rPr lang="en-US" sz="4000" dirty="0"/>
              <a:t>Left personal freedoms (</a:t>
            </a:r>
            <a:r>
              <a:rPr lang="en-US" sz="4000" i="1" dirty="0"/>
              <a:t>control of their future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487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1068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Depue</dc:creator>
  <cp:lastModifiedBy>James Depue</cp:lastModifiedBy>
  <cp:revision>1</cp:revision>
  <dcterms:created xsi:type="dcterms:W3CDTF">2026-01-21T22:44:52Z</dcterms:created>
  <dcterms:modified xsi:type="dcterms:W3CDTF">2026-03-15T17:45:12Z</dcterms:modified>
</cp:coreProperties>
</file>