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87" r:id="rId2"/>
    <p:sldId id="451" r:id="rId3"/>
    <p:sldId id="614" r:id="rId4"/>
    <p:sldId id="624" r:id="rId5"/>
    <p:sldId id="617" r:id="rId6"/>
    <p:sldId id="620" r:id="rId7"/>
    <p:sldId id="621" r:id="rId8"/>
    <p:sldId id="623" r:id="rId9"/>
    <p:sldId id="622" r:id="rId10"/>
    <p:sldId id="6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7277"/>
    <a:srgbClr val="2F2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epue" userId="ce8b122cf7b10dd2" providerId="LiveId" clId="{58DE2C4B-65AA-419B-9937-03B15DB09559}"/>
    <pc:docChg chg="undo custSel addSld delSld modSld sldOrd">
      <pc:chgData name="James Depue" userId="ce8b122cf7b10dd2" providerId="LiveId" clId="{58DE2C4B-65AA-419B-9937-03B15DB09559}" dt="2026-03-01T19:19:52.353" v="2031" actId="47"/>
      <pc:docMkLst>
        <pc:docMk/>
      </pc:docMkLst>
      <pc:sldChg chg="modSp add del mod">
        <pc:chgData name="James Depue" userId="ce8b122cf7b10dd2" providerId="LiveId" clId="{58DE2C4B-65AA-419B-9937-03B15DB09559}" dt="2026-03-01T19:19:49.349" v="2028" actId="47"/>
        <pc:sldMkLst>
          <pc:docMk/>
          <pc:sldMk cId="3105931778" sldId="256"/>
        </pc:sldMkLst>
        <pc:spChg chg="mod">
          <ac:chgData name="James Depue" userId="ce8b122cf7b10dd2" providerId="LiveId" clId="{58DE2C4B-65AA-419B-9937-03B15DB09559}" dt="2026-03-01T11:34:47.394" v="1952" actId="255"/>
          <ac:spMkLst>
            <pc:docMk/>
            <pc:sldMk cId="3105931778" sldId="256"/>
            <ac:spMk id="3" creationId="{DED4AE45-9555-A106-5771-04A6A4A9876D}"/>
          </ac:spMkLst>
        </pc:spChg>
      </pc:sldChg>
      <pc:sldChg chg="modSp add del mod">
        <pc:chgData name="James Depue" userId="ce8b122cf7b10dd2" providerId="LiveId" clId="{58DE2C4B-65AA-419B-9937-03B15DB09559}" dt="2026-03-01T19:19:50.319" v="2029" actId="47"/>
        <pc:sldMkLst>
          <pc:docMk/>
          <pc:sldMk cId="2271244972" sldId="259"/>
        </pc:sldMkLst>
        <pc:spChg chg="mod">
          <ac:chgData name="James Depue" userId="ce8b122cf7b10dd2" providerId="LiveId" clId="{58DE2C4B-65AA-419B-9937-03B15DB09559}" dt="2026-03-01T11:35:07.579" v="1954" actId="255"/>
          <ac:spMkLst>
            <pc:docMk/>
            <pc:sldMk cId="2271244972" sldId="259"/>
            <ac:spMk id="3" creationId="{DED4AE45-9555-A106-5771-04A6A4A9876D}"/>
          </ac:spMkLst>
        </pc:spChg>
      </pc:sldChg>
      <pc:sldChg chg="modSp add del mod">
        <pc:chgData name="James Depue" userId="ce8b122cf7b10dd2" providerId="LiveId" clId="{58DE2C4B-65AA-419B-9937-03B15DB09559}" dt="2026-03-01T19:19:52.353" v="2031" actId="47"/>
        <pc:sldMkLst>
          <pc:docMk/>
          <pc:sldMk cId="1269751057" sldId="260"/>
        </pc:sldMkLst>
        <pc:spChg chg="mod">
          <ac:chgData name="James Depue" userId="ce8b122cf7b10dd2" providerId="LiveId" clId="{58DE2C4B-65AA-419B-9937-03B15DB09559}" dt="2026-03-01T11:35:28.829" v="1956" actId="255"/>
          <ac:spMkLst>
            <pc:docMk/>
            <pc:sldMk cId="1269751057" sldId="260"/>
            <ac:spMk id="3" creationId="{DED4AE45-9555-A106-5771-04A6A4A9876D}"/>
          </ac:spMkLst>
        </pc:spChg>
      </pc:sldChg>
      <pc:sldChg chg="add del">
        <pc:chgData name="James Depue" userId="ce8b122cf7b10dd2" providerId="LiveId" clId="{58DE2C4B-65AA-419B-9937-03B15DB09559}" dt="2026-03-01T19:19:20.633" v="2021" actId="47"/>
        <pc:sldMkLst>
          <pc:docMk/>
          <pc:sldMk cId="2422220912" sldId="264"/>
        </pc:sldMkLst>
      </pc:sldChg>
      <pc:sldChg chg="add del">
        <pc:chgData name="James Depue" userId="ce8b122cf7b10dd2" providerId="LiveId" clId="{58DE2C4B-65AA-419B-9937-03B15DB09559}" dt="2026-03-01T19:19:47.516" v="2027" actId="47"/>
        <pc:sldMkLst>
          <pc:docMk/>
          <pc:sldMk cId="1227001281" sldId="313"/>
        </pc:sldMkLst>
      </pc:sldChg>
      <pc:sldChg chg="addSp delSp modSp add mod">
        <pc:chgData name="James Depue" userId="ce8b122cf7b10dd2" providerId="LiveId" clId="{58DE2C4B-65AA-419B-9937-03B15DB09559}" dt="2026-02-27T22:43:28.254" v="740" actId="20577"/>
        <pc:sldMkLst>
          <pc:docMk/>
          <pc:sldMk cId="3657036587" sldId="387"/>
        </pc:sldMkLst>
        <pc:spChg chg="add mod ord">
          <ac:chgData name="James Depue" userId="ce8b122cf7b10dd2" providerId="LiveId" clId="{58DE2C4B-65AA-419B-9937-03B15DB09559}" dt="2026-02-27T22:42:51.844" v="736" actId="207"/>
          <ac:spMkLst>
            <pc:docMk/>
            <pc:sldMk cId="3657036587" sldId="387"/>
            <ac:spMk id="4" creationId="{A86FBDD1-C5F8-78D5-113E-6CA3D4483962}"/>
          </ac:spMkLst>
        </pc:spChg>
        <pc:spChg chg="mod">
          <ac:chgData name="James Depue" userId="ce8b122cf7b10dd2" providerId="LiveId" clId="{58DE2C4B-65AA-419B-9937-03B15DB09559}" dt="2026-02-27T22:41:45.294" v="734" actId="948"/>
          <ac:spMkLst>
            <pc:docMk/>
            <pc:sldMk cId="3657036587" sldId="387"/>
            <ac:spMk id="5" creationId="{9B5230EF-B9B7-28DA-ED82-38FC13D33400}"/>
          </ac:spMkLst>
        </pc:spChg>
        <pc:spChg chg="mod">
          <ac:chgData name="James Depue" userId="ce8b122cf7b10dd2" providerId="LiveId" clId="{58DE2C4B-65AA-419B-9937-03B15DB09559}" dt="2026-02-27T22:43:28.254" v="740" actId="20577"/>
          <ac:spMkLst>
            <pc:docMk/>
            <pc:sldMk cId="3657036587" sldId="387"/>
            <ac:spMk id="6" creationId="{ADDAABA9-A000-81AD-B65B-2548DE64FAE6}"/>
          </ac:spMkLst>
        </pc:spChg>
        <pc:spChg chg="add mod ord">
          <ac:chgData name="James Depue" userId="ce8b122cf7b10dd2" providerId="LiveId" clId="{58DE2C4B-65AA-419B-9937-03B15DB09559}" dt="2026-02-27T22:43:03.492" v="737" actId="207"/>
          <ac:spMkLst>
            <pc:docMk/>
            <pc:sldMk cId="3657036587" sldId="387"/>
            <ac:spMk id="7" creationId="{0DBD2848-0B76-1BF9-18D3-45DA864243B8}"/>
          </ac:spMkLst>
        </pc:spChg>
        <pc:picChg chg="add mod ord">
          <ac:chgData name="James Depue" userId="ce8b122cf7b10dd2" providerId="LiveId" clId="{58DE2C4B-65AA-419B-9937-03B15DB09559}" dt="2026-02-27T15:52:30.111" v="79" actId="1076"/>
          <ac:picMkLst>
            <pc:docMk/>
            <pc:sldMk cId="3657036587" sldId="387"/>
            <ac:picMk id="3" creationId="{17B7AC0A-C907-D1DD-9179-05D460FDF8B2}"/>
          </ac:picMkLst>
        </pc:picChg>
        <pc:picChg chg="mod">
          <ac:chgData name="James Depue" userId="ce8b122cf7b10dd2" providerId="LiveId" clId="{58DE2C4B-65AA-419B-9937-03B15DB09559}" dt="2026-02-27T15:53:48.801" v="84" actId="1076"/>
          <ac:picMkLst>
            <pc:docMk/>
            <pc:sldMk cId="3657036587" sldId="387"/>
            <ac:picMk id="8" creationId="{F268AC9C-DD09-1CEB-D3E3-EE59B7BCFC02}"/>
          </ac:picMkLst>
        </pc:picChg>
      </pc:sldChg>
      <pc:sldChg chg="modSp add mod">
        <pc:chgData name="James Depue" userId="ce8b122cf7b10dd2" providerId="LiveId" clId="{58DE2C4B-65AA-419B-9937-03B15DB09559}" dt="2026-03-01T13:31:42.592" v="1987" actId="255"/>
        <pc:sldMkLst>
          <pc:docMk/>
          <pc:sldMk cId="2527789192" sldId="451"/>
        </pc:sldMkLst>
        <pc:spChg chg="mod">
          <ac:chgData name="James Depue" userId="ce8b122cf7b10dd2" providerId="LiveId" clId="{58DE2C4B-65AA-419B-9937-03B15DB09559}" dt="2026-03-01T13:31:42.592" v="1987" actId="255"/>
          <ac:spMkLst>
            <pc:docMk/>
            <pc:sldMk cId="2527789192" sldId="451"/>
            <ac:spMk id="3" creationId="{7ECEEE4A-58E3-C99C-1A3E-93C6DEA43A68}"/>
          </ac:spMkLst>
        </pc:spChg>
      </pc:sldChg>
      <pc:sldChg chg="modSp add del mod">
        <pc:chgData name="James Depue" userId="ce8b122cf7b10dd2" providerId="LiveId" clId="{58DE2C4B-65AA-419B-9937-03B15DB09559}" dt="2026-03-01T19:19:27.141" v="2023" actId="47"/>
        <pc:sldMkLst>
          <pc:docMk/>
          <pc:sldMk cId="1161588496" sldId="597"/>
        </pc:sldMkLst>
        <pc:spChg chg="mod">
          <ac:chgData name="James Depue" userId="ce8b122cf7b10dd2" providerId="LiveId" clId="{58DE2C4B-65AA-419B-9937-03B15DB09559}" dt="2026-03-01T11:00:22.792" v="1697" actId="113"/>
          <ac:spMkLst>
            <pc:docMk/>
            <pc:sldMk cId="1161588496" sldId="597"/>
            <ac:spMk id="3" creationId="{98F96B22-E306-B6CD-3849-893983D09D50}"/>
          </ac:spMkLst>
        </pc:spChg>
      </pc:sldChg>
      <pc:sldChg chg="modSp add del mod">
        <pc:chgData name="James Depue" userId="ce8b122cf7b10dd2" providerId="LiveId" clId="{58DE2C4B-65AA-419B-9937-03B15DB09559}" dt="2026-03-01T19:19:30.956" v="2025" actId="47"/>
        <pc:sldMkLst>
          <pc:docMk/>
          <pc:sldMk cId="2873553034" sldId="598"/>
        </pc:sldMkLst>
        <pc:spChg chg="mod">
          <ac:chgData name="James Depue" userId="ce8b122cf7b10dd2" providerId="LiveId" clId="{58DE2C4B-65AA-419B-9937-03B15DB09559}" dt="2026-03-01T10:59:39.292" v="1692" actId="113"/>
          <ac:spMkLst>
            <pc:docMk/>
            <pc:sldMk cId="2873553034" sldId="598"/>
            <ac:spMk id="3" creationId="{4EB3177B-C402-7D4F-89FC-3163E52E2F5D}"/>
          </ac:spMkLst>
        </pc:spChg>
      </pc:sldChg>
      <pc:sldChg chg="modSp add del mod">
        <pc:chgData name="James Depue" userId="ce8b122cf7b10dd2" providerId="LiveId" clId="{58DE2C4B-65AA-419B-9937-03B15DB09559}" dt="2026-03-01T19:19:31.644" v="2026" actId="47"/>
        <pc:sldMkLst>
          <pc:docMk/>
          <pc:sldMk cId="1350919665" sldId="599"/>
        </pc:sldMkLst>
        <pc:spChg chg="mod">
          <ac:chgData name="James Depue" userId="ce8b122cf7b10dd2" providerId="LiveId" clId="{58DE2C4B-65AA-419B-9937-03B15DB09559}" dt="2026-03-01T10:59:49.662" v="1693" actId="113"/>
          <ac:spMkLst>
            <pc:docMk/>
            <pc:sldMk cId="1350919665" sldId="599"/>
            <ac:spMk id="3" creationId="{9A445150-BF47-5A14-4217-C094F69DA759}"/>
          </ac:spMkLst>
        </pc:spChg>
      </pc:sldChg>
      <pc:sldChg chg="add ord addAnim delAnim">
        <pc:chgData name="James Depue" userId="ce8b122cf7b10dd2" providerId="LiveId" clId="{58DE2C4B-65AA-419B-9937-03B15DB09559}" dt="2026-03-01T11:01:32.385" v="1699"/>
        <pc:sldMkLst>
          <pc:docMk/>
          <pc:sldMk cId="3942243149" sldId="614"/>
        </pc:sldMkLst>
      </pc:sldChg>
      <pc:sldChg chg="modSp add mod addAnim delAnim modAnim">
        <pc:chgData name="James Depue" userId="ce8b122cf7b10dd2" providerId="LiveId" clId="{58DE2C4B-65AA-419B-9937-03B15DB09559}" dt="2026-03-01T11:28:19.195" v="1947" actId="113"/>
        <pc:sldMkLst>
          <pc:docMk/>
          <pc:sldMk cId="1208054541" sldId="615"/>
        </pc:sldMkLst>
        <pc:spChg chg="mod">
          <ac:chgData name="James Depue" userId="ce8b122cf7b10dd2" providerId="LiveId" clId="{58DE2C4B-65AA-419B-9937-03B15DB09559}" dt="2026-03-01T11:28:19.195" v="1947" actId="113"/>
          <ac:spMkLst>
            <pc:docMk/>
            <pc:sldMk cId="1208054541" sldId="615"/>
            <ac:spMk id="3" creationId="{751B5C91-D64F-FB53-511C-DE3F885C20EA}"/>
          </ac:spMkLst>
        </pc:spChg>
      </pc:sldChg>
      <pc:sldChg chg="add del ord">
        <pc:chgData name="James Depue" userId="ce8b122cf7b10dd2" providerId="LiveId" clId="{58DE2C4B-65AA-419B-9937-03B15DB09559}" dt="2026-02-28T20:35:19.956" v="808" actId="47"/>
        <pc:sldMkLst>
          <pc:docMk/>
          <pc:sldMk cId="2031377113" sldId="616"/>
        </pc:sldMkLst>
      </pc:sldChg>
      <pc:sldChg chg="modSp add addAnim delAnim modAnim">
        <pc:chgData name="James Depue" userId="ce8b122cf7b10dd2" providerId="LiveId" clId="{58DE2C4B-65AA-419B-9937-03B15DB09559}" dt="2026-03-01T13:33:52.717" v="1994" actId="20577"/>
        <pc:sldMkLst>
          <pc:docMk/>
          <pc:sldMk cId="3675504770" sldId="617"/>
        </pc:sldMkLst>
        <pc:spChg chg="mod">
          <ac:chgData name="James Depue" userId="ce8b122cf7b10dd2" providerId="LiveId" clId="{58DE2C4B-65AA-419B-9937-03B15DB09559}" dt="2026-03-01T13:33:52.717" v="1994" actId="20577"/>
          <ac:spMkLst>
            <pc:docMk/>
            <pc:sldMk cId="3675504770" sldId="617"/>
            <ac:spMk id="3" creationId="{3B88A99E-778E-4516-3728-0F7EB53BB273}"/>
          </ac:spMkLst>
        </pc:spChg>
      </pc:sldChg>
      <pc:sldChg chg="modSp add del mod">
        <pc:chgData name="James Depue" userId="ce8b122cf7b10dd2" providerId="LiveId" clId="{58DE2C4B-65AA-419B-9937-03B15DB09559}" dt="2026-03-01T19:19:21.626" v="2022" actId="47"/>
        <pc:sldMkLst>
          <pc:docMk/>
          <pc:sldMk cId="3764747477" sldId="618"/>
        </pc:sldMkLst>
        <pc:spChg chg="mod">
          <ac:chgData name="James Depue" userId="ce8b122cf7b10dd2" providerId="LiveId" clId="{58DE2C4B-65AA-419B-9937-03B15DB09559}" dt="2026-03-01T13:30:53.853" v="1964" actId="207"/>
          <ac:spMkLst>
            <pc:docMk/>
            <pc:sldMk cId="3764747477" sldId="618"/>
            <ac:spMk id="3" creationId="{A34C85DD-9CD3-8593-DDBB-2033D37D44B1}"/>
          </ac:spMkLst>
        </pc:spChg>
      </pc:sldChg>
      <pc:sldChg chg="add del">
        <pc:chgData name="James Depue" userId="ce8b122cf7b10dd2" providerId="LiveId" clId="{58DE2C4B-65AA-419B-9937-03B15DB09559}" dt="2026-03-01T19:19:28.157" v="2024" actId="47"/>
        <pc:sldMkLst>
          <pc:docMk/>
          <pc:sldMk cId="2798198434" sldId="619"/>
        </pc:sldMkLst>
      </pc:sldChg>
      <pc:sldChg chg="modSp add modAnim">
        <pc:chgData name="James Depue" userId="ce8b122cf7b10dd2" providerId="LiveId" clId="{58DE2C4B-65AA-419B-9937-03B15DB09559}" dt="2026-03-01T11:19:15.709" v="1845" actId="207"/>
        <pc:sldMkLst>
          <pc:docMk/>
          <pc:sldMk cId="2496663722" sldId="620"/>
        </pc:sldMkLst>
        <pc:spChg chg="mod">
          <ac:chgData name="James Depue" userId="ce8b122cf7b10dd2" providerId="LiveId" clId="{58DE2C4B-65AA-419B-9937-03B15DB09559}" dt="2026-03-01T11:19:15.709" v="1845" actId="207"/>
          <ac:spMkLst>
            <pc:docMk/>
            <pc:sldMk cId="2496663722" sldId="620"/>
            <ac:spMk id="3" creationId="{5DBC0FE0-C4B4-BC6C-0C8B-14CD6B4FA5BD}"/>
          </ac:spMkLst>
        </pc:spChg>
      </pc:sldChg>
      <pc:sldChg chg="modSp add addAnim delAnim modAnim">
        <pc:chgData name="James Depue" userId="ce8b122cf7b10dd2" providerId="LiveId" clId="{58DE2C4B-65AA-419B-9937-03B15DB09559}" dt="2026-03-01T11:22:08.989" v="1876" actId="6559"/>
        <pc:sldMkLst>
          <pc:docMk/>
          <pc:sldMk cId="1328494819" sldId="621"/>
        </pc:sldMkLst>
        <pc:spChg chg="mod">
          <ac:chgData name="James Depue" userId="ce8b122cf7b10dd2" providerId="LiveId" clId="{58DE2C4B-65AA-419B-9937-03B15DB09559}" dt="2026-03-01T11:22:08.989" v="1876" actId="6559"/>
          <ac:spMkLst>
            <pc:docMk/>
            <pc:sldMk cId="1328494819" sldId="621"/>
            <ac:spMk id="3" creationId="{7529F0BE-CE1C-4783-8346-DC0682D970A2}"/>
          </ac:spMkLst>
        </pc:spChg>
      </pc:sldChg>
      <pc:sldChg chg="modSp add addAnim delAnim modAnim">
        <pc:chgData name="James Depue" userId="ce8b122cf7b10dd2" providerId="LiveId" clId="{58DE2C4B-65AA-419B-9937-03B15DB09559}" dt="2026-03-01T13:37:45.720" v="2020" actId="20577"/>
        <pc:sldMkLst>
          <pc:docMk/>
          <pc:sldMk cId="3392663217" sldId="622"/>
        </pc:sldMkLst>
        <pc:spChg chg="mod">
          <ac:chgData name="James Depue" userId="ce8b122cf7b10dd2" providerId="LiveId" clId="{58DE2C4B-65AA-419B-9937-03B15DB09559}" dt="2026-03-01T13:37:45.720" v="2020" actId="20577"/>
          <ac:spMkLst>
            <pc:docMk/>
            <pc:sldMk cId="3392663217" sldId="622"/>
            <ac:spMk id="3" creationId="{6BC2F147-E1DF-0AE4-A430-7A04338F87DE}"/>
          </ac:spMkLst>
        </pc:spChg>
      </pc:sldChg>
      <pc:sldChg chg="modSp add modAnim">
        <pc:chgData name="James Depue" userId="ce8b122cf7b10dd2" providerId="LiveId" clId="{58DE2C4B-65AA-419B-9937-03B15DB09559}" dt="2026-03-01T11:25:20.164" v="1899" actId="20577"/>
        <pc:sldMkLst>
          <pc:docMk/>
          <pc:sldMk cId="763300681" sldId="623"/>
        </pc:sldMkLst>
        <pc:spChg chg="mod">
          <ac:chgData name="James Depue" userId="ce8b122cf7b10dd2" providerId="LiveId" clId="{58DE2C4B-65AA-419B-9937-03B15DB09559}" dt="2026-03-01T11:25:20.164" v="1899" actId="20577"/>
          <ac:spMkLst>
            <pc:docMk/>
            <pc:sldMk cId="763300681" sldId="623"/>
            <ac:spMk id="3" creationId="{F235A35F-2802-D146-2404-0CBDD6D5E182}"/>
          </ac:spMkLst>
        </pc:spChg>
      </pc:sldChg>
      <pc:sldChg chg="modSp add modAnim">
        <pc:chgData name="James Depue" userId="ce8b122cf7b10dd2" providerId="LiveId" clId="{58DE2C4B-65AA-419B-9937-03B15DB09559}" dt="2026-03-01T13:33:11.580" v="1990"/>
        <pc:sldMkLst>
          <pc:docMk/>
          <pc:sldMk cId="803957178" sldId="624"/>
        </pc:sldMkLst>
        <pc:spChg chg="mod">
          <ac:chgData name="James Depue" userId="ce8b122cf7b10dd2" providerId="LiveId" clId="{58DE2C4B-65AA-419B-9937-03B15DB09559}" dt="2026-03-01T11:08:00" v="1786" actId="207"/>
          <ac:spMkLst>
            <pc:docMk/>
            <pc:sldMk cId="803957178" sldId="624"/>
            <ac:spMk id="3" creationId="{6932DB95-44A6-64B1-9C88-587669BBF253}"/>
          </ac:spMkLst>
        </pc:spChg>
      </pc:sldChg>
      <pc:sldChg chg="add del">
        <pc:chgData name="James Depue" userId="ce8b122cf7b10dd2" providerId="LiveId" clId="{58DE2C4B-65AA-419B-9937-03B15DB09559}" dt="2026-03-01T19:19:51.751" v="2030" actId="47"/>
        <pc:sldMkLst>
          <pc:docMk/>
          <pc:sldMk cId="2162272979" sldId="6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B3F84-9D4D-4B21-9F56-112729A5576A}" type="datetimeFigureOut">
              <a:rPr lang="en-US" smtClean="0"/>
              <a:t>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5CA0C-D62D-4854-940E-AEE6812FD815}" type="slidenum">
              <a:rPr lang="en-US" smtClean="0"/>
              <a:t>‹#›</a:t>
            </a:fld>
            <a:endParaRPr lang="en-US"/>
          </a:p>
        </p:txBody>
      </p:sp>
    </p:spTree>
    <p:extLst>
      <p:ext uri="{BB962C8B-B14F-4D97-AF65-F5344CB8AC3E}">
        <p14:creationId xmlns:p14="http://schemas.microsoft.com/office/powerpoint/2010/main" val="224099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9FD7-2B56-B9D9-AC85-F87BEA5FC9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DB18D8-8630-13C0-B590-CA99A6E8B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09661D-2C79-3079-F5A6-FEAE68E10F90}"/>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5" name="Footer Placeholder 4">
            <a:extLst>
              <a:ext uri="{FF2B5EF4-FFF2-40B4-BE49-F238E27FC236}">
                <a16:creationId xmlns:a16="http://schemas.microsoft.com/office/drawing/2014/main" id="{539A1D90-ABC9-255B-7518-1246E6FE1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E500B-4573-C1C3-222D-79D3C1C75776}"/>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208678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CDC9-C0C6-11E4-7818-EF27F351E6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1068FB-C9E3-34C2-3A69-7580D52E6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547AC-5E79-A73A-6885-80F25FC9E826}"/>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5" name="Footer Placeholder 4">
            <a:extLst>
              <a:ext uri="{FF2B5EF4-FFF2-40B4-BE49-F238E27FC236}">
                <a16:creationId xmlns:a16="http://schemas.microsoft.com/office/drawing/2014/main" id="{2D163E15-CDF6-7EB4-D2C0-F92C8DD76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F1D54-9C05-599C-6233-CC380ABAFC37}"/>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428725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54D312-0576-7998-E082-619E374E90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DA727-F87A-B8C4-5B8E-9468EC81F6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F2105-595F-F44E-8784-8C5A69475B20}"/>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5" name="Footer Placeholder 4">
            <a:extLst>
              <a:ext uri="{FF2B5EF4-FFF2-40B4-BE49-F238E27FC236}">
                <a16:creationId xmlns:a16="http://schemas.microsoft.com/office/drawing/2014/main" id="{CD41E67F-D48D-092F-D46C-0A23991CB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D443C-94F4-3978-EBC6-84C803ADBA69}"/>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192682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A329-A676-DB6E-116E-6F2C214BF6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EC7E24-45CA-D023-7577-CA653A553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86161-8BAB-8A45-3B3B-860650501082}"/>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5" name="Footer Placeholder 4">
            <a:extLst>
              <a:ext uri="{FF2B5EF4-FFF2-40B4-BE49-F238E27FC236}">
                <a16:creationId xmlns:a16="http://schemas.microsoft.com/office/drawing/2014/main" id="{A529B2F3-E5D9-F93A-D329-C2F527933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AE1D4-36C3-4512-C7AE-F564B3218F79}"/>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120662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270B-C368-9D94-4692-89DF5A454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DDD335-D87C-39AF-61C0-A67EBAC61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B269CC-1A03-CAAE-142C-91DB22A55293}"/>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5" name="Footer Placeholder 4">
            <a:extLst>
              <a:ext uri="{FF2B5EF4-FFF2-40B4-BE49-F238E27FC236}">
                <a16:creationId xmlns:a16="http://schemas.microsoft.com/office/drawing/2014/main" id="{FA1D5FD1-5785-2D69-8850-A2BD27FF2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69EF7-4F9B-F12A-99D1-91DC56279D2B}"/>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76503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F14F-3AA8-AAFA-91C4-370A16EC9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9C5BE-0B46-2807-339B-CD709F20F8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06443-063E-521A-5751-8DCDD943F7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D2EBB8-D86A-6306-9633-D782F5BA904D}"/>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6" name="Footer Placeholder 5">
            <a:extLst>
              <a:ext uri="{FF2B5EF4-FFF2-40B4-BE49-F238E27FC236}">
                <a16:creationId xmlns:a16="http://schemas.microsoft.com/office/drawing/2014/main" id="{095706FA-ED5C-346F-879F-B02E5A88BB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A669A-DE9C-714B-D898-97C18402B8F0}"/>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171550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BFE0-A25E-E950-7004-5D51D9A9F6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96F69-2C24-3CEF-94B4-EA4FB7E7F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A3AA78-1107-E720-E6B4-8F424D692A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971AD9-F3C3-7363-7323-D16989416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8605D7-0723-2249-B64C-4F96A1A963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0B80EC-CC5B-7CF1-4B39-AA0588BB3399}"/>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8" name="Footer Placeholder 7">
            <a:extLst>
              <a:ext uri="{FF2B5EF4-FFF2-40B4-BE49-F238E27FC236}">
                <a16:creationId xmlns:a16="http://schemas.microsoft.com/office/drawing/2014/main" id="{25F7C1EB-4674-EF59-1BD6-D5A9303918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15F87-E875-79BC-945B-DAC3B8DD5A75}"/>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347105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96EA-9922-4137-FBA8-2B6BAE24DA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7DFCE6-76ED-CC9C-1B06-A5E9ECFF23CF}"/>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4" name="Footer Placeholder 3">
            <a:extLst>
              <a:ext uri="{FF2B5EF4-FFF2-40B4-BE49-F238E27FC236}">
                <a16:creationId xmlns:a16="http://schemas.microsoft.com/office/drawing/2014/main" id="{540F6558-48F7-5364-9363-1CAF86244D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A7D97-8CA1-7689-16AC-9CE122807432}"/>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310742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FE0479-3B3F-D545-5D81-45A10ABA28CE}"/>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3" name="Footer Placeholder 2">
            <a:extLst>
              <a:ext uri="{FF2B5EF4-FFF2-40B4-BE49-F238E27FC236}">
                <a16:creationId xmlns:a16="http://schemas.microsoft.com/office/drawing/2014/main" id="{7906B799-4777-B33C-55ED-C00DE965E1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B7A657-80F7-2BDF-1EC7-61E6EE504CCD}"/>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4071601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CE22-0527-ECC6-18D4-E55F3B311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79AF52-D8C2-D55C-1D4B-E238D7928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DFD90F-FD49-2586-FF67-B273D4F5B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AC58E-926D-029E-8501-949308D3F578}"/>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6" name="Footer Placeholder 5">
            <a:extLst>
              <a:ext uri="{FF2B5EF4-FFF2-40B4-BE49-F238E27FC236}">
                <a16:creationId xmlns:a16="http://schemas.microsoft.com/office/drawing/2014/main" id="{52DAC52D-5DE8-018B-4C7A-527649796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5B92D-5854-1FF3-1EBE-2F4787A3D587}"/>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277295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FBF6-FE4D-C09F-1635-4749F2751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D2A7F0-9091-9AAA-1AB6-AE6AE60FA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7ECF43-D0EA-0F3D-DDCF-90F7797DA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9E866-A245-EA58-4E74-866BB920EF0C}"/>
              </a:ext>
            </a:extLst>
          </p:cNvPr>
          <p:cNvSpPr>
            <a:spLocks noGrp="1"/>
          </p:cNvSpPr>
          <p:nvPr>
            <p:ph type="dt" sz="half" idx="10"/>
          </p:nvPr>
        </p:nvSpPr>
        <p:spPr/>
        <p:txBody>
          <a:bodyPr/>
          <a:lstStyle/>
          <a:p>
            <a:fld id="{E9318672-0360-4FD3-BC8C-FE85B93E44F9}" type="datetimeFigureOut">
              <a:rPr lang="en-US" smtClean="0"/>
              <a:t>3/1/2026</a:t>
            </a:fld>
            <a:endParaRPr lang="en-US"/>
          </a:p>
        </p:txBody>
      </p:sp>
      <p:sp>
        <p:nvSpPr>
          <p:cNvPr id="6" name="Footer Placeholder 5">
            <a:extLst>
              <a:ext uri="{FF2B5EF4-FFF2-40B4-BE49-F238E27FC236}">
                <a16:creationId xmlns:a16="http://schemas.microsoft.com/office/drawing/2014/main" id="{136D5235-2602-F14E-1F56-CFF67C2B9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26D5E-D5B7-3FAE-DE69-4F8E166B3717}"/>
              </a:ext>
            </a:extLst>
          </p:cNvPr>
          <p:cNvSpPr>
            <a:spLocks noGrp="1"/>
          </p:cNvSpPr>
          <p:nvPr>
            <p:ph type="sldNum" sz="quarter" idx="12"/>
          </p:nvPr>
        </p:nvSpPr>
        <p:spPr/>
        <p:txBody>
          <a:bodyPr/>
          <a:lstStyle/>
          <a:p>
            <a:fld id="{C658D34E-30E3-4DB1-A91F-DFD1995A6F58}" type="slidenum">
              <a:rPr lang="en-US" smtClean="0"/>
              <a:t>‹#›</a:t>
            </a:fld>
            <a:endParaRPr lang="en-US"/>
          </a:p>
        </p:txBody>
      </p:sp>
    </p:spTree>
    <p:extLst>
      <p:ext uri="{BB962C8B-B14F-4D97-AF65-F5344CB8AC3E}">
        <p14:creationId xmlns:p14="http://schemas.microsoft.com/office/powerpoint/2010/main" val="8135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F61322-AA16-B416-7CF3-19B3D6168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A5F43C-211D-4605-27E2-89C56C14E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FBB7D-6A9C-9466-B14A-C18C425C6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18672-0360-4FD3-BC8C-FE85B93E44F9}" type="datetimeFigureOut">
              <a:rPr lang="en-US" smtClean="0"/>
              <a:t>3/1/2026</a:t>
            </a:fld>
            <a:endParaRPr lang="en-US"/>
          </a:p>
        </p:txBody>
      </p:sp>
      <p:sp>
        <p:nvSpPr>
          <p:cNvPr id="5" name="Footer Placeholder 4">
            <a:extLst>
              <a:ext uri="{FF2B5EF4-FFF2-40B4-BE49-F238E27FC236}">
                <a16:creationId xmlns:a16="http://schemas.microsoft.com/office/drawing/2014/main" id="{7579C288-7228-1664-D2E6-056604F65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830FC-8799-726C-6F1D-ABBA89DC7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8D34E-30E3-4DB1-A91F-DFD1995A6F58}" type="slidenum">
              <a:rPr lang="en-US" smtClean="0"/>
              <a:t>‹#›</a:t>
            </a:fld>
            <a:endParaRPr lang="en-US"/>
          </a:p>
        </p:txBody>
      </p:sp>
    </p:spTree>
    <p:extLst>
      <p:ext uri="{BB962C8B-B14F-4D97-AF65-F5344CB8AC3E}">
        <p14:creationId xmlns:p14="http://schemas.microsoft.com/office/powerpoint/2010/main" val="53010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CE854-E1F0-702B-B31C-339C11CAD75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6FBDD1-C5F8-78D5-113E-6CA3D4483962}"/>
              </a:ext>
            </a:extLst>
          </p:cNvPr>
          <p:cNvSpPr/>
          <p:nvPr/>
        </p:nvSpPr>
        <p:spPr>
          <a:xfrm>
            <a:off x="0" y="0"/>
            <a:ext cx="3421182"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BD2848-0B76-1BF9-18D3-45DA864243B8}"/>
              </a:ext>
            </a:extLst>
          </p:cNvPr>
          <p:cNvSpPr/>
          <p:nvPr/>
        </p:nvSpPr>
        <p:spPr>
          <a:xfrm>
            <a:off x="8770817" y="0"/>
            <a:ext cx="3421182"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B7AC0A-C907-D1DD-9179-05D460FDF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182" y="0"/>
            <a:ext cx="5349635" cy="6858000"/>
          </a:xfrm>
          <a:prstGeom prst="rect">
            <a:avLst/>
          </a:prstGeom>
        </p:spPr>
      </p:pic>
      <p:pic>
        <p:nvPicPr>
          <p:cNvPr id="8" name="Picture 7">
            <a:extLst>
              <a:ext uri="{FF2B5EF4-FFF2-40B4-BE49-F238E27FC236}">
                <a16:creationId xmlns:a16="http://schemas.microsoft.com/office/drawing/2014/main" id="{F268AC9C-DD09-1CEB-D3E3-EE59B7BCFC02}"/>
              </a:ext>
            </a:extLst>
          </p:cNvPr>
          <p:cNvPicPr>
            <a:picLocks noChangeAspect="1"/>
          </p:cNvPicPr>
          <p:nvPr/>
        </p:nvPicPr>
        <p:blipFill>
          <a:blip r:embed="rId3"/>
          <a:stretch>
            <a:fillRect/>
          </a:stretch>
        </p:blipFill>
        <p:spPr>
          <a:xfrm>
            <a:off x="9553822" y="2370496"/>
            <a:ext cx="1855172" cy="1277166"/>
          </a:xfrm>
          <a:prstGeom prst="rect">
            <a:avLst/>
          </a:prstGeom>
          <a:effectLst>
            <a:softEdge rad="63500"/>
          </a:effectLst>
        </p:spPr>
      </p:pic>
      <p:sp>
        <p:nvSpPr>
          <p:cNvPr id="5" name="TextBox 4">
            <a:extLst>
              <a:ext uri="{FF2B5EF4-FFF2-40B4-BE49-F238E27FC236}">
                <a16:creationId xmlns:a16="http://schemas.microsoft.com/office/drawing/2014/main" id="{9B5230EF-B9B7-28DA-ED82-38FC13D33400}"/>
              </a:ext>
            </a:extLst>
          </p:cNvPr>
          <p:cNvSpPr txBox="1"/>
          <p:nvPr/>
        </p:nvSpPr>
        <p:spPr>
          <a:xfrm>
            <a:off x="1036914" y="258926"/>
            <a:ext cx="1131220" cy="5800370"/>
          </a:xfrm>
          <a:prstGeom prst="rect">
            <a:avLst/>
          </a:prstGeom>
          <a:noFill/>
        </p:spPr>
        <p:txBody>
          <a:bodyPr wrap="square" rtlCol="0">
            <a:spAutoFit/>
          </a:bodyPr>
          <a:lstStyle/>
          <a:p>
            <a:pPr algn="ctr">
              <a:lnSpc>
                <a:spcPct val="80000"/>
              </a:lnSpc>
            </a:pPr>
            <a:r>
              <a:rPr lang="en-US" sz="6600" b="1" dirty="0">
                <a:ln w="38100">
                  <a:solidFill>
                    <a:schemeClr val="tx1"/>
                  </a:solidFill>
                </a:ln>
                <a:solidFill>
                  <a:schemeClr val="bg1"/>
                </a:solidFill>
              </a:rPr>
              <a:t>W</a:t>
            </a:r>
          </a:p>
          <a:p>
            <a:pPr algn="ctr">
              <a:lnSpc>
                <a:spcPct val="80000"/>
              </a:lnSpc>
            </a:pPr>
            <a:r>
              <a:rPr lang="en-US" sz="6600" b="1" dirty="0">
                <a:ln w="38100">
                  <a:solidFill>
                    <a:schemeClr val="tx1"/>
                  </a:solidFill>
                </a:ln>
                <a:solidFill>
                  <a:schemeClr val="bg1"/>
                </a:solidFill>
              </a:rPr>
              <a:t>e</a:t>
            </a:r>
          </a:p>
          <a:p>
            <a:pPr algn="ctr">
              <a:lnSpc>
                <a:spcPct val="80000"/>
              </a:lnSpc>
            </a:pPr>
            <a:r>
              <a:rPr lang="en-US" sz="6600" b="1" dirty="0">
                <a:ln w="38100">
                  <a:solidFill>
                    <a:schemeClr val="tx1"/>
                  </a:solidFill>
                </a:ln>
                <a:solidFill>
                  <a:schemeClr val="bg1"/>
                </a:solidFill>
              </a:rPr>
              <a:t>l</a:t>
            </a:r>
          </a:p>
          <a:p>
            <a:pPr algn="ctr">
              <a:lnSpc>
                <a:spcPct val="80000"/>
              </a:lnSpc>
            </a:pPr>
            <a:r>
              <a:rPr lang="en-US" sz="6600" b="1" dirty="0">
                <a:ln w="38100">
                  <a:solidFill>
                    <a:schemeClr val="tx1"/>
                  </a:solidFill>
                </a:ln>
                <a:solidFill>
                  <a:schemeClr val="bg1"/>
                </a:solidFill>
              </a:rPr>
              <a:t>c</a:t>
            </a:r>
          </a:p>
          <a:p>
            <a:pPr algn="ctr">
              <a:lnSpc>
                <a:spcPct val="80000"/>
              </a:lnSpc>
            </a:pPr>
            <a:r>
              <a:rPr lang="en-US" sz="6600" b="1" dirty="0">
                <a:ln w="38100">
                  <a:solidFill>
                    <a:schemeClr val="tx1"/>
                  </a:solidFill>
                </a:ln>
                <a:solidFill>
                  <a:schemeClr val="bg1"/>
                </a:solidFill>
              </a:rPr>
              <a:t>o</a:t>
            </a:r>
          </a:p>
          <a:p>
            <a:pPr algn="ctr">
              <a:lnSpc>
                <a:spcPct val="80000"/>
              </a:lnSpc>
            </a:pPr>
            <a:r>
              <a:rPr lang="en-US" sz="6600" b="1" dirty="0">
                <a:ln w="38100">
                  <a:solidFill>
                    <a:schemeClr val="tx1"/>
                  </a:solidFill>
                </a:ln>
                <a:solidFill>
                  <a:schemeClr val="bg1"/>
                </a:solidFill>
              </a:rPr>
              <a:t>m</a:t>
            </a:r>
          </a:p>
          <a:p>
            <a:pPr algn="ctr">
              <a:lnSpc>
                <a:spcPct val="80000"/>
              </a:lnSpc>
            </a:pPr>
            <a:r>
              <a:rPr lang="en-US" sz="6600" b="1" dirty="0">
                <a:ln w="38100">
                  <a:solidFill>
                    <a:schemeClr val="tx1"/>
                  </a:solidFill>
                </a:ln>
                <a:solidFill>
                  <a:schemeClr val="bg1"/>
                </a:solidFill>
              </a:rPr>
              <a:t>e</a:t>
            </a:r>
          </a:p>
        </p:txBody>
      </p:sp>
      <p:sp>
        <p:nvSpPr>
          <p:cNvPr id="6" name="Subtitle 5">
            <a:extLst>
              <a:ext uri="{FF2B5EF4-FFF2-40B4-BE49-F238E27FC236}">
                <a16:creationId xmlns:a16="http://schemas.microsoft.com/office/drawing/2014/main" id="{ADDAABA9-A000-81AD-B65B-2548DE64FAE6}"/>
              </a:ext>
            </a:extLst>
          </p:cNvPr>
          <p:cNvSpPr>
            <a:spLocks noGrp="1"/>
          </p:cNvSpPr>
          <p:nvPr>
            <p:ph type="subTitle" idx="1"/>
          </p:nvPr>
        </p:nvSpPr>
        <p:spPr>
          <a:xfrm>
            <a:off x="2504311" y="4512365"/>
            <a:ext cx="7183378" cy="2107716"/>
          </a:xfrm>
        </p:spPr>
        <p:txBody>
          <a:bodyPr>
            <a:normAutofit/>
          </a:bodyPr>
          <a:lstStyle/>
          <a:p>
            <a:r>
              <a:rPr lang="en-US" sz="4000" b="1" i="1" dirty="0">
                <a:ln>
                  <a:solidFill>
                    <a:schemeClr val="tx1"/>
                  </a:solidFill>
                </a:ln>
                <a:solidFill>
                  <a:schemeClr val="bg1"/>
                </a:solidFill>
              </a:rPr>
              <a:t>Fearfully and </a:t>
            </a:r>
          </a:p>
          <a:p>
            <a:r>
              <a:rPr lang="en-US" sz="4000" b="1" i="1" dirty="0">
                <a:ln>
                  <a:solidFill>
                    <a:schemeClr val="tx1"/>
                  </a:solidFill>
                </a:ln>
                <a:solidFill>
                  <a:schemeClr val="bg1"/>
                </a:solidFill>
              </a:rPr>
              <a:t>wonderfully made. </a:t>
            </a:r>
          </a:p>
          <a:p>
            <a:r>
              <a:rPr lang="en-US" sz="4000" b="1" dirty="0">
                <a:ln>
                  <a:solidFill>
                    <a:schemeClr val="tx1"/>
                  </a:solidFill>
                </a:ln>
                <a:solidFill>
                  <a:srgbClr val="FF0000"/>
                </a:solidFill>
              </a:rPr>
              <a:t>Psalm 139:14 </a:t>
            </a:r>
          </a:p>
        </p:txBody>
      </p:sp>
    </p:spTree>
    <p:extLst>
      <p:ext uri="{BB962C8B-B14F-4D97-AF65-F5344CB8AC3E}">
        <p14:creationId xmlns:p14="http://schemas.microsoft.com/office/powerpoint/2010/main" val="365703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62A05-FAFA-BA28-29B7-2EC9E2CB9ED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51B5C91-D64F-FB53-511C-DE3F885C20EA}"/>
              </a:ext>
            </a:extLst>
          </p:cNvPr>
          <p:cNvSpPr>
            <a:spLocks noGrp="1"/>
          </p:cNvSpPr>
          <p:nvPr>
            <p:ph type="subTitle" idx="1"/>
          </p:nvPr>
        </p:nvSpPr>
        <p:spPr>
          <a:xfrm>
            <a:off x="598515" y="415636"/>
            <a:ext cx="11099841" cy="5985164"/>
          </a:xfrm>
        </p:spPr>
        <p:txBody>
          <a:bodyPr>
            <a:noAutofit/>
          </a:bodyPr>
          <a:lstStyle/>
          <a:p>
            <a:pPr algn="l">
              <a:spcBef>
                <a:spcPts val="0"/>
              </a:spcBef>
            </a:pPr>
            <a:r>
              <a:rPr lang="en-US" sz="4000" b="1" dirty="0">
                <a:solidFill>
                  <a:srgbClr val="FF0000"/>
                </a:solidFill>
              </a:rPr>
              <a:t>Matt 18:10  </a:t>
            </a:r>
            <a:r>
              <a:rPr lang="en-US" sz="4000" dirty="0"/>
              <a:t>Take heed that you do not </a:t>
            </a:r>
            <a:r>
              <a:rPr lang="en-US" sz="4000" b="1" dirty="0"/>
              <a:t>despise</a:t>
            </a:r>
            <a:r>
              <a:rPr lang="en-US" sz="4000" dirty="0"/>
              <a:t> one of these </a:t>
            </a:r>
            <a:r>
              <a:rPr lang="en-US" sz="4000" b="1" dirty="0"/>
              <a:t>little ones</a:t>
            </a:r>
            <a:r>
              <a:rPr lang="en-US" sz="4000" dirty="0"/>
              <a:t>, for in heaven their angels always see the face of My Father who is in heaven. </a:t>
            </a:r>
          </a:p>
          <a:p>
            <a:pPr algn="l">
              <a:spcBef>
                <a:spcPts val="0"/>
              </a:spcBef>
            </a:pPr>
            <a:r>
              <a:rPr lang="en-US" sz="4000" b="1" dirty="0">
                <a:solidFill>
                  <a:srgbClr val="FF0000"/>
                </a:solidFill>
              </a:rPr>
              <a:t>11</a:t>
            </a:r>
            <a:r>
              <a:rPr lang="en-US" sz="4000" dirty="0"/>
              <a:t>  For the Son of Man has come to </a:t>
            </a:r>
            <a:r>
              <a:rPr lang="en-US" sz="4000" b="1" dirty="0"/>
              <a:t>save</a:t>
            </a:r>
            <a:r>
              <a:rPr lang="en-US" sz="4000" dirty="0"/>
              <a:t> that which was lost. </a:t>
            </a:r>
          </a:p>
          <a:p>
            <a:pPr algn="l">
              <a:spcBef>
                <a:spcPts val="0"/>
              </a:spcBef>
            </a:pPr>
            <a:r>
              <a:rPr lang="en-US" sz="4000" b="1" dirty="0">
                <a:solidFill>
                  <a:srgbClr val="FF0000"/>
                </a:solidFill>
              </a:rPr>
              <a:t>14</a:t>
            </a:r>
            <a:r>
              <a:rPr lang="en-US" sz="4000" dirty="0"/>
              <a:t>  Even so it is not the will of your Father who is in heaven that one of these </a:t>
            </a:r>
            <a:r>
              <a:rPr lang="en-US" sz="4000" b="1" dirty="0"/>
              <a:t>little ones </a:t>
            </a:r>
            <a:r>
              <a:rPr lang="en-US" sz="4000" dirty="0"/>
              <a:t>should perish. </a:t>
            </a:r>
          </a:p>
        </p:txBody>
      </p:sp>
    </p:spTree>
    <p:extLst>
      <p:ext uri="{BB962C8B-B14F-4D97-AF65-F5344CB8AC3E}">
        <p14:creationId xmlns:p14="http://schemas.microsoft.com/office/powerpoint/2010/main" val="120805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CEEE4A-58E3-C99C-1A3E-93C6DEA43A68}"/>
              </a:ext>
            </a:extLst>
          </p:cNvPr>
          <p:cNvSpPr>
            <a:spLocks noGrp="1"/>
          </p:cNvSpPr>
          <p:nvPr>
            <p:ph type="subTitle" idx="1"/>
          </p:nvPr>
        </p:nvSpPr>
        <p:spPr>
          <a:xfrm>
            <a:off x="266701" y="257174"/>
            <a:ext cx="11687174" cy="6372225"/>
          </a:xfrm>
          <a:solidFill>
            <a:srgbClr val="C00000"/>
          </a:solidFill>
          <a:ln w="76200">
            <a:solidFill>
              <a:schemeClr val="tx1"/>
            </a:solidFill>
          </a:ln>
        </p:spPr>
        <p:txBody>
          <a:bodyPr/>
          <a:lstStyle/>
          <a:p>
            <a:endParaRPr lang="en-US" dirty="0"/>
          </a:p>
          <a:p>
            <a:r>
              <a:rPr lang="en-US" sz="5400" b="1" i="1" dirty="0">
                <a:ln>
                  <a:solidFill>
                    <a:schemeClr val="tx1"/>
                  </a:solidFill>
                </a:ln>
                <a:solidFill>
                  <a:schemeClr val="bg1"/>
                </a:solidFill>
              </a:rPr>
              <a:t>Scripture Reading</a:t>
            </a:r>
          </a:p>
          <a:p>
            <a:endParaRPr lang="en-US" sz="5400" dirty="0">
              <a:solidFill>
                <a:schemeClr val="bg1"/>
              </a:solidFill>
            </a:endParaRPr>
          </a:p>
          <a:p>
            <a:r>
              <a:rPr lang="en-US" sz="7200" b="1" dirty="0">
                <a:ln>
                  <a:solidFill>
                    <a:schemeClr val="tx1"/>
                  </a:solidFill>
                </a:ln>
                <a:solidFill>
                  <a:schemeClr val="bg1"/>
                </a:solidFill>
              </a:rPr>
              <a:t>Matthew 18:1-14</a:t>
            </a:r>
          </a:p>
          <a:p>
            <a:endParaRPr lang="en-US" sz="4800" b="1" dirty="0">
              <a:ln>
                <a:solidFill>
                  <a:schemeClr val="tx1"/>
                </a:solidFill>
              </a:ln>
              <a:solidFill>
                <a:schemeClr val="bg1"/>
              </a:solidFill>
            </a:endParaRPr>
          </a:p>
          <a:p>
            <a:r>
              <a:rPr lang="en-US" sz="5400" b="1" i="1" dirty="0">
                <a:ln>
                  <a:solidFill>
                    <a:schemeClr val="tx1"/>
                  </a:solidFill>
                </a:ln>
                <a:solidFill>
                  <a:schemeClr val="bg1"/>
                </a:solidFill>
              </a:rPr>
              <a:t>Jesus and Children</a:t>
            </a:r>
          </a:p>
          <a:p>
            <a:endParaRPr lang="en-US" sz="800" dirty="0">
              <a:ln>
                <a:solidFill>
                  <a:schemeClr val="tx1"/>
                </a:solidFill>
              </a:ln>
              <a:solidFill>
                <a:schemeClr val="bg1"/>
              </a:solidFill>
            </a:endParaRPr>
          </a:p>
        </p:txBody>
      </p:sp>
    </p:spTree>
    <p:extLst>
      <p:ext uri="{BB962C8B-B14F-4D97-AF65-F5344CB8AC3E}">
        <p14:creationId xmlns:p14="http://schemas.microsoft.com/office/powerpoint/2010/main" val="252778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8D06B-3E7B-8CDD-7363-A28791A704B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FC0C019-B12B-9375-6542-E771FA630BB0}"/>
              </a:ext>
            </a:extLst>
          </p:cNvPr>
          <p:cNvSpPr>
            <a:spLocks noGrp="1"/>
          </p:cNvSpPr>
          <p:nvPr>
            <p:ph type="subTitle" idx="1"/>
          </p:nvPr>
        </p:nvSpPr>
        <p:spPr>
          <a:xfrm>
            <a:off x="598515" y="415636"/>
            <a:ext cx="11099841" cy="5985164"/>
          </a:xfrm>
        </p:spPr>
        <p:txBody>
          <a:bodyPr>
            <a:noAutofit/>
          </a:bodyPr>
          <a:lstStyle/>
          <a:p>
            <a:r>
              <a:rPr lang="en-US" sz="4000" b="1" dirty="0"/>
              <a:t>Exploring the </a:t>
            </a:r>
            <a:r>
              <a:rPr lang="en-US" sz="4000" b="1" dirty="0">
                <a:solidFill>
                  <a:srgbClr val="FF0000"/>
                </a:solidFill>
              </a:rPr>
              <a:t>HEART</a:t>
            </a:r>
            <a:r>
              <a:rPr lang="en-US" sz="4000" b="1" dirty="0"/>
              <a:t> of GBC</a:t>
            </a:r>
          </a:p>
          <a:p>
            <a:pPr algn="l"/>
            <a:r>
              <a:rPr lang="en-US" sz="4000" b="1" dirty="0">
                <a:ln>
                  <a:solidFill>
                    <a:schemeClr val="tx1"/>
                  </a:solidFill>
                </a:ln>
                <a:solidFill>
                  <a:srgbClr val="00B050"/>
                </a:solidFill>
              </a:rPr>
              <a:t>Grace</a:t>
            </a:r>
            <a:r>
              <a:rPr lang="en-US" sz="4000" b="1" dirty="0"/>
              <a:t> </a:t>
            </a:r>
            <a:r>
              <a:rPr lang="en-US" sz="4000" i="1" dirty="0"/>
              <a:t>- God’s </a:t>
            </a:r>
            <a:r>
              <a:rPr lang="en-US" sz="4000" b="1" i="1" dirty="0"/>
              <a:t>Favor </a:t>
            </a:r>
            <a:r>
              <a:rPr lang="en-US" sz="4000" dirty="0"/>
              <a:t>-</a:t>
            </a:r>
            <a:r>
              <a:rPr lang="en-US" sz="4000" b="1" i="1" dirty="0"/>
              <a:t> </a:t>
            </a:r>
            <a:r>
              <a:rPr lang="en-US" sz="4000" i="1" dirty="0"/>
              <a:t>Undeserved &amp; Unearned</a:t>
            </a:r>
            <a:endParaRPr lang="en-US" sz="4000" b="1" i="1" dirty="0"/>
          </a:p>
          <a:p>
            <a:pPr algn="l"/>
            <a:r>
              <a:rPr lang="en-US" sz="4000" b="1" dirty="0">
                <a:ln>
                  <a:solidFill>
                    <a:schemeClr val="tx1"/>
                  </a:solidFill>
                </a:ln>
                <a:solidFill>
                  <a:srgbClr val="00B050"/>
                </a:solidFill>
              </a:rPr>
              <a:t>Bible</a:t>
            </a:r>
            <a:r>
              <a:rPr lang="en-US" sz="4000" i="1" dirty="0"/>
              <a:t> - God’s </a:t>
            </a:r>
            <a:r>
              <a:rPr lang="en-US" sz="4000" b="1" i="1" dirty="0"/>
              <a:t>Word </a:t>
            </a:r>
            <a:r>
              <a:rPr lang="en-US" sz="4000" dirty="0"/>
              <a:t>-</a:t>
            </a:r>
            <a:r>
              <a:rPr lang="en-US" sz="4000" b="1" i="1" dirty="0"/>
              <a:t> </a:t>
            </a:r>
            <a:r>
              <a:rPr lang="en-US" sz="4000" i="1" dirty="0"/>
              <a:t>Inspired, Inerrant, Sufficient</a:t>
            </a:r>
            <a:endParaRPr lang="en-US" sz="4000" b="1" i="1" dirty="0"/>
          </a:p>
          <a:p>
            <a:pPr algn="l"/>
            <a:r>
              <a:rPr lang="en-US" sz="4000" b="1" dirty="0">
                <a:ln>
                  <a:solidFill>
                    <a:schemeClr val="tx1"/>
                  </a:solidFill>
                </a:ln>
                <a:solidFill>
                  <a:srgbClr val="00B050"/>
                </a:solidFill>
              </a:rPr>
              <a:t>Chapel</a:t>
            </a:r>
            <a:r>
              <a:rPr lang="en-US" sz="4000" i="1" dirty="0"/>
              <a:t> - God’s </a:t>
            </a:r>
            <a:r>
              <a:rPr lang="en-US" sz="4000" b="1" i="1" dirty="0"/>
              <a:t>People </a:t>
            </a:r>
            <a:r>
              <a:rPr lang="en-US" sz="4000" dirty="0"/>
              <a:t>-</a:t>
            </a:r>
            <a:r>
              <a:rPr lang="en-US" sz="4000" b="1" i="1" dirty="0"/>
              <a:t> </a:t>
            </a:r>
            <a:r>
              <a:rPr lang="en-US" sz="4000" i="1" dirty="0"/>
              <a:t>Redeemed, Gathered</a:t>
            </a:r>
            <a:endParaRPr lang="en-US" sz="1000" i="1" dirty="0"/>
          </a:p>
          <a:p>
            <a:pPr algn="l"/>
            <a:r>
              <a:rPr lang="en-US" sz="4000" b="1" dirty="0">
                <a:ln>
                  <a:solidFill>
                    <a:schemeClr val="tx1"/>
                  </a:solidFill>
                </a:ln>
                <a:solidFill>
                  <a:srgbClr val="FF0000"/>
                </a:solidFill>
              </a:rPr>
              <a:t>Gospel</a:t>
            </a:r>
            <a:r>
              <a:rPr lang="en-US" sz="4000" i="1" spc="-150" dirty="0"/>
              <a:t> - God’s </a:t>
            </a:r>
            <a:r>
              <a:rPr lang="en-US" sz="4000" b="1" i="1" dirty="0"/>
              <a:t>Salvation </a:t>
            </a:r>
            <a:r>
              <a:rPr lang="en-US" sz="4000" i="1" spc="-210" dirty="0"/>
              <a:t>- Provided, Powerful, Proclaimed</a:t>
            </a:r>
          </a:p>
          <a:p>
            <a:pPr algn="l"/>
            <a:endParaRPr lang="en-US" sz="800" b="1" dirty="0">
              <a:solidFill>
                <a:srgbClr val="FF0000"/>
              </a:solidFill>
            </a:endParaRPr>
          </a:p>
          <a:p>
            <a:pPr algn="l"/>
            <a:r>
              <a:rPr lang="en-US" sz="4000" b="1" dirty="0">
                <a:solidFill>
                  <a:srgbClr val="FF0000"/>
                </a:solidFill>
              </a:rPr>
              <a:t>Romans 1:15,16</a:t>
            </a:r>
            <a:r>
              <a:rPr lang="en-US" sz="4000" dirty="0">
                <a:solidFill>
                  <a:srgbClr val="FF0000"/>
                </a:solidFill>
              </a:rPr>
              <a:t>  </a:t>
            </a:r>
            <a:r>
              <a:rPr lang="en-US" sz="4000" i="1" dirty="0"/>
              <a:t>I am </a:t>
            </a:r>
            <a:r>
              <a:rPr lang="en-US" sz="4000" b="1" i="1" dirty="0"/>
              <a:t>ready</a:t>
            </a:r>
            <a:r>
              <a:rPr lang="en-US" sz="4000" i="1" dirty="0"/>
              <a:t> to preach the </a:t>
            </a:r>
            <a:r>
              <a:rPr lang="en-US" sz="4000" b="1" i="1" dirty="0">
                <a:solidFill>
                  <a:srgbClr val="00B050"/>
                </a:solidFill>
              </a:rPr>
              <a:t>gospel. </a:t>
            </a:r>
            <a:r>
              <a:rPr lang="en-US" sz="4000" i="1" dirty="0"/>
              <a:t>I am not </a:t>
            </a:r>
            <a:r>
              <a:rPr lang="en-US" sz="4000" b="1" i="1" dirty="0"/>
              <a:t>ashamed</a:t>
            </a:r>
            <a:r>
              <a:rPr lang="en-US" sz="4000" i="1" dirty="0"/>
              <a:t> of the </a:t>
            </a:r>
            <a:r>
              <a:rPr lang="en-US" sz="4000" b="1" i="1" dirty="0">
                <a:solidFill>
                  <a:srgbClr val="00B050"/>
                </a:solidFill>
              </a:rPr>
              <a:t>gospel</a:t>
            </a:r>
            <a:r>
              <a:rPr lang="en-US" sz="4000" i="1" dirty="0"/>
              <a:t> of Christ, for it is the power of </a:t>
            </a:r>
            <a:r>
              <a:rPr lang="en-US" sz="4000" b="1" i="1" dirty="0"/>
              <a:t>God</a:t>
            </a:r>
            <a:r>
              <a:rPr lang="en-US" sz="4000" i="1" dirty="0"/>
              <a:t> to salvation for everyone who believes, for the Jew first and also for the Greek.</a:t>
            </a:r>
            <a:endParaRPr lang="en-US" sz="4000" dirty="0"/>
          </a:p>
        </p:txBody>
      </p:sp>
    </p:spTree>
    <p:extLst>
      <p:ext uri="{BB962C8B-B14F-4D97-AF65-F5344CB8AC3E}">
        <p14:creationId xmlns:p14="http://schemas.microsoft.com/office/powerpoint/2010/main" val="394224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5B3A8-0586-3DDF-5EDD-07B9C75079E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932DB95-44A6-64B1-9C88-587669BBF253}"/>
              </a:ext>
            </a:extLst>
          </p:cNvPr>
          <p:cNvSpPr>
            <a:spLocks noGrp="1"/>
          </p:cNvSpPr>
          <p:nvPr>
            <p:ph type="subTitle" idx="1"/>
          </p:nvPr>
        </p:nvSpPr>
        <p:spPr>
          <a:xfrm>
            <a:off x="598515" y="415636"/>
            <a:ext cx="11099841" cy="5985164"/>
          </a:xfrm>
        </p:spPr>
        <p:txBody>
          <a:bodyPr>
            <a:noAutofit/>
          </a:bodyPr>
          <a:lstStyle/>
          <a:p>
            <a:pPr algn="l"/>
            <a:r>
              <a:rPr lang="en-US" sz="4000" b="1" dirty="0">
                <a:solidFill>
                  <a:srgbClr val="FF0000"/>
                </a:solidFill>
              </a:rPr>
              <a:t>Romans 10:13</a:t>
            </a:r>
            <a:r>
              <a:rPr lang="en-US" sz="4000" i="1" dirty="0"/>
              <a:t>  </a:t>
            </a:r>
            <a:r>
              <a:rPr lang="en-US" sz="4000" dirty="0"/>
              <a:t>For whoever calls on the name of the Lord will be saved.</a:t>
            </a:r>
          </a:p>
          <a:p>
            <a:pPr algn="l"/>
            <a:r>
              <a:rPr lang="en-US" sz="4000" b="1" dirty="0">
                <a:solidFill>
                  <a:srgbClr val="FF0000"/>
                </a:solidFill>
              </a:rPr>
              <a:t>14</a:t>
            </a:r>
            <a:r>
              <a:rPr lang="en-US" sz="4000" dirty="0"/>
              <a:t>  But how will they call on Him in whom they have not believed? And how will they believe in Him of whom they have not heard? And how will they hear without a preacher? </a:t>
            </a:r>
          </a:p>
          <a:p>
            <a:pPr algn="l"/>
            <a:r>
              <a:rPr lang="en-US" sz="4000" b="1" dirty="0">
                <a:solidFill>
                  <a:srgbClr val="FF0000"/>
                </a:solidFill>
              </a:rPr>
              <a:t>15</a:t>
            </a:r>
            <a:r>
              <a:rPr lang="en-US" sz="4000" dirty="0"/>
              <a:t>  And how will they preach unless they are sent? As it is written: “How beautiful are the feet of those who preach the </a:t>
            </a:r>
            <a:r>
              <a:rPr lang="en-US" sz="4000" b="1" dirty="0">
                <a:solidFill>
                  <a:srgbClr val="00B050"/>
                </a:solidFill>
              </a:rPr>
              <a:t>gospel of peace</a:t>
            </a:r>
            <a:r>
              <a:rPr lang="en-US" sz="4000" dirty="0"/>
              <a:t>, who bring glad tidings of good things!" </a:t>
            </a:r>
          </a:p>
        </p:txBody>
      </p:sp>
    </p:spTree>
    <p:extLst>
      <p:ext uri="{BB962C8B-B14F-4D97-AF65-F5344CB8AC3E}">
        <p14:creationId xmlns:p14="http://schemas.microsoft.com/office/powerpoint/2010/main" val="80395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5A9A8-3B75-5870-F8BC-B0B8169BED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B88A99E-778E-4516-3728-0F7EB53BB273}"/>
              </a:ext>
            </a:extLst>
          </p:cNvPr>
          <p:cNvSpPr>
            <a:spLocks noGrp="1"/>
          </p:cNvSpPr>
          <p:nvPr>
            <p:ph type="subTitle" idx="1"/>
          </p:nvPr>
        </p:nvSpPr>
        <p:spPr>
          <a:xfrm>
            <a:off x="598515" y="415636"/>
            <a:ext cx="11099841" cy="5985164"/>
          </a:xfrm>
        </p:spPr>
        <p:txBody>
          <a:bodyPr>
            <a:noAutofit/>
          </a:bodyPr>
          <a:lstStyle/>
          <a:p>
            <a:pPr>
              <a:spcBef>
                <a:spcPts val="0"/>
              </a:spcBef>
            </a:pPr>
            <a:r>
              <a:rPr lang="en-US" sz="4000" b="1" dirty="0"/>
              <a:t>Missions and Prayer  ~  Missions and Giving</a:t>
            </a:r>
          </a:p>
          <a:p>
            <a:pPr>
              <a:spcBef>
                <a:spcPts val="0"/>
              </a:spcBef>
              <a:spcAft>
                <a:spcPts val="600"/>
              </a:spcAft>
            </a:pPr>
            <a:r>
              <a:rPr lang="en-US" sz="4000" b="1" dirty="0"/>
              <a:t>Missions and </a:t>
            </a:r>
            <a:r>
              <a:rPr lang="en-US" sz="4000" b="1" dirty="0">
                <a:solidFill>
                  <a:srgbClr val="00B050"/>
                </a:solidFill>
              </a:rPr>
              <a:t>CHILDREN</a:t>
            </a:r>
          </a:p>
          <a:p>
            <a:pPr marL="571500" indent="-571500" algn="l">
              <a:lnSpc>
                <a:spcPct val="100000"/>
              </a:lnSpc>
              <a:spcBef>
                <a:spcPts val="0"/>
              </a:spcBef>
              <a:buFont typeface="Wingdings" panose="05000000000000000000" pitchFamily="2" charset="2"/>
              <a:buChar char="Ø"/>
            </a:pPr>
            <a:r>
              <a:rPr lang="en-US" sz="4000" b="1" dirty="0"/>
              <a:t>Satan’s</a:t>
            </a:r>
            <a:r>
              <a:rPr lang="en-US" sz="4000" dirty="0"/>
              <a:t> schemes involve children.</a:t>
            </a:r>
          </a:p>
          <a:p>
            <a:pPr algn="l">
              <a:lnSpc>
                <a:spcPct val="100000"/>
              </a:lnSpc>
              <a:spcBef>
                <a:spcPts val="0"/>
              </a:spcBef>
            </a:pPr>
            <a:r>
              <a:rPr lang="en-US" sz="4000" b="1" dirty="0">
                <a:solidFill>
                  <a:srgbClr val="FF0000"/>
                </a:solidFill>
              </a:rPr>
              <a:t>Eph 6:11</a:t>
            </a:r>
            <a:r>
              <a:rPr lang="en-US" sz="4000" dirty="0">
                <a:solidFill>
                  <a:srgbClr val="FF0000"/>
                </a:solidFill>
              </a:rPr>
              <a:t>  </a:t>
            </a:r>
            <a:r>
              <a:rPr lang="en-US" sz="4000" dirty="0"/>
              <a:t>Put on the whole armor of God, that you may be able to stand against the </a:t>
            </a:r>
            <a:r>
              <a:rPr lang="en-US" sz="4000" b="1" dirty="0"/>
              <a:t>wiles</a:t>
            </a:r>
            <a:r>
              <a:rPr lang="en-US" sz="4000" dirty="0"/>
              <a:t> (</a:t>
            </a:r>
            <a:r>
              <a:rPr lang="en-US" sz="4000" i="1" dirty="0"/>
              <a:t>schemes</a:t>
            </a:r>
            <a:r>
              <a:rPr lang="en-US" sz="4000" dirty="0"/>
              <a:t>, </a:t>
            </a:r>
            <a:r>
              <a:rPr lang="en-US" sz="4000" i="1" dirty="0"/>
              <a:t>methods</a:t>
            </a:r>
            <a:r>
              <a:rPr lang="en-US" sz="4000" dirty="0"/>
              <a:t>) </a:t>
            </a:r>
            <a:r>
              <a:rPr lang="en-US" sz="4000" b="1" dirty="0"/>
              <a:t>of the devil</a:t>
            </a:r>
            <a:r>
              <a:rPr lang="en-US" sz="4000" dirty="0"/>
              <a:t>. </a:t>
            </a:r>
          </a:p>
          <a:p>
            <a:pPr marL="914400" indent="-338138" algn="l">
              <a:lnSpc>
                <a:spcPct val="95000"/>
              </a:lnSpc>
              <a:spcBef>
                <a:spcPts val="0"/>
              </a:spcBef>
              <a:buFont typeface="Arial" panose="020B0604020202020204" pitchFamily="34" charset="0"/>
              <a:buChar char="•"/>
            </a:pPr>
            <a:r>
              <a:rPr lang="en-US" sz="4000" i="1" dirty="0"/>
              <a:t>Cain</a:t>
            </a:r>
            <a:r>
              <a:rPr lang="en-US" sz="4000" dirty="0"/>
              <a:t> &amp; </a:t>
            </a:r>
            <a:r>
              <a:rPr lang="en-US" sz="4000" i="1" dirty="0"/>
              <a:t>Able</a:t>
            </a:r>
            <a:r>
              <a:rPr lang="en-US" sz="4000" dirty="0"/>
              <a:t> - </a:t>
            </a:r>
            <a:r>
              <a:rPr lang="en-US" sz="4000" b="1" dirty="0">
                <a:solidFill>
                  <a:srgbClr val="FF0000"/>
                </a:solidFill>
              </a:rPr>
              <a:t>Genesis 4:6-8</a:t>
            </a:r>
          </a:p>
          <a:p>
            <a:pPr marL="914400" indent="-338138" algn="l">
              <a:lnSpc>
                <a:spcPct val="95000"/>
              </a:lnSpc>
              <a:spcBef>
                <a:spcPts val="0"/>
              </a:spcBef>
              <a:buFont typeface="Arial" panose="020B0604020202020204" pitchFamily="34" charset="0"/>
              <a:buChar char="•"/>
            </a:pPr>
            <a:r>
              <a:rPr lang="en-US" sz="4000" i="1" dirty="0"/>
              <a:t>Moses</a:t>
            </a:r>
            <a:r>
              <a:rPr lang="en-US" sz="4000" dirty="0"/>
              <a:t> - </a:t>
            </a:r>
            <a:r>
              <a:rPr lang="en-US" sz="4000" b="1" dirty="0">
                <a:solidFill>
                  <a:srgbClr val="FF0000"/>
                </a:solidFill>
              </a:rPr>
              <a:t>Exodus 1:15,16</a:t>
            </a:r>
          </a:p>
          <a:p>
            <a:pPr marL="914400" indent="-338138" algn="l">
              <a:lnSpc>
                <a:spcPct val="95000"/>
              </a:lnSpc>
              <a:spcBef>
                <a:spcPts val="0"/>
              </a:spcBef>
              <a:buFont typeface="Arial" panose="020B0604020202020204" pitchFamily="34" charset="0"/>
              <a:buChar char="•"/>
            </a:pPr>
            <a:r>
              <a:rPr lang="en-US" sz="4000" i="1" dirty="0"/>
              <a:t>Jesus</a:t>
            </a:r>
            <a:r>
              <a:rPr lang="en-US" sz="4000" dirty="0"/>
              <a:t> - </a:t>
            </a:r>
            <a:r>
              <a:rPr lang="en-US" sz="4000" b="1" dirty="0">
                <a:solidFill>
                  <a:srgbClr val="FF0000"/>
                </a:solidFill>
              </a:rPr>
              <a:t>Matthew 2:16</a:t>
            </a:r>
          </a:p>
          <a:p>
            <a:pPr marL="914400" indent="-338138" algn="l">
              <a:lnSpc>
                <a:spcPct val="95000"/>
              </a:lnSpc>
              <a:spcBef>
                <a:spcPts val="0"/>
              </a:spcBef>
              <a:buFont typeface="Arial" panose="020B0604020202020204" pitchFamily="34" charset="0"/>
              <a:buChar char="•"/>
            </a:pPr>
            <a:r>
              <a:rPr lang="en-US" sz="4000" i="1" dirty="0"/>
              <a:t>Son</a:t>
            </a:r>
            <a:r>
              <a:rPr lang="en-US" sz="4000" dirty="0"/>
              <a:t> - </a:t>
            </a:r>
            <a:r>
              <a:rPr lang="en-US" sz="4000" b="1" dirty="0">
                <a:solidFill>
                  <a:srgbClr val="00B050"/>
                </a:solidFill>
              </a:rPr>
              <a:t>Mark 9:20-22</a:t>
            </a:r>
            <a:endParaRPr lang="en-US" sz="4000" dirty="0">
              <a:solidFill>
                <a:srgbClr val="00B050"/>
              </a:solidFill>
            </a:endParaRPr>
          </a:p>
        </p:txBody>
      </p:sp>
    </p:spTree>
    <p:extLst>
      <p:ext uri="{BB962C8B-B14F-4D97-AF65-F5344CB8AC3E}">
        <p14:creationId xmlns:p14="http://schemas.microsoft.com/office/powerpoint/2010/main" val="367550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8DE60-B93C-ADCA-6B1A-08AC322A823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BC0FE0-C4B4-BC6C-0C8B-14CD6B4FA5BD}"/>
              </a:ext>
            </a:extLst>
          </p:cNvPr>
          <p:cNvSpPr>
            <a:spLocks noGrp="1"/>
          </p:cNvSpPr>
          <p:nvPr>
            <p:ph type="subTitle" idx="1"/>
          </p:nvPr>
        </p:nvSpPr>
        <p:spPr>
          <a:xfrm>
            <a:off x="598515" y="415636"/>
            <a:ext cx="11099841" cy="5985164"/>
          </a:xfrm>
        </p:spPr>
        <p:txBody>
          <a:bodyPr>
            <a:noAutofit/>
          </a:bodyPr>
          <a:lstStyle/>
          <a:p>
            <a:pPr>
              <a:spcBef>
                <a:spcPts val="0"/>
              </a:spcBef>
              <a:spcAft>
                <a:spcPts val="600"/>
              </a:spcAft>
            </a:pPr>
            <a:r>
              <a:rPr lang="en-US" sz="4000" b="1" dirty="0"/>
              <a:t>Missions and </a:t>
            </a:r>
            <a:r>
              <a:rPr lang="en-US" sz="4000" b="1" dirty="0">
                <a:solidFill>
                  <a:srgbClr val="00B050"/>
                </a:solidFill>
              </a:rPr>
              <a:t>CHILDREN</a:t>
            </a:r>
          </a:p>
          <a:p>
            <a:pPr algn="l">
              <a:spcBef>
                <a:spcPts val="0"/>
              </a:spcBef>
            </a:pPr>
            <a:r>
              <a:rPr lang="en-US" sz="3200" b="1" dirty="0">
                <a:sym typeface="Wingdings" panose="05000000000000000000" pitchFamily="2" charset="2"/>
              </a:rPr>
              <a:t></a:t>
            </a:r>
            <a:r>
              <a:rPr lang="en-US" sz="3200" b="1" dirty="0"/>
              <a:t> Satan’s</a:t>
            </a:r>
            <a:r>
              <a:rPr lang="en-US" sz="3200" dirty="0"/>
              <a:t> schemes.</a:t>
            </a:r>
          </a:p>
          <a:p>
            <a:pPr marL="571500" indent="-571500" algn="l">
              <a:buFont typeface="Wingdings" panose="05000000000000000000" pitchFamily="2" charset="2"/>
              <a:buChar char="Ø"/>
            </a:pPr>
            <a:r>
              <a:rPr lang="en-US" sz="4000" b="1" dirty="0"/>
              <a:t>Society’s</a:t>
            </a:r>
            <a:r>
              <a:rPr lang="en-US" sz="4000" dirty="0"/>
              <a:t> attitudes about children.</a:t>
            </a:r>
          </a:p>
          <a:p>
            <a:pPr marL="571500" indent="-174625" algn="l">
              <a:buFont typeface="Arial" panose="020B0604020202020204" pitchFamily="34" charset="0"/>
              <a:buChar char="•"/>
            </a:pPr>
            <a:r>
              <a:rPr lang="en-US" sz="4000" i="1" dirty="0"/>
              <a:t>  bothersome</a:t>
            </a:r>
            <a:r>
              <a:rPr lang="en-US" sz="4000" dirty="0"/>
              <a:t> - </a:t>
            </a:r>
            <a:r>
              <a:rPr lang="en-US" sz="4000" b="1" dirty="0">
                <a:solidFill>
                  <a:srgbClr val="00B050"/>
                </a:solidFill>
              </a:rPr>
              <a:t>Mark 10:13,14</a:t>
            </a:r>
          </a:p>
          <a:p>
            <a:pPr marL="571500" indent="-174625" algn="l">
              <a:buFont typeface="Arial" panose="020B0604020202020204" pitchFamily="34" charset="0"/>
              <a:buChar char="•"/>
            </a:pPr>
            <a:r>
              <a:rPr lang="en-US" sz="4000" b="1" i="1" dirty="0"/>
              <a:t>  </a:t>
            </a:r>
            <a:r>
              <a:rPr lang="en-US" sz="4000" i="1" dirty="0"/>
              <a:t>despised - </a:t>
            </a:r>
            <a:r>
              <a:rPr lang="en-US" sz="4000" b="1" dirty="0">
                <a:solidFill>
                  <a:srgbClr val="FF0000"/>
                </a:solidFill>
              </a:rPr>
              <a:t>I Timothy 4:12</a:t>
            </a:r>
          </a:p>
          <a:p>
            <a:pPr marL="571500" indent="-174625" algn="l">
              <a:buFont typeface="Arial" panose="020B0604020202020204" pitchFamily="34" charset="0"/>
              <a:buChar char="•"/>
            </a:pPr>
            <a:r>
              <a:rPr lang="en-US" sz="4000" b="1" i="1" dirty="0"/>
              <a:t>  </a:t>
            </a:r>
            <a:r>
              <a:rPr lang="en-US" sz="4000" i="1" dirty="0"/>
              <a:t>expendable, non-existent</a:t>
            </a:r>
            <a:r>
              <a:rPr lang="en-US" sz="4000" dirty="0"/>
              <a:t> - </a:t>
            </a:r>
            <a:r>
              <a:rPr lang="en-US" sz="4000" b="1" dirty="0">
                <a:solidFill>
                  <a:srgbClr val="00B050"/>
                </a:solidFill>
              </a:rPr>
              <a:t>II Timothy 3:1-3</a:t>
            </a:r>
            <a:endParaRPr lang="en-US" sz="4000" dirty="0">
              <a:solidFill>
                <a:srgbClr val="00B050"/>
              </a:solidFill>
            </a:endParaRPr>
          </a:p>
        </p:txBody>
      </p:sp>
    </p:spTree>
    <p:extLst>
      <p:ext uri="{BB962C8B-B14F-4D97-AF65-F5344CB8AC3E}">
        <p14:creationId xmlns:p14="http://schemas.microsoft.com/office/powerpoint/2010/main" val="249666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CFF82-FACC-5A26-8B83-5B1D5581F9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529F0BE-CE1C-4783-8346-DC0682D970A2}"/>
              </a:ext>
            </a:extLst>
          </p:cNvPr>
          <p:cNvSpPr>
            <a:spLocks noGrp="1"/>
          </p:cNvSpPr>
          <p:nvPr>
            <p:ph type="subTitle" idx="1"/>
          </p:nvPr>
        </p:nvSpPr>
        <p:spPr>
          <a:xfrm>
            <a:off x="598515" y="415636"/>
            <a:ext cx="11099841" cy="5985164"/>
          </a:xfrm>
        </p:spPr>
        <p:txBody>
          <a:bodyPr>
            <a:noAutofit/>
          </a:bodyPr>
          <a:lstStyle/>
          <a:p>
            <a:pPr>
              <a:spcBef>
                <a:spcPts val="0"/>
              </a:spcBef>
              <a:spcAft>
                <a:spcPts val="600"/>
              </a:spcAft>
            </a:pPr>
            <a:r>
              <a:rPr lang="en-US" sz="4000" b="1" dirty="0"/>
              <a:t>Missions and </a:t>
            </a:r>
            <a:r>
              <a:rPr lang="en-US" sz="4000" b="1" dirty="0">
                <a:solidFill>
                  <a:srgbClr val="00B050"/>
                </a:solidFill>
              </a:rPr>
              <a:t>CHILDREN</a:t>
            </a:r>
          </a:p>
          <a:p>
            <a:pPr algn="l">
              <a:spcBef>
                <a:spcPts val="0"/>
              </a:spcBef>
            </a:pPr>
            <a:r>
              <a:rPr lang="en-US" sz="3200" b="1" dirty="0">
                <a:sym typeface="Wingdings" panose="05000000000000000000" pitchFamily="2" charset="2"/>
              </a:rPr>
              <a:t></a:t>
            </a:r>
            <a:r>
              <a:rPr lang="en-US" sz="3200" b="1" dirty="0"/>
              <a:t> Satan’s</a:t>
            </a:r>
            <a:r>
              <a:rPr lang="en-US" sz="3200" dirty="0"/>
              <a:t> schemes.</a:t>
            </a:r>
          </a:p>
          <a:p>
            <a:pPr algn="l">
              <a:spcBef>
                <a:spcPts val="0"/>
              </a:spcBef>
            </a:pPr>
            <a:r>
              <a:rPr lang="en-US" sz="3200" b="1" dirty="0">
                <a:sym typeface="Wingdings" panose="05000000000000000000" pitchFamily="2" charset="2"/>
              </a:rPr>
              <a:t></a:t>
            </a:r>
            <a:r>
              <a:rPr lang="en-US" sz="3200" b="1" dirty="0"/>
              <a:t> Society’s</a:t>
            </a:r>
            <a:r>
              <a:rPr lang="en-US" sz="3200" dirty="0"/>
              <a:t> attitudes.</a:t>
            </a:r>
          </a:p>
          <a:p>
            <a:pPr marL="571500" indent="-571500" algn="l">
              <a:spcBef>
                <a:spcPts val="0"/>
              </a:spcBef>
              <a:buFont typeface="Wingdings" panose="05000000000000000000" pitchFamily="2" charset="2"/>
              <a:buChar char="Ø"/>
            </a:pPr>
            <a:r>
              <a:rPr lang="en-US" sz="4000" b="1" dirty="0"/>
              <a:t>Savior’s</a:t>
            </a:r>
            <a:r>
              <a:rPr lang="en-US" sz="4000" dirty="0"/>
              <a:t> heart for children.</a:t>
            </a:r>
          </a:p>
          <a:p>
            <a:pPr marL="625475" indent="-228600" algn="l">
              <a:spcBef>
                <a:spcPts val="0"/>
              </a:spcBef>
              <a:buFont typeface="Arial" panose="020B0604020202020204" pitchFamily="34" charset="0"/>
              <a:buChar char="•"/>
            </a:pPr>
            <a:r>
              <a:rPr lang="en-US" sz="4000" b="1" dirty="0"/>
              <a:t> </a:t>
            </a:r>
            <a:r>
              <a:rPr lang="en-US" sz="4000" b="1" dirty="0">
                <a:solidFill>
                  <a:srgbClr val="FF0000"/>
                </a:solidFill>
              </a:rPr>
              <a:t>Matthew 18:1-14</a:t>
            </a:r>
          </a:p>
          <a:p>
            <a:pPr marL="396875" algn="l">
              <a:spcBef>
                <a:spcPts val="0"/>
              </a:spcBef>
              <a:tabLst>
                <a:tab pos="681038" algn="l"/>
              </a:tabLst>
            </a:pPr>
            <a:r>
              <a:rPr lang="en-US" sz="4000" dirty="0"/>
              <a:t>	Humility as a little child = greatness (</a:t>
            </a:r>
            <a:r>
              <a:rPr lang="en-US" sz="4000" b="1" dirty="0">
                <a:solidFill>
                  <a:srgbClr val="FF0000"/>
                </a:solidFill>
              </a:rPr>
              <a:t>4</a:t>
            </a:r>
            <a:r>
              <a:rPr lang="en-US" sz="4000" dirty="0"/>
              <a:t>).</a:t>
            </a:r>
          </a:p>
          <a:p>
            <a:pPr marL="396875" algn="l">
              <a:spcBef>
                <a:spcPts val="0"/>
              </a:spcBef>
              <a:tabLst>
                <a:tab pos="681038" algn="l"/>
              </a:tabLst>
            </a:pPr>
            <a:r>
              <a:rPr lang="en-US" sz="4000" dirty="0"/>
              <a:t>	Causing a young believer to sin = deadly (</a:t>
            </a:r>
            <a:r>
              <a:rPr lang="en-US" sz="4000" b="1" dirty="0">
                <a:solidFill>
                  <a:srgbClr val="FF0000"/>
                </a:solidFill>
              </a:rPr>
              <a:t>6</a:t>
            </a:r>
            <a:r>
              <a:rPr lang="en-US" sz="4000" dirty="0"/>
              <a:t>).</a:t>
            </a:r>
          </a:p>
          <a:p>
            <a:pPr marL="396875" algn="l">
              <a:spcBef>
                <a:spcPts val="0"/>
              </a:spcBef>
              <a:tabLst>
                <a:tab pos="681038" algn="l"/>
              </a:tabLst>
            </a:pPr>
            <a:r>
              <a:rPr lang="en-US" sz="4000" dirty="0"/>
              <a:t>	Children have heaven’s care &amp; full attention (</a:t>
            </a:r>
            <a:r>
              <a:rPr lang="en-US" sz="4000" b="1" dirty="0">
                <a:solidFill>
                  <a:srgbClr val="FF0000"/>
                </a:solidFill>
              </a:rPr>
              <a:t>10</a:t>
            </a:r>
            <a:r>
              <a:rPr lang="en-US" sz="4000" dirty="0"/>
              <a:t>).</a:t>
            </a:r>
          </a:p>
          <a:p>
            <a:pPr marL="396875" algn="l">
              <a:spcBef>
                <a:spcPts val="0"/>
              </a:spcBef>
              <a:tabLst>
                <a:tab pos="681038" algn="l"/>
              </a:tabLst>
            </a:pPr>
            <a:r>
              <a:rPr lang="en-US" sz="4000" dirty="0"/>
              <a:t>	</a:t>
            </a:r>
            <a:r>
              <a:rPr lang="en-US" sz="4000" spc="-50" dirty="0"/>
              <a:t>The Great Shepherd joyfully rescues even one (</a:t>
            </a:r>
            <a:r>
              <a:rPr lang="en-US" sz="4000" b="1" spc="-50" dirty="0">
                <a:solidFill>
                  <a:srgbClr val="FF0000"/>
                </a:solidFill>
              </a:rPr>
              <a:t>13</a:t>
            </a:r>
            <a:r>
              <a:rPr lang="en-US" sz="4000" spc="-50" dirty="0"/>
              <a:t>).</a:t>
            </a:r>
          </a:p>
        </p:txBody>
      </p:sp>
    </p:spTree>
    <p:extLst>
      <p:ext uri="{BB962C8B-B14F-4D97-AF65-F5344CB8AC3E}">
        <p14:creationId xmlns:p14="http://schemas.microsoft.com/office/powerpoint/2010/main" val="13284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EA668-369F-7C70-1B29-4E3D42D186A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35A35F-2802-D146-2404-0CBDD6D5E182}"/>
              </a:ext>
            </a:extLst>
          </p:cNvPr>
          <p:cNvSpPr>
            <a:spLocks noGrp="1"/>
          </p:cNvSpPr>
          <p:nvPr>
            <p:ph type="subTitle" idx="1"/>
          </p:nvPr>
        </p:nvSpPr>
        <p:spPr>
          <a:xfrm>
            <a:off x="598515" y="415636"/>
            <a:ext cx="11099841" cy="5985164"/>
          </a:xfrm>
        </p:spPr>
        <p:txBody>
          <a:bodyPr>
            <a:noAutofit/>
          </a:bodyPr>
          <a:lstStyle/>
          <a:p>
            <a:pPr>
              <a:spcBef>
                <a:spcPts val="0"/>
              </a:spcBef>
              <a:spcAft>
                <a:spcPts val="600"/>
              </a:spcAft>
            </a:pPr>
            <a:r>
              <a:rPr lang="en-US" sz="4000" b="1" dirty="0"/>
              <a:t>Missions and </a:t>
            </a:r>
            <a:r>
              <a:rPr lang="en-US" sz="4000" b="1" dirty="0">
                <a:solidFill>
                  <a:srgbClr val="00B050"/>
                </a:solidFill>
              </a:rPr>
              <a:t>CHILDREN</a:t>
            </a:r>
          </a:p>
          <a:p>
            <a:pPr algn="l">
              <a:spcBef>
                <a:spcPts val="0"/>
              </a:spcBef>
            </a:pPr>
            <a:r>
              <a:rPr lang="en-US" sz="3200" b="1" dirty="0">
                <a:sym typeface="Wingdings" panose="05000000000000000000" pitchFamily="2" charset="2"/>
              </a:rPr>
              <a:t></a:t>
            </a:r>
            <a:r>
              <a:rPr lang="en-US" sz="3200" b="1" dirty="0"/>
              <a:t> Satan’s</a:t>
            </a:r>
            <a:r>
              <a:rPr lang="en-US" sz="3200" dirty="0"/>
              <a:t> schemes.</a:t>
            </a:r>
          </a:p>
          <a:p>
            <a:pPr algn="l">
              <a:spcBef>
                <a:spcPts val="0"/>
              </a:spcBef>
            </a:pPr>
            <a:r>
              <a:rPr lang="en-US" sz="3200" b="1" dirty="0">
                <a:sym typeface="Wingdings" panose="05000000000000000000" pitchFamily="2" charset="2"/>
              </a:rPr>
              <a:t></a:t>
            </a:r>
            <a:r>
              <a:rPr lang="en-US" sz="3200" b="1" dirty="0"/>
              <a:t> Society’s</a:t>
            </a:r>
            <a:r>
              <a:rPr lang="en-US" sz="3200" dirty="0"/>
              <a:t> attitudes.</a:t>
            </a:r>
          </a:p>
          <a:p>
            <a:pPr marL="571500" indent="-571500" algn="l">
              <a:spcBef>
                <a:spcPts val="0"/>
              </a:spcBef>
              <a:buFont typeface="Wingdings" panose="05000000000000000000" pitchFamily="2" charset="2"/>
              <a:buChar char="Ø"/>
            </a:pPr>
            <a:r>
              <a:rPr lang="en-US" sz="4000" b="1" dirty="0"/>
              <a:t>Savior’s</a:t>
            </a:r>
            <a:r>
              <a:rPr lang="en-US" sz="4000" dirty="0"/>
              <a:t> heart for children.</a:t>
            </a:r>
          </a:p>
          <a:p>
            <a:pPr marL="625475" indent="-228600" algn="l">
              <a:spcBef>
                <a:spcPts val="0"/>
              </a:spcBef>
              <a:buFont typeface="Arial" panose="020B0604020202020204" pitchFamily="34" charset="0"/>
              <a:buChar char="•"/>
            </a:pPr>
            <a:r>
              <a:rPr lang="en-US" sz="4000" b="1" dirty="0"/>
              <a:t> </a:t>
            </a:r>
            <a:r>
              <a:rPr lang="en-US" sz="4000" b="1" dirty="0">
                <a:solidFill>
                  <a:srgbClr val="FF0000"/>
                </a:solidFill>
              </a:rPr>
              <a:t>Matthew 18:1-14</a:t>
            </a:r>
          </a:p>
          <a:p>
            <a:pPr marL="625475" indent="-228600" algn="l">
              <a:spcBef>
                <a:spcPts val="0"/>
              </a:spcBef>
              <a:buFont typeface="Arial" panose="020B0604020202020204" pitchFamily="34" charset="0"/>
              <a:buChar char="•"/>
            </a:pPr>
            <a:r>
              <a:rPr lang="en-US" sz="4000" b="1" dirty="0"/>
              <a:t> </a:t>
            </a:r>
            <a:r>
              <a:rPr lang="en-US" sz="4000" b="1" dirty="0">
                <a:solidFill>
                  <a:srgbClr val="FF0000"/>
                </a:solidFill>
              </a:rPr>
              <a:t>II Timothy 3:15 </a:t>
            </a:r>
            <a:r>
              <a:rPr lang="en-US" sz="4000" dirty="0"/>
              <a:t> From a </a:t>
            </a:r>
            <a:r>
              <a:rPr lang="en-US" sz="4000" b="1" dirty="0"/>
              <a:t>child</a:t>
            </a:r>
            <a:r>
              <a:rPr lang="en-US" sz="4000" dirty="0"/>
              <a:t> you (</a:t>
            </a:r>
            <a:r>
              <a:rPr lang="en-US" sz="4000" i="1" dirty="0"/>
              <a:t>Timothy</a:t>
            </a:r>
            <a:r>
              <a:rPr lang="en-US" sz="4000" dirty="0"/>
              <a:t>) have known the holy scriptures, which are able to make you </a:t>
            </a:r>
            <a:r>
              <a:rPr lang="en-US" sz="4000" b="1" dirty="0"/>
              <a:t>wise unto salvation </a:t>
            </a:r>
            <a:r>
              <a:rPr lang="en-US" sz="4000" dirty="0"/>
              <a:t>through faith which is in Christ Jesus. </a:t>
            </a:r>
          </a:p>
          <a:p>
            <a:pPr marL="396875" algn="l">
              <a:spcBef>
                <a:spcPts val="0"/>
              </a:spcBef>
            </a:pPr>
            <a:r>
              <a:rPr lang="en-US" sz="800" dirty="0"/>
              <a:t>	</a:t>
            </a:r>
          </a:p>
          <a:p>
            <a:pPr marL="396875" algn="l">
              <a:spcBef>
                <a:spcPts val="0"/>
              </a:spcBef>
            </a:pPr>
            <a:r>
              <a:rPr lang="en-US" sz="4000" dirty="0"/>
              <a:t>      (</a:t>
            </a:r>
            <a:r>
              <a:rPr lang="en-US" sz="4000" i="1" dirty="0"/>
              <a:t>Wordless Book; A-B-C-D; Bridge; NKJV/NLT</a:t>
            </a:r>
            <a:r>
              <a:rPr lang="en-US" sz="4000" dirty="0"/>
              <a:t>)</a:t>
            </a:r>
          </a:p>
        </p:txBody>
      </p:sp>
    </p:spTree>
    <p:extLst>
      <p:ext uri="{BB962C8B-B14F-4D97-AF65-F5344CB8AC3E}">
        <p14:creationId xmlns:p14="http://schemas.microsoft.com/office/powerpoint/2010/main" val="7633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D4003-050E-9051-324D-A0BE9AF6B0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BC2F147-E1DF-0AE4-A430-7A04338F87DE}"/>
              </a:ext>
            </a:extLst>
          </p:cNvPr>
          <p:cNvSpPr>
            <a:spLocks noGrp="1"/>
          </p:cNvSpPr>
          <p:nvPr>
            <p:ph type="subTitle" idx="1"/>
          </p:nvPr>
        </p:nvSpPr>
        <p:spPr>
          <a:xfrm>
            <a:off x="598515" y="415636"/>
            <a:ext cx="11099841" cy="5985164"/>
          </a:xfrm>
        </p:spPr>
        <p:txBody>
          <a:bodyPr>
            <a:noAutofit/>
          </a:bodyPr>
          <a:lstStyle/>
          <a:p>
            <a:pPr>
              <a:spcBef>
                <a:spcPts val="0"/>
              </a:spcBef>
              <a:spcAft>
                <a:spcPts val="600"/>
              </a:spcAft>
            </a:pPr>
            <a:r>
              <a:rPr lang="en-US" sz="4000" b="1" dirty="0"/>
              <a:t>Missions and </a:t>
            </a:r>
            <a:r>
              <a:rPr lang="en-US" sz="4000" b="1" dirty="0">
                <a:solidFill>
                  <a:srgbClr val="00B050"/>
                </a:solidFill>
              </a:rPr>
              <a:t>CHILDREN</a:t>
            </a:r>
          </a:p>
          <a:p>
            <a:pPr algn="l">
              <a:spcBef>
                <a:spcPts val="0"/>
              </a:spcBef>
            </a:pPr>
            <a:r>
              <a:rPr lang="en-US" sz="3200" b="1" dirty="0">
                <a:sym typeface="Wingdings" panose="05000000000000000000" pitchFamily="2" charset="2"/>
              </a:rPr>
              <a:t></a:t>
            </a:r>
            <a:r>
              <a:rPr lang="en-US" sz="3200" b="1" dirty="0"/>
              <a:t> Satan’s</a:t>
            </a:r>
            <a:r>
              <a:rPr lang="en-US" sz="3200" dirty="0"/>
              <a:t> schemes.</a:t>
            </a:r>
          </a:p>
          <a:p>
            <a:pPr algn="l">
              <a:spcBef>
                <a:spcPts val="0"/>
              </a:spcBef>
            </a:pPr>
            <a:r>
              <a:rPr lang="en-US" sz="3200" b="1" dirty="0">
                <a:sym typeface="Wingdings" panose="05000000000000000000" pitchFamily="2" charset="2"/>
              </a:rPr>
              <a:t></a:t>
            </a:r>
            <a:r>
              <a:rPr lang="en-US" sz="3200" b="1" dirty="0"/>
              <a:t> Society’s</a:t>
            </a:r>
            <a:r>
              <a:rPr lang="en-US" sz="3200" dirty="0"/>
              <a:t> attitudes.</a:t>
            </a:r>
          </a:p>
          <a:p>
            <a:pPr algn="l">
              <a:spcBef>
                <a:spcPts val="0"/>
              </a:spcBef>
            </a:pPr>
            <a:r>
              <a:rPr lang="en-US" sz="3200" b="1" dirty="0">
                <a:sym typeface="Wingdings" panose="05000000000000000000" pitchFamily="2" charset="2"/>
              </a:rPr>
              <a:t></a:t>
            </a:r>
            <a:r>
              <a:rPr lang="en-US" sz="3200" b="1" dirty="0"/>
              <a:t> Savior’s</a:t>
            </a:r>
            <a:r>
              <a:rPr lang="en-US" sz="3200" dirty="0"/>
              <a:t> heart.</a:t>
            </a:r>
          </a:p>
          <a:p>
            <a:pPr marL="571500" indent="-571500" algn="l">
              <a:buFont typeface="Wingdings" panose="05000000000000000000" pitchFamily="2" charset="2"/>
              <a:buChar char="Ø"/>
            </a:pPr>
            <a:r>
              <a:rPr lang="en-US" sz="4000" b="1" dirty="0"/>
              <a:t>GBC</a:t>
            </a:r>
            <a:r>
              <a:rPr lang="en-US" sz="4000" dirty="0"/>
              <a:t> treasures children.</a:t>
            </a:r>
          </a:p>
          <a:p>
            <a:pPr algn="l">
              <a:tabLst>
                <a:tab pos="398463" algn="l"/>
              </a:tabLst>
            </a:pPr>
            <a:r>
              <a:rPr lang="en-US" sz="4000" dirty="0"/>
              <a:t>	Prayers &amp; Budget - CAPC; CEF; ACCA; GO; 	</a:t>
            </a:r>
          </a:p>
          <a:p>
            <a:pPr algn="l">
              <a:tabLst>
                <a:tab pos="398463" algn="l"/>
              </a:tabLst>
            </a:pPr>
            <a:r>
              <a:rPr lang="en-US" sz="4000"/>
              <a:t>	Property </a:t>
            </a:r>
            <a:r>
              <a:rPr lang="en-US" sz="4000" dirty="0"/>
              <a:t>&amp; People (10+)</a:t>
            </a:r>
          </a:p>
          <a:p>
            <a:pPr algn="l">
              <a:tabLst>
                <a:tab pos="465138" algn="l"/>
              </a:tabLst>
            </a:pPr>
            <a:r>
              <a:rPr lang="en-US" sz="4000" dirty="0"/>
              <a:t>		CLO; Children/Youth SS; Youth Group; VBS</a:t>
            </a:r>
          </a:p>
        </p:txBody>
      </p:sp>
    </p:spTree>
    <p:extLst>
      <p:ext uri="{BB962C8B-B14F-4D97-AF65-F5344CB8AC3E}">
        <p14:creationId xmlns:p14="http://schemas.microsoft.com/office/powerpoint/2010/main" val="33926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546</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Depue</dc:creator>
  <cp:lastModifiedBy>James Depue</cp:lastModifiedBy>
  <cp:revision>1</cp:revision>
  <dcterms:created xsi:type="dcterms:W3CDTF">2026-02-27T15:39:36Z</dcterms:created>
  <dcterms:modified xsi:type="dcterms:W3CDTF">2026-03-01T19:20:02Z</dcterms:modified>
</cp:coreProperties>
</file>