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665" r:id="rId2"/>
    <p:sldId id="451" r:id="rId3"/>
    <p:sldId id="457" r:id="rId4"/>
    <p:sldId id="659" r:id="rId5"/>
    <p:sldId id="683" r:id="rId6"/>
    <p:sldId id="679" r:id="rId7"/>
    <p:sldId id="666" r:id="rId8"/>
    <p:sldId id="670" r:id="rId9"/>
    <p:sldId id="671" r:id="rId10"/>
    <p:sldId id="684" r:id="rId11"/>
    <p:sldId id="680" r:id="rId12"/>
    <p:sldId id="667" r:id="rId13"/>
    <p:sldId id="677" r:id="rId14"/>
    <p:sldId id="673" r:id="rId15"/>
    <p:sldId id="678" r:id="rId16"/>
    <p:sldId id="668" r:id="rId17"/>
    <p:sldId id="682" r:id="rId18"/>
    <p:sldId id="681" r:id="rId19"/>
    <p:sldId id="687" r:id="rId20"/>
    <p:sldId id="674" r:id="rId21"/>
    <p:sldId id="686" r:id="rId22"/>
    <p:sldId id="685" r:id="rId23"/>
    <p:sldId id="656" r:id="rId24"/>
    <p:sldId id="688" r:id="rId25"/>
    <p:sldId id="6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4147"/>
    <a:srgbClr val="2C4892"/>
    <a:srgbClr val="3A4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Depue" userId="ce8b122cf7b10dd2" providerId="LiveId" clId="{58DE2C4B-65AA-419B-9937-03B15DB09559}"/>
    <pc:docChg chg="undo redo custSel addSld delSld modSld sldOrd">
      <pc:chgData name="James Depue" userId="ce8b122cf7b10dd2" providerId="LiveId" clId="{58DE2C4B-65AA-419B-9937-03B15DB09559}" dt="2026-02-22T20:18:36.661" v="13607" actId="47"/>
      <pc:docMkLst>
        <pc:docMk/>
      </pc:docMkLst>
      <pc:sldChg chg="add del">
        <pc:chgData name="James Depue" userId="ce8b122cf7b10dd2" providerId="LiveId" clId="{58DE2C4B-65AA-419B-9937-03B15DB09559}" dt="2026-02-22T20:17:35.548" v="13585" actId="47"/>
        <pc:sldMkLst>
          <pc:docMk/>
          <pc:sldMk cId="0" sldId="256"/>
        </pc:sldMkLst>
      </pc:sldChg>
      <pc:sldChg chg="add del addAnim delAnim">
        <pc:chgData name="James Depue" userId="ce8b122cf7b10dd2" providerId="LiveId" clId="{58DE2C4B-65AA-419B-9937-03B15DB09559}" dt="2026-02-22T20:17:39.751" v="13593" actId="47"/>
        <pc:sldMkLst>
          <pc:docMk/>
          <pc:sldMk cId="0" sldId="257"/>
        </pc:sldMkLst>
      </pc:sldChg>
      <pc:sldChg chg="add del">
        <pc:chgData name="James Depue" userId="ce8b122cf7b10dd2" providerId="LiveId" clId="{58DE2C4B-65AA-419B-9937-03B15DB09559}" dt="2026-02-22T20:17:40.225" v="13594" actId="47"/>
        <pc:sldMkLst>
          <pc:docMk/>
          <pc:sldMk cId="0" sldId="258"/>
        </pc:sldMkLst>
      </pc:sldChg>
      <pc:sldChg chg="add del">
        <pc:chgData name="James Depue" userId="ce8b122cf7b10dd2" providerId="LiveId" clId="{58DE2C4B-65AA-419B-9937-03B15DB09559}" dt="2026-02-22T20:17:40.847" v="13595" actId="47"/>
        <pc:sldMkLst>
          <pc:docMk/>
          <pc:sldMk cId="0" sldId="259"/>
        </pc:sldMkLst>
      </pc:sldChg>
      <pc:sldChg chg="add del">
        <pc:chgData name="James Depue" userId="ce8b122cf7b10dd2" providerId="LiveId" clId="{58DE2C4B-65AA-419B-9937-03B15DB09559}" dt="2026-02-22T20:17:41.307" v="13596" actId="47"/>
        <pc:sldMkLst>
          <pc:docMk/>
          <pc:sldMk cId="0" sldId="260"/>
        </pc:sldMkLst>
      </pc:sldChg>
      <pc:sldChg chg="addSp delSp add del setBg delDesignElem">
        <pc:chgData name="James Depue" userId="ce8b122cf7b10dd2" providerId="LiveId" clId="{58DE2C4B-65AA-419B-9937-03B15DB09559}" dt="2026-02-22T20:17:27.770" v="13583" actId="47"/>
        <pc:sldMkLst>
          <pc:docMk/>
          <pc:sldMk cId="1275183095" sldId="261"/>
        </pc:sldMkLst>
        <pc:spChg chg="add del">
          <ac:chgData name="James Depue" userId="ce8b122cf7b10dd2" providerId="LiveId" clId="{58DE2C4B-65AA-419B-9937-03B15DB09559}" dt="2026-02-21T13:36:58.077" v="7904"/>
          <ac:spMkLst>
            <pc:docMk/>
            <pc:sldMk cId="1275183095" sldId="261"/>
            <ac:spMk id="1042" creationId="{C511BB31-E4FD-DD6A-1EB6-18B76193C37B}"/>
          </ac:spMkLst>
        </pc:spChg>
        <pc:spChg chg="add del">
          <ac:chgData name="James Depue" userId="ce8b122cf7b10dd2" providerId="LiveId" clId="{58DE2C4B-65AA-419B-9937-03B15DB09559}" dt="2026-02-21T13:36:58.077" v="7904"/>
          <ac:spMkLst>
            <pc:docMk/>
            <pc:sldMk cId="1275183095" sldId="261"/>
            <ac:spMk id="1043" creationId="{F88EB0D1-2EA1-923F-43C3-46677845F7AA}"/>
          </ac:spMkLst>
        </pc:spChg>
        <pc:spChg chg="add del">
          <ac:chgData name="James Depue" userId="ce8b122cf7b10dd2" providerId="LiveId" clId="{58DE2C4B-65AA-419B-9937-03B15DB09559}" dt="2026-02-21T13:36:58.077" v="7904"/>
          <ac:spMkLst>
            <pc:docMk/>
            <pc:sldMk cId="1275183095" sldId="261"/>
            <ac:spMk id="1044" creationId="{ED3226B5-3464-3492-D757-6E8AFB6FD1C0}"/>
          </ac:spMkLst>
        </pc:spChg>
        <pc:spChg chg="add del">
          <ac:chgData name="James Depue" userId="ce8b122cf7b10dd2" providerId="LiveId" clId="{58DE2C4B-65AA-419B-9937-03B15DB09559}" dt="2026-02-21T13:36:58.077" v="7904"/>
          <ac:spMkLst>
            <pc:docMk/>
            <pc:sldMk cId="1275183095" sldId="261"/>
            <ac:spMk id="1045" creationId="{EE547BEB-EB1F-7EE6-5143-D11DCF7E2A1C}"/>
          </ac:spMkLst>
        </pc:spChg>
      </pc:sldChg>
      <pc:sldChg chg="add del">
        <pc:chgData name="James Depue" userId="ce8b122cf7b10dd2" providerId="LiveId" clId="{58DE2C4B-65AA-419B-9937-03B15DB09559}" dt="2026-02-22T20:17:36.550" v="13587" actId="47"/>
        <pc:sldMkLst>
          <pc:docMk/>
          <pc:sldMk cId="0" sldId="262"/>
        </pc:sldMkLst>
      </pc:sldChg>
      <pc:sldChg chg="add del">
        <pc:chgData name="James Depue" userId="ce8b122cf7b10dd2" providerId="LiveId" clId="{58DE2C4B-65AA-419B-9937-03B15DB09559}" dt="2026-02-22T20:17:36.071" v="13586" actId="47"/>
        <pc:sldMkLst>
          <pc:docMk/>
          <pc:sldMk cId="0" sldId="263"/>
        </pc:sldMkLst>
      </pc:sldChg>
      <pc:sldChg chg="add del">
        <pc:chgData name="James Depue" userId="ce8b122cf7b10dd2" providerId="LiveId" clId="{58DE2C4B-65AA-419B-9937-03B15DB09559}" dt="2026-02-22T20:17:37.002" v="13588" actId="47"/>
        <pc:sldMkLst>
          <pc:docMk/>
          <pc:sldMk cId="0" sldId="264"/>
        </pc:sldMkLst>
      </pc:sldChg>
      <pc:sldChg chg="add del">
        <pc:chgData name="James Depue" userId="ce8b122cf7b10dd2" providerId="LiveId" clId="{58DE2C4B-65AA-419B-9937-03B15DB09559}" dt="2026-02-22T20:17:37.567" v="13589" actId="47"/>
        <pc:sldMkLst>
          <pc:docMk/>
          <pc:sldMk cId="0" sldId="265"/>
        </pc:sldMkLst>
      </pc:sldChg>
      <pc:sldChg chg="add del">
        <pc:chgData name="James Depue" userId="ce8b122cf7b10dd2" providerId="LiveId" clId="{58DE2C4B-65AA-419B-9937-03B15DB09559}" dt="2026-02-22T20:17:38.930" v="13592" actId="47"/>
        <pc:sldMkLst>
          <pc:docMk/>
          <pc:sldMk cId="0" sldId="266"/>
        </pc:sldMkLst>
      </pc:sldChg>
      <pc:sldChg chg="add del">
        <pc:chgData name="James Depue" userId="ce8b122cf7b10dd2" providerId="LiveId" clId="{58DE2C4B-65AA-419B-9937-03B15DB09559}" dt="2026-02-22T20:17:38.467" v="13591" actId="47"/>
        <pc:sldMkLst>
          <pc:docMk/>
          <pc:sldMk cId="0" sldId="267"/>
        </pc:sldMkLst>
      </pc:sldChg>
      <pc:sldChg chg="add del">
        <pc:chgData name="James Depue" userId="ce8b122cf7b10dd2" providerId="LiveId" clId="{58DE2C4B-65AA-419B-9937-03B15DB09559}" dt="2026-02-22T20:17:37.992" v="13590" actId="47"/>
        <pc:sldMkLst>
          <pc:docMk/>
          <pc:sldMk cId="0" sldId="268"/>
        </pc:sldMkLst>
      </pc:sldChg>
      <pc:sldChg chg="addSp delSp modSp add del mod">
        <pc:chgData name="James Depue" userId="ce8b122cf7b10dd2" providerId="LiveId" clId="{58DE2C4B-65AA-419B-9937-03B15DB09559}" dt="2026-02-21T14:05:19.508" v="8194" actId="47"/>
        <pc:sldMkLst>
          <pc:docMk/>
          <pc:sldMk cId="3657036587" sldId="387"/>
        </pc:sldMkLst>
        <pc:spChg chg="add">
          <ac:chgData name="James Depue" userId="ce8b122cf7b10dd2" providerId="LiveId" clId="{58DE2C4B-65AA-419B-9937-03B15DB09559}" dt="2026-02-21T13:44:33.340" v="7951"/>
          <ac:spMkLst>
            <pc:docMk/>
            <pc:sldMk cId="3657036587" sldId="387"/>
            <ac:spMk id="2" creationId="{36351874-C6FE-9A04-0297-02621663BCE0}"/>
          </ac:spMkLst>
        </pc:spChg>
        <pc:spChg chg="mod">
          <ac:chgData name="James Depue" userId="ce8b122cf7b10dd2" providerId="LiveId" clId="{58DE2C4B-65AA-419B-9937-03B15DB09559}" dt="2026-02-21T13:50:51.554" v="8012" actId="207"/>
          <ac:spMkLst>
            <pc:docMk/>
            <pc:sldMk cId="3657036587" sldId="387"/>
            <ac:spMk id="6" creationId="{ADDAABA9-A000-81AD-B65B-2548DE64FAE6}"/>
          </ac:spMkLst>
        </pc:spChg>
        <pc:spChg chg="add del mod ord">
          <ac:chgData name="James Depue" userId="ce8b122cf7b10dd2" providerId="LiveId" clId="{58DE2C4B-65AA-419B-9937-03B15DB09559}" dt="2026-02-21T13:44:46.417" v="7953" actId="478"/>
          <ac:spMkLst>
            <pc:docMk/>
            <pc:sldMk cId="3657036587" sldId="387"/>
            <ac:spMk id="7" creationId="{1E2EDD29-5C6B-1B4E-31EB-363C132416E5}"/>
          </ac:spMkLst>
        </pc:spChg>
        <pc:spChg chg="add del mod ord">
          <ac:chgData name="James Depue" userId="ce8b122cf7b10dd2" providerId="LiveId" clId="{58DE2C4B-65AA-419B-9937-03B15DB09559}" dt="2026-02-21T13:44:49.308" v="7954" actId="478"/>
          <ac:spMkLst>
            <pc:docMk/>
            <pc:sldMk cId="3657036587" sldId="387"/>
            <ac:spMk id="9" creationId="{A97B27EA-53E1-A308-EB1D-227E03AC52FD}"/>
          </ac:spMkLst>
        </pc:spChg>
        <pc:picChg chg="add mod ord modCrop">
          <ac:chgData name="James Depue" userId="ce8b122cf7b10dd2" providerId="LiveId" clId="{58DE2C4B-65AA-419B-9937-03B15DB09559}" dt="2026-02-21T13:46:03.533" v="7960" actId="14100"/>
          <ac:picMkLst>
            <pc:docMk/>
            <pc:sldMk cId="3657036587" sldId="387"/>
            <ac:picMk id="3" creationId="{B1C386D5-A828-11C8-C5DC-BA3A194E0B37}"/>
          </ac:picMkLst>
        </pc:picChg>
        <pc:picChg chg="add del mod ord">
          <ac:chgData name="James Depue" userId="ce8b122cf7b10dd2" providerId="LiveId" clId="{58DE2C4B-65AA-419B-9937-03B15DB09559}" dt="2026-02-21T13:44:30.093" v="7950" actId="478"/>
          <ac:picMkLst>
            <pc:docMk/>
            <pc:sldMk cId="3657036587" sldId="387"/>
            <ac:picMk id="4" creationId="{F8312CF8-7582-7F3D-8473-2B3994C2C6A2}"/>
          </ac:picMkLst>
        </pc:picChg>
        <pc:picChg chg="mod">
          <ac:chgData name="James Depue" userId="ce8b122cf7b10dd2" providerId="LiveId" clId="{58DE2C4B-65AA-419B-9937-03B15DB09559}" dt="2026-02-21T13:46:14.262" v="7961" actId="1076"/>
          <ac:picMkLst>
            <pc:docMk/>
            <pc:sldMk cId="3657036587" sldId="387"/>
            <ac:picMk id="8" creationId="{F268AC9C-DD09-1CEB-D3E3-EE59B7BCFC02}"/>
          </ac:picMkLst>
        </pc:picChg>
      </pc:sldChg>
      <pc:sldChg chg="modSp add mod">
        <pc:chgData name="James Depue" userId="ce8b122cf7b10dd2" providerId="LiveId" clId="{58DE2C4B-65AA-419B-9937-03B15DB09559}" dt="2026-02-21T13:43:51.859" v="7949" actId="255"/>
        <pc:sldMkLst>
          <pc:docMk/>
          <pc:sldMk cId="2527789192" sldId="451"/>
        </pc:sldMkLst>
        <pc:spChg chg="mod">
          <ac:chgData name="James Depue" userId="ce8b122cf7b10dd2" providerId="LiveId" clId="{58DE2C4B-65AA-419B-9937-03B15DB09559}" dt="2026-02-21T13:43:51.859" v="7949" actId="255"/>
          <ac:spMkLst>
            <pc:docMk/>
            <pc:sldMk cId="2527789192" sldId="451"/>
            <ac:spMk id="3" creationId="{7ECEEE4A-58E3-C99C-1A3E-93C6DEA43A68}"/>
          </ac:spMkLst>
        </pc:spChg>
      </pc:sldChg>
      <pc:sldChg chg="add addAnim delAnim modAnim">
        <pc:chgData name="James Depue" userId="ce8b122cf7b10dd2" providerId="LiveId" clId="{58DE2C4B-65AA-419B-9937-03B15DB09559}" dt="2026-02-08T08:52:10.398" v="5893"/>
        <pc:sldMkLst>
          <pc:docMk/>
          <pc:sldMk cId="1300843242" sldId="457"/>
        </pc:sldMkLst>
      </pc:sldChg>
      <pc:sldChg chg="addSp modSp add del ord modAnim">
        <pc:chgData name="James Depue" userId="ce8b122cf7b10dd2" providerId="LiveId" clId="{58DE2C4B-65AA-419B-9937-03B15DB09559}" dt="2026-02-22T20:17:30.317" v="13584" actId="47"/>
        <pc:sldMkLst>
          <pc:docMk/>
          <pc:sldMk cId="30134535" sldId="655"/>
        </pc:sldMkLst>
        <pc:spChg chg="mod">
          <ac:chgData name="James Depue" userId="ce8b122cf7b10dd2" providerId="LiveId" clId="{58DE2C4B-65AA-419B-9937-03B15DB09559}" dt="2026-02-21T13:41:11.815" v="7916" actId="113"/>
          <ac:spMkLst>
            <pc:docMk/>
            <pc:sldMk cId="30134535" sldId="655"/>
            <ac:spMk id="3" creationId="{F5E050D7-CFA4-EB75-5B57-94DFFD4423C4}"/>
          </ac:spMkLst>
        </pc:spChg>
        <pc:picChg chg="add mod">
          <ac:chgData name="James Depue" userId="ce8b122cf7b10dd2" providerId="LiveId" clId="{58DE2C4B-65AA-419B-9937-03B15DB09559}" dt="2026-02-21T13:41:47.881" v="7919" actId="208"/>
          <ac:picMkLst>
            <pc:docMk/>
            <pc:sldMk cId="30134535" sldId="655"/>
            <ac:picMk id="2" creationId="{ACDBB6FB-C3E2-17D4-CCC1-F5C4854B9BE8}"/>
          </ac:picMkLst>
        </pc:picChg>
      </pc:sldChg>
      <pc:sldChg chg="modSp add mod addAnim delAnim modAnim">
        <pc:chgData name="James Depue" userId="ce8b122cf7b10dd2" providerId="LiveId" clId="{58DE2C4B-65AA-419B-9937-03B15DB09559}" dt="2026-02-22T12:25:57.479" v="13058" actId="113"/>
        <pc:sldMkLst>
          <pc:docMk/>
          <pc:sldMk cId="4188632616" sldId="656"/>
        </pc:sldMkLst>
        <pc:spChg chg="mod">
          <ac:chgData name="James Depue" userId="ce8b122cf7b10dd2" providerId="LiveId" clId="{58DE2C4B-65AA-419B-9937-03B15DB09559}" dt="2026-02-22T12:25:57.479" v="13058" actId="113"/>
          <ac:spMkLst>
            <pc:docMk/>
            <pc:sldMk cId="4188632616" sldId="656"/>
            <ac:spMk id="3" creationId="{5848350D-C3E4-8E93-89AB-6D4B5B8DA87C}"/>
          </ac:spMkLst>
        </pc:spChg>
      </pc:sldChg>
      <pc:sldChg chg="addSp delSp modSp add del mod">
        <pc:chgData name="James Depue" userId="ce8b122cf7b10dd2" providerId="LiveId" clId="{58DE2C4B-65AA-419B-9937-03B15DB09559}" dt="2026-02-22T12:38:58.745" v="13259" actId="47"/>
        <pc:sldMkLst>
          <pc:docMk/>
          <pc:sldMk cId="1150071510" sldId="657"/>
        </pc:sldMkLst>
      </pc:sldChg>
      <pc:sldChg chg="modSp add del mod">
        <pc:chgData name="James Depue" userId="ce8b122cf7b10dd2" providerId="LiveId" clId="{58DE2C4B-65AA-419B-9937-03B15DB09559}" dt="2026-02-22T00:32:08.786" v="11491" actId="47"/>
        <pc:sldMkLst>
          <pc:docMk/>
          <pc:sldMk cId="4119495167" sldId="658"/>
        </pc:sldMkLst>
        <pc:spChg chg="mod">
          <ac:chgData name="James Depue" userId="ce8b122cf7b10dd2" providerId="LiveId" clId="{58DE2C4B-65AA-419B-9937-03B15DB09559}" dt="2026-02-22T00:29:33.952" v="11468" actId="255"/>
          <ac:spMkLst>
            <pc:docMk/>
            <pc:sldMk cId="4119495167" sldId="658"/>
            <ac:spMk id="3" creationId="{7359A273-E784-D265-1753-F0BB77D902FE}"/>
          </ac:spMkLst>
        </pc:spChg>
      </pc:sldChg>
      <pc:sldChg chg="modSp add addAnim delAnim modAnim">
        <pc:chgData name="James Depue" userId="ce8b122cf7b10dd2" providerId="LiveId" clId="{58DE2C4B-65AA-419B-9937-03B15DB09559}" dt="2026-02-21T14:10:23.525" v="8262"/>
        <pc:sldMkLst>
          <pc:docMk/>
          <pc:sldMk cId="1992888953" sldId="659"/>
        </pc:sldMkLst>
        <pc:spChg chg="mod">
          <ac:chgData name="James Depue" userId="ce8b122cf7b10dd2" providerId="LiveId" clId="{58DE2C4B-65AA-419B-9937-03B15DB09559}" dt="2026-02-21T14:10:01.919" v="8261" actId="20577"/>
          <ac:spMkLst>
            <pc:docMk/>
            <pc:sldMk cId="1992888953" sldId="659"/>
            <ac:spMk id="3" creationId="{B3402E85-C95A-37F0-607A-45AEEBC20656}"/>
          </ac:spMkLst>
        </pc:spChg>
      </pc:sldChg>
      <pc:sldChg chg="modSp add del mod">
        <pc:chgData name="James Depue" userId="ce8b122cf7b10dd2" providerId="LiveId" clId="{58DE2C4B-65AA-419B-9937-03B15DB09559}" dt="2026-02-22T20:17:45.233" v="13601" actId="47"/>
        <pc:sldMkLst>
          <pc:docMk/>
          <pc:sldMk cId="2206245056" sldId="660"/>
        </pc:sldMkLst>
        <pc:spChg chg="mod">
          <ac:chgData name="James Depue" userId="ce8b122cf7b10dd2" providerId="LiveId" clId="{58DE2C4B-65AA-419B-9937-03B15DB09559}" dt="2026-02-21T14:00:48.252" v="8018" actId="1076"/>
          <ac:spMkLst>
            <pc:docMk/>
            <pc:sldMk cId="2206245056" sldId="660"/>
            <ac:spMk id="5" creationId="{F1C4CCC0-3919-0EA4-C912-77AF150396E8}"/>
          </ac:spMkLst>
        </pc:spChg>
        <pc:spChg chg="mod">
          <ac:chgData name="James Depue" userId="ce8b122cf7b10dd2" providerId="LiveId" clId="{58DE2C4B-65AA-419B-9937-03B15DB09559}" dt="2026-02-21T14:04:26.380" v="8191" actId="1036"/>
          <ac:spMkLst>
            <pc:docMk/>
            <pc:sldMk cId="2206245056" sldId="660"/>
            <ac:spMk id="6" creationId="{3D02E9FA-B83C-42D9-18C2-106B3241DBD9}"/>
          </ac:spMkLst>
        </pc:spChg>
        <pc:picChg chg="mod">
          <ac:chgData name="James Depue" userId="ce8b122cf7b10dd2" providerId="LiveId" clId="{58DE2C4B-65AA-419B-9937-03B15DB09559}" dt="2026-02-21T14:04:50.486" v="8192" actId="1076"/>
          <ac:picMkLst>
            <pc:docMk/>
            <pc:sldMk cId="2206245056" sldId="660"/>
            <ac:picMk id="8" creationId="{C052A4E4-8106-1075-DBFA-2A1CF76EC8E3}"/>
          </ac:picMkLst>
        </pc:picChg>
      </pc:sldChg>
      <pc:sldChg chg="add del">
        <pc:chgData name="James Depue" userId="ce8b122cf7b10dd2" providerId="LiveId" clId="{58DE2C4B-65AA-419B-9937-03B15DB09559}" dt="2026-02-22T20:17:41.781" v="13597" actId="47"/>
        <pc:sldMkLst>
          <pc:docMk/>
          <pc:sldMk cId="0" sldId="661"/>
        </pc:sldMkLst>
      </pc:sldChg>
      <pc:sldChg chg="add del">
        <pc:chgData name="James Depue" userId="ce8b122cf7b10dd2" providerId="LiveId" clId="{58DE2C4B-65AA-419B-9937-03B15DB09559}" dt="2026-02-22T20:17:42.296" v="13598" actId="47"/>
        <pc:sldMkLst>
          <pc:docMk/>
          <pc:sldMk cId="0" sldId="662"/>
        </pc:sldMkLst>
      </pc:sldChg>
      <pc:sldChg chg="add del">
        <pc:chgData name="James Depue" userId="ce8b122cf7b10dd2" providerId="LiveId" clId="{58DE2C4B-65AA-419B-9937-03B15DB09559}" dt="2026-02-22T20:17:42.835" v="13599" actId="47"/>
        <pc:sldMkLst>
          <pc:docMk/>
          <pc:sldMk cId="0" sldId="663"/>
        </pc:sldMkLst>
      </pc:sldChg>
      <pc:sldChg chg="add del">
        <pc:chgData name="James Depue" userId="ce8b122cf7b10dd2" providerId="LiveId" clId="{58DE2C4B-65AA-419B-9937-03B15DB09559}" dt="2026-02-22T20:17:43.300" v="13600" actId="47"/>
        <pc:sldMkLst>
          <pc:docMk/>
          <pc:sldMk cId="0" sldId="664"/>
        </pc:sldMkLst>
      </pc:sldChg>
      <pc:sldChg chg="add del">
        <pc:chgData name="James Depue" userId="ce8b122cf7b10dd2" providerId="LiveId" clId="{58DE2C4B-65AA-419B-9937-03B15DB09559}" dt="2026-02-21T14:01:36.615" v="8021" actId="47"/>
        <pc:sldMkLst>
          <pc:docMk/>
          <pc:sldMk cId="996651876" sldId="665"/>
        </pc:sldMkLst>
      </pc:sldChg>
      <pc:sldChg chg="add">
        <pc:chgData name="James Depue" userId="ce8b122cf7b10dd2" providerId="LiveId" clId="{58DE2C4B-65AA-419B-9937-03B15DB09559}" dt="2026-02-21T14:05:14.025" v="8193"/>
        <pc:sldMkLst>
          <pc:docMk/>
          <pc:sldMk cId="2794474890" sldId="665"/>
        </pc:sldMkLst>
      </pc:sldChg>
      <pc:sldChg chg="modSp add mod addAnim delAnim modAnim">
        <pc:chgData name="James Depue" userId="ce8b122cf7b10dd2" providerId="LiveId" clId="{58DE2C4B-65AA-419B-9937-03B15DB09559}" dt="2026-02-21T16:19:14.540" v="8548" actId="113"/>
        <pc:sldMkLst>
          <pc:docMk/>
          <pc:sldMk cId="3961787309" sldId="666"/>
        </pc:sldMkLst>
        <pc:spChg chg="mod">
          <ac:chgData name="James Depue" userId="ce8b122cf7b10dd2" providerId="LiveId" clId="{58DE2C4B-65AA-419B-9937-03B15DB09559}" dt="2026-02-21T16:19:14.540" v="8548" actId="113"/>
          <ac:spMkLst>
            <pc:docMk/>
            <pc:sldMk cId="3961787309" sldId="666"/>
            <ac:spMk id="3" creationId="{4E6B984B-5F82-166B-A741-3E80FEF8BC4F}"/>
          </ac:spMkLst>
        </pc:spChg>
      </pc:sldChg>
      <pc:sldChg chg="modSp add mod modAnim">
        <pc:chgData name="James Depue" userId="ce8b122cf7b10dd2" providerId="LiveId" clId="{58DE2C4B-65AA-419B-9937-03B15DB09559}" dt="2026-02-22T11:37:54.624" v="12592" actId="179"/>
        <pc:sldMkLst>
          <pc:docMk/>
          <pc:sldMk cId="2888279570" sldId="667"/>
        </pc:sldMkLst>
        <pc:spChg chg="mod">
          <ac:chgData name="James Depue" userId="ce8b122cf7b10dd2" providerId="LiveId" clId="{58DE2C4B-65AA-419B-9937-03B15DB09559}" dt="2026-02-22T11:37:54.624" v="12592" actId="179"/>
          <ac:spMkLst>
            <pc:docMk/>
            <pc:sldMk cId="2888279570" sldId="667"/>
            <ac:spMk id="3" creationId="{DCAFCFC5-DC22-AADA-0E3A-D582BF9A56C3}"/>
          </ac:spMkLst>
        </pc:spChg>
      </pc:sldChg>
      <pc:sldChg chg="modSp add modAnim">
        <pc:chgData name="James Depue" userId="ce8b122cf7b10dd2" providerId="LiveId" clId="{58DE2C4B-65AA-419B-9937-03B15DB09559}" dt="2026-02-22T11:49:10.222" v="12623" actId="113"/>
        <pc:sldMkLst>
          <pc:docMk/>
          <pc:sldMk cId="3152346254" sldId="668"/>
        </pc:sldMkLst>
        <pc:spChg chg="mod">
          <ac:chgData name="James Depue" userId="ce8b122cf7b10dd2" providerId="LiveId" clId="{58DE2C4B-65AA-419B-9937-03B15DB09559}" dt="2026-02-22T11:49:10.222" v="12623" actId="113"/>
          <ac:spMkLst>
            <pc:docMk/>
            <pc:sldMk cId="3152346254" sldId="668"/>
            <ac:spMk id="3" creationId="{09463D6E-2F8D-0560-C24F-F8AF818E4961}"/>
          </ac:spMkLst>
        </pc:spChg>
      </pc:sldChg>
      <pc:sldChg chg="addSp delSp modSp add del modAnim">
        <pc:chgData name="James Depue" userId="ce8b122cf7b10dd2" providerId="LiveId" clId="{58DE2C4B-65AA-419B-9937-03B15DB09559}" dt="2026-02-21T23:44:52.365" v="10769" actId="47"/>
        <pc:sldMkLst>
          <pc:docMk/>
          <pc:sldMk cId="2158298510" sldId="669"/>
        </pc:sldMkLst>
        <pc:spChg chg="mod">
          <ac:chgData name="James Depue" userId="ce8b122cf7b10dd2" providerId="LiveId" clId="{58DE2C4B-65AA-419B-9937-03B15DB09559}" dt="2026-02-21T16:26:28.484" v="8628" actId="6549"/>
          <ac:spMkLst>
            <pc:docMk/>
            <pc:sldMk cId="2158298510" sldId="669"/>
            <ac:spMk id="3" creationId="{F3AC1142-C054-0CE8-97C1-B8765678580C}"/>
          </ac:spMkLst>
        </pc:spChg>
        <pc:picChg chg="add del mod">
          <ac:chgData name="James Depue" userId="ce8b122cf7b10dd2" providerId="LiveId" clId="{58DE2C4B-65AA-419B-9937-03B15DB09559}" dt="2026-02-21T23:41:24.665" v="10760" actId="21"/>
          <ac:picMkLst>
            <pc:docMk/>
            <pc:sldMk cId="2158298510" sldId="669"/>
            <ac:picMk id="5122" creationId="{E9E70A92-AB9A-8219-49D6-F336F16E4BE0}"/>
          </ac:picMkLst>
        </pc:picChg>
      </pc:sldChg>
      <pc:sldChg chg="addSp delSp modSp add mod addAnim delAnim modAnim">
        <pc:chgData name="James Depue" userId="ce8b122cf7b10dd2" providerId="LiveId" clId="{58DE2C4B-65AA-419B-9937-03B15DB09559}" dt="2026-02-22T11:32:40.471" v="12579"/>
        <pc:sldMkLst>
          <pc:docMk/>
          <pc:sldMk cId="3537000924" sldId="670"/>
        </pc:sldMkLst>
        <pc:spChg chg="del mod">
          <ac:chgData name="James Depue" userId="ce8b122cf7b10dd2" providerId="LiveId" clId="{58DE2C4B-65AA-419B-9937-03B15DB09559}" dt="2026-02-21T15:10:46.294" v="8465" actId="478"/>
          <ac:spMkLst>
            <pc:docMk/>
            <pc:sldMk cId="3537000924" sldId="670"/>
            <ac:spMk id="3" creationId="{20A0141E-090A-D36A-C2DD-A580BCD00D94}"/>
          </ac:spMkLst>
        </pc:spChg>
        <pc:spChg chg="add mod">
          <ac:chgData name="James Depue" userId="ce8b122cf7b10dd2" providerId="LiveId" clId="{58DE2C4B-65AA-419B-9937-03B15DB09559}" dt="2026-02-21T23:38:13.154" v="10733" actId="1035"/>
          <ac:spMkLst>
            <pc:docMk/>
            <pc:sldMk cId="3537000924" sldId="670"/>
            <ac:spMk id="11" creationId="{1A125649-87EE-7B86-CAB5-9BC5C2DCBD1B}"/>
          </ac:spMkLst>
        </pc:spChg>
        <pc:picChg chg="add del mod">
          <ac:chgData name="James Depue" userId="ce8b122cf7b10dd2" providerId="LiveId" clId="{58DE2C4B-65AA-419B-9937-03B15DB09559}" dt="2026-02-21T15:10:40.306" v="8464" actId="478"/>
          <ac:picMkLst>
            <pc:docMk/>
            <pc:sldMk cId="3537000924" sldId="670"/>
            <ac:picMk id="2050" creationId="{4F8D092A-829B-19F3-C0B7-F1315D9A5D3C}"/>
          </ac:picMkLst>
        </pc:picChg>
        <pc:picChg chg="add mod">
          <ac:chgData name="James Depue" userId="ce8b122cf7b10dd2" providerId="LiveId" clId="{58DE2C4B-65AA-419B-9937-03B15DB09559}" dt="2026-02-21T23:37:12.804" v="10727" actId="1076"/>
          <ac:picMkLst>
            <pc:docMk/>
            <pc:sldMk cId="3537000924" sldId="670"/>
            <ac:picMk id="2052" creationId="{297AFCC7-AFFA-2A19-15C0-E00CB0BF560C}"/>
          </ac:picMkLst>
        </pc:picChg>
        <pc:picChg chg="add mod">
          <ac:chgData name="James Depue" userId="ce8b122cf7b10dd2" providerId="LiveId" clId="{58DE2C4B-65AA-419B-9937-03B15DB09559}" dt="2026-02-21T16:04:02.717" v="8534" actId="1582"/>
          <ac:picMkLst>
            <pc:docMk/>
            <pc:sldMk cId="3537000924" sldId="670"/>
            <ac:picMk id="2054" creationId="{63671866-F6E8-A32B-540B-78F49BEC6111}"/>
          </ac:picMkLst>
        </pc:picChg>
        <pc:cxnChg chg="add mod">
          <ac:chgData name="James Depue" userId="ce8b122cf7b10dd2" providerId="LiveId" clId="{58DE2C4B-65AA-419B-9937-03B15DB09559}" dt="2026-02-21T15:22:07.152" v="8523" actId="692"/>
          <ac:cxnSpMkLst>
            <pc:docMk/>
            <pc:sldMk cId="3537000924" sldId="670"/>
            <ac:cxnSpMk id="4" creationId="{7B1B0540-E865-1A2C-6C91-F86643956858}"/>
          </ac:cxnSpMkLst>
        </pc:cxnChg>
        <pc:cxnChg chg="add mod">
          <ac:chgData name="James Depue" userId="ce8b122cf7b10dd2" providerId="LiveId" clId="{58DE2C4B-65AA-419B-9937-03B15DB09559}" dt="2026-02-21T15:22:35.822" v="8525" actId="1076"/>
          <ac:cxnSpMkLst>
            <pc:docMk/>
            <pc:sldMk cId="3537000924" sldId="670"/>
            <ac:cxnSpMk id="5" creationId="{E3F3E08F-A2D3-C190-C030-47AC0948D787}"/>
          </ac:cxnSpMkLst>
        </pc:cxnChg>
      </pc:sldChg>
      <pc:sldChg chg="addSp modSp add mod ord modAnim">
        <pc:chgData name="James Depue" userId="ce8b122cf7b10dd2" providerId="LiveId" clId="{58DE2C4B-65AA-419B-9937-03B15DB09559}" dt="2026-02-22T01:05:52.513" v="11608" actId="1036"/>
        <pc:sldMkLst>
          <pc:docMk/>
          <pc:sldMk cId="1040103893" sldId="671"/>
        </pc:sldMkLst>
        <pc:spChg chg="mod">
          <ac:chgData name="James Depue" userId="ce8b122cf7b10dd2" providerId="LiveId" clId="{58DE2C4B-65AA-419B-9937-03B15DB09559}" dt="2026-02-21T23:41:52.476" v="10764" actId="6549"/>
          <ac:spMkLst>
            <pc:docMk/>
            <pc:sldMk cId="1040103893" sldId="671"/>
            <ac:spMk id="3" creationId="{17DD7E25-7929-8B38-57CB-600C4E0BCD25}"/>
          </ac:spMkLst>
        </pc:spChg>
        <pc:picChg chg="add mod">
          <ac:chgData name="James Depue" userId="ce8b122cf7b10dd2" providerId="LiveId" clId="{58DE2C4B-65AA-419B-9937-03B15DB09559}" dt="2026-02-22T01:05:52.513" v="11608" actId="1036"/>
          <ac:picMkLst>
            <pc:docMk/>
            <pc:sldMk cId="1040103893" sldId="671"/>
            <ac:picMk id="2" creationId="{061ACF49-A4E4-6325-6A8B-E2C969531A3C}"/>
          </ac:picMkLst>
        </pc:picChg>
        <pc:picChg chg="add mod">
          <ac:chgData name="James Depue" userId="ce8b122cf7b10dd2" providerId="LiveId" clId="{58DE2C4B-65AA-419B-9937-03B15DB09559}" dt="2026-02-21T23:41:35.415" v="10761"/>
          <ac:picMkLst>
            <pc:docMk/>
            <pc:sldMk cId="1040103893" sldId="671"/>
            <ac:picMk id="5122" creationId="{E9E70A92-AB9A-8219-49D6-F336F16E4BE0}"/>
          </ac:picMkLst>
        </pc:picChg>
      </pc:sldChg>
      <pc:sldChg chg="modSp add del mod addAnim delAnim modAnim">
        <pc:chgData name="James Depue" userId="ce8b122cf7b10dd2" providerId="LiveId" clId="{58DE2C4B-65AA-419B-9937-03B15DB09559}" dt="2026-02-22T01:11:26.969" v="11669" actId="47"/>
        <pc:sldMkLst>
          <pc:docMk/>
          <pc:sldMk cId="1999654933" sldId="672"/>
        </pc:sldMkLst>
        <pc:spChg chg="mod">
          <ac:chgData name="James Depue" userId="ce8b122cf7b10dd2" providerId="LiveId" clId="{58DE2C4B-65AA-419B-9937-03B15DB09559}" dt="2026-02-22T01:11:00.185" v="11667" actId="21"/>
          <ac:spMkLst>
            <pc:docMk/>
            <pc:sldMk cId="1999654933" sldId="672"/>
            <ac:spMk id="3" creationId="{0EAA145D-8197-4CB4-2A0C-0F531B8A604E}"/>
          </ac:spMkLst>
        </pc:spChg>
      </pc:sldChg>
      <pc:sldChg chg="modSp add mod addAnim delAnim modAnim">
        <pc:chgData name="James Depue" userId="ce8b122cf7b10dd2" providerId="LiveId" clId="{58DE2C4B-65AA-419B-9937-03B15DB09559}" dt="2026-02-22T11:46:00.632" v="12617" actId="20577"/>
        <pc:sldMkLst>
          <pc:docMk/>
          <pc:sldMk cId="609986514" sldId="673"/>
        </pc:sldMkLst>
        <pc:spChg chg="mod">
          <ac:chgData name="James Depue" userId="ce8b122cf7b10dd2" providerId="LiveId" clId="{58DE2C4B-65AA-419B-9937-03B15DB09559}" dt="2026-02-22T11:46:00.632" v="12617" actId="20577"/>
          <ac:spMkLst>
            <pc:docMk/>
            <pc:sldMk cId="609986514" sldId="673"/>
            <ac:spMk id="3" creationId="{68BE8105-59DD-603D-F0B1-0976AEAFA897}"/>
          </ac:spMkLst>
        </pc:spChg>
      </pc:sldChg>
      <pc:sldChg chg="addSp modSp add mod ord modAnim">
        <pc:chgData name="James Depue" userId="ce8b122cf7b10dd2" providerId="LiveId" clId="{58DE2C4B-65AA-419B-9937-03B15DB09559}" dt="2026-02-22T12:45:25.598" v="13410" actId="255"/>
        <pc:sldMkLst>
          <pc:docMk/>
          <pc:sldMk cId="3088450966" sldId="674"/>
        </pc:sldMkLst>
        <pc:spChg chg="add mod">
          <ac:chgData name="James Depue" userId="ce8b122cf7b10dd2" providerId="LiveId" clId="{58DE2C4B-65AA-419B-9937-03B15DB09559}" dt="2026-02-22T12:01:37.980" v="12728" actId="1037"/>
          <ac:spMkLst>
            <pc:docMk/>
            <pc:sldMk cId="3088450966" sldId="674"/>
            <ac:spMk id="2" creationId="{1CA23D22-87A5-C3A6-186F-AA3FFD10F607}"/>
          </ac:spMkLst>
        </pc:spChg>
        <pc:spChg chg="mod">
          <ac:chgData name="James Depue" userId="ce8b122cf7b10dd2" providerId="LiveId" clId="{58DE2C4B-65AA-419B-9937-03B15DB09559}" dt="2026-02-22T12:45:25.598" v="13410" actId="255"/>
          <ac:spMkLst>
            <pc:docMk/>
            <pc:sldMk cId="3088450966" sldId="674"/>
            <ac:spMk id="3" creationId="{57442AC6-91DC-E2AB-64D9-ED2FB88F81B2}"/>
          </ac:spMkLst>
        </pc:spChg>
      </pc:sldChg>
      <pc:sldChg chg="modSp add del modAnim">
        <pc:chgData name="James Depue" userId="ce8b122cf7b10dd2" providerId="LiveId" clId="{58DE2C4B-65AA-419B-9937-03B15DB09559}" dt="2026-02-21T18:20:50.892" v="9701" actId="47"/>
        <pc:sldMkLst>
          <pc:docMk/>
          <pc:sldMk cId="3365618538" sldId="675"/>
        </pc:sldMkLst>
        <pc:spChg chg="mod">
          <ac:chgData name="James Depue" userId="ce8b122cf7b10dd2" providerId="LiveId" clId="{58DE2C4B-65AA-419B-9937-03B15DB09559}" dt="2026-02-21T18:16:16.913" v="9645" actId="20577"/>
          <ac:spMkLst>
            <pc:docMk/>
            <pc:sldMk cId="3365618538" sldId="675"/>
            <ac:spMk id="3" creationId="{7F98D257-C517-54F7-5883-67293A8F50DC}"/>
          </ac:spMkLst>
        </pc:spChg>
      </pc:sldChg>
      <pc:sldChg chg="modSp add del mod addAnim delAnim modAnim">
        <pc:chgData name="James Depue" userId="ce8b122cf7b10dd2" providerId="LiveId" clId="{58DE2C4B-65AA-419B-9937-03B15DB09559}" dt="2026-02-21T19:24:46.773" v="9961" actId="47"/>
        <pc:sldMkLst>
          <pc:docMk/>
          <pc:sldMk cId="427849784" sldId="676"/>
        </pc:sldMkLst>
        <pc:spChg chg="mod">
          <ac:chgData name="James Depue" userId="ce8b122cf7b10dd2" providerId="LiveId" clId="{58DE2C4B-65AA-419B-9937-03B15DB09559}" dt="2026-02-21T18:26:20.219" v="9720" actId="21"/>
          <ac:spMkLst>
            <pc:docMk/>
            <pc:sldMk cId="427849784" sldId="676"/>
            <ac:spMk id="3" creationId="{662F0505-9B96-E271-1CE0-F0EA65B05E11}"/>
          </ac:spMkLst>
        </pc:spChg>
      </pc:sldChg>
      <pc:sldChg chg="modSp add modAnim">
        <pc:chgData name="James Depue" userId="ce8b122cf7b10dd2" providerId="LiveId" clId="{58DE2C4B-65AA-419B-9937-03B15DB09559}" dt="2026-02-22T11:43:40.570" v="12593" actId="113"/>
        <pc:sldMkLst>
          <pc:docMk/>
          <pc:sldMk cId="1527995296" sldId="677"/>
        </pc:sldMkLst>
        <pc:spChg chg="mod">
          <ac:chgData name="James Depue" userId="ce8b122cf7b10dd2" providerId="LiveId" clId="{58DE2C4B-65AA-419B-9937-03B15DB09559}" dt="2026-02-22T11:43:40.570" v="12593" actId="113"/>
          <ac:spMkLst>
            <pc:docMk/>
            <pc:sldMk cId="1527995296" sldId="677"/>
            <ac:spMk id="3" creationId="{C83BCEBA-CB72-F88F-DE13-F3CF846703F7}"/>
          </ac:spMkLst>
        </pc:spChg>
      </pc:sldChg>
      <pc:sldChg chg="modSp add modAnim">
        <pc:chgData name="James Depue" userId="ce8b122cf7b10dd2" providerId="LiveId" clId="{58DE2C4B-65AA-419B-9937-03B15DB09559}" dt="2026-02-22T01:37:41.282" v="12087" actId="313"/>
        <pc:sldMkLst>
          <pc:docMk/>
          <pc:sldMk cId="1905633727" sldId="678"/>
        </pc:sldMkLst>
        <pc:spChg chg="mod">
          <ac:chgData name="James Depue" userId="ce8b122cf7b10dd2" providerId="LiveId" clId="{58DE2C4B-65AA-419B-9937-03B15DB09559}" dt="2026-02-22T01:37:41.282" v="12087" actId="313"/>
          <ac:spMkLst>
            <pc:docMk/>
            <pc:sldMk cId="1905633727" sldId="678"/>
            <ac:spMk id="3" creationId="{075F3BB5-9D2E-59DE-0D67-5C05A04AE1F4}"/>
          </ac:spMkLst>
        </pc:spChg>
      </pc:sldChg>
      <pc:sldChg chg="addSp delSp modSp add mod modAnim">
        <pc:chgData name="James Depue" userId="ce8b122cf7b10dd2" providerId="LiveId" clId="{58DE2C4B-65AA-419B-9937-03B15DB09559}" dt="2026-02-21T23:33:28.101" v="10725"/>
        <pc:sldMkLst>
          <pc:docMk/>
          <pc:sldMk cId="77511934" sldId="679"/>
        </pc:sldMkLst>
        <pc:spChg chg="add">
          <ac:chgData name="James Depue" userId="ce8b122cf7b10dd2" providerId="LiveId" clId="{58DE2C4B-65AA-419B-9937-03B15DB09559}" dt="2026-02-21T23:21:27.601" v="10569"/>
          <ac:spMkLst>
            <pc:docMk/>
            <pc:sldMk cId="77511934" sldId="679"/>
            <ac:spMk id="2" creationId="{0A932AB5-22D5-72D3-FD1C-C52711BD3499}"/>
          </ac:spMkLst>
        </pc:spChg>
        <pc:spChg chg="mod">
          <ac:chgData name="James Depue" userId="ce8b122cf7b10dd2" providerId="LiveId" clId="{58DE2C4B-65AA-419B-9937-03B15DB09559}" dt="2026-02-21T23:32:54.386" v="10721" actId="20577"/>
          <ac:spMkLst>
            <pc:docMk/>
            <pc:sldMk cId="77511934" sldId="679"/>
            <ac:spMk id="3" creationId="{75304CB6-D7F1-D108-ADB1-E28B15E242A4}"/>
          </ac:spMkLst>
        </pc:spChg>
        <pc:spChg chg="add">
          <ac:chgData name="James Depue" userId="ce8b122cf7b10dd2" providerId="LiveId" clId="{58DE2C4B-65AA-419B-9937-03B15DB09559}" dt="2026-02-21T23:26:14.536" v="10674"/>
          <ac:spMkLst>
            <pc:docMk/>
            <pc:sldMk cId="77511934" sldId="679"/>
            <ac:spMk id="5" creationId="{085E1515-6CCF-508F-9AFB-03D9B3D71D2F}"/>
          </ac:spMkLst>
        </pc:spChg>
        <pc:spChg chg="add">
          <ac:chgData name="James Depue" userId="ce8b122cf7b10dd2" providerId="LiveId" clId="{58DE2C4B-65AA-419B-9937-03B15DB09559}" dt="2026-02-21T23:29:37.362" v="10678"/>
          <ac:spMkLst>
            <pc:docMk/>
            <pc:sldMk cId="77511934" sldId="679"/>
            <ac:spMk id="7" creationId="{1004A257-D4E8-43E8-47C9-1EEA6F865761}"/>
          </ac:spMkLst>
        </pc:spChg>
        <pc:picChg chg="add mod modCrop">
          <ac:chgData name="James Depue" userId="ce8b122cf7b10dd2" providerId="LiveId" clId="{58DE2C4B-65AA-419B-9937-03B15DB09559}" dt="2026-02-21T23:33:08.120" v="10722" actId="1076"/>
          <ac:picMkLst>
            <pc:docMk/>
            <pc:sldMk cId="77511934" sldId="679"/>
            <ac:picMk id="4" creationId="{A9352284-F5FD-1C8F-86F9-B71DF61645E0}"/>
          </ac:picMkLst>
        </pc:picChg>
        <pc:picChg chg="add del mod">
          <ac:chgData name="James Depue" userId="ce8b122cf7b10dd2" providerId="LiveId" clId="{58DE2C4B-65AA-419B-9937-03B15DB09559}" dt="2026-02-21T23:29:34.502" v="10677" actId="478"/>
          <ac:picMkLst>
            <pc:docMk/>
            <pc:sldMk cId="77511934" sldId="679"/>
            <ac:picMk id="6" creationId="{8A7C0631-76B3-AE7D-BA48-0A8612E1EA3E}"/>
          </ac:picMkLst>
        </pc:picChg>
        <pc:picChg chg="add mod modCrop">
          <ac:chgData name="James Depue" userId="ce8b122cf7b10dd2" providerId="LiveId" clId="{58DE2C4B-65AA-419B-9937-03B15DB09559}" dt="2026-02-21T23:33:11.299" v="10723" actId="1076"/>
          <ac:picMkLst>
            <pc:docMk/>
            <pc:sldMk cId="77511934" sldId="679"/>
            <ac:picMk id="8" creationId="{0860500B-69C8-8A33-ADCD-927899919D6E}"/>
          </ac:picMkLst>
        </pc:picChg>
      </pc:sldChg>
      <pc:sldChg chg="modSp add mod addAnim delAnim modAnim">
        <pc:chgData name="James Depue" userId="ce8b122cf7b10dd2" providerId="LiveId" clId="{58DE2C4B-65AA-419B-9937-03B15DB09559}" dt="2026-02-22T01:23:13.140" v="11891"/>
        <pc:sldMkLst>
          <pc:docMk/>
          <pc:sldMk cId="146822975" sldId="680"/>
        </pc:sldMkLst>
        <pc:spChg chg="mod">
          <ac:chgData name="James Depue" userId="ce8b122cf7b10dd2" providerId="LiveId" clId="{58DE2C4B-65AA-419B-9937-03B15DB09559}" dt="2026-02-22T01:22:57.476" v="11889" actId="113"/>
          <ac:spMkLst>
            <pc:docMk/>
            <pc:sldMk cId="146822975" sldId="680"/>
            <ac:spMk id="3" creationId="{999628B1-BB87-92AC-91C5-6590A4EE2239}"/>
          </ac:spMkLst>
        </pc:spChg>
      </pc:sldChg>
      <pc:sldChg chg="modSp add mod addAnim delAnim modAnim">
        <pc:chgData name="James Depue" userId="ce8b122cf7b10dd2" providerId="LiveId" clId="{58DE2C4B-65AA-419B-9937-03B15DB09559}" dt="2026-02-22T11:51:02.949" v="12632" actId="6549"/>
        <pc:sldMkLst>
          <pc:docMk/>
          <pc:sldMk cId="2527571440" sldId="681"/>
        </pc:sldMkLst>
        <pc:spChg chg="mod">
          <ac:chgData name="James Depue" userId="ce8b122cf7b10dd2" providerId="LiveId" clId="{58DE2C4B-65AA-419B-9937-03B15DB09559}" dt="2026-02-22T11:51:02.949" v="12632" actId="6549"/>
          <ac:spMkLst>
            <pc:docMk/>
            <pc:sldMk cId="2527571440" sldId="681"/>
            <ac:spMk id="3" creationId="{98670283-D4C4-CECE-F470-40A4788D62EF}"/>
          </ac:spMkLst>
        </pc:spChg>
      </pc:sldChg>
      <pc:sldChg chg="modSp add mod">
        <pc:chgData name="James Depue" userId="ce8b122cf7b10dd2" providerId="LiveId" clId="{58DE2C4B-65AA-419B-9937-03B15DB09559}" dt="2026-02-22T11:49:38.633" v="12626" actId="113"/>
        <pc:sldMkLst>
          <pc:docMk/>
          <pc:sldMk cId="3320035215" sldId="682"/>
        </pc:sldMkLst>
        <pc:spChg chg="mod">
          <ac:chgData name="James Depue" userId="ce8b122cf7b10dd2" providerId="LiveId" clId="{58DE2C4B-65AA-419B-9937-03B15DB09559}" dt="2026-02-22T11:49:38.633" v="12626" actId="113"/>
          <ac:spMkLst>
            <pc:docMk/>
            <pc:sldMk cId="3320035215" sldId="682"/>
            <ac:spMk id="3" creationId="{67A7ABF7-F4F4-8EC9-B1BA-D95836019C73}"/>
          </ac:spMkLst>
        </pc:spChg>
      </pc:sldChg>
      <pc:sldChg chg="modSp add modAnim">
        <pc:chgData name="James Depue" userId="ce8b122cf7b10dd2" providerId="LiveId" clId="{58DE2C4B-65AA-419B-9937-03B15DB09559}" dt="2026-02-22T01:04:54.377" v="11601" actId="113"/>
        <pc:sldMkLst>
          <pc:docMk/>
          <pc:sldMk cId="3474416427" sldId="683"/>
        </pc:sldMkLst>
        <pc:spChg chg="mod">
          <ac:chgData name="James Depue" userId="ce8b122cf7b10dd2" providerId="LiveId" clId="{58DE2C4B-65AA-419B-9937-03B15DB09559}" dt="2026-02-22T01:04:54.377" v="11601" actId="113"/>
          <ac:spMkLst>
            <pc:docMk/>
            <pc:sldMk cId="3474416427" sldId="683"/>
            <ac:spMk id="3" creationId="{5AA3FAF1-86F3-4038-D2E8-43C9AEAC85AA}"/>
          </ac:spMkLst>
        </pc:spChg>
      </pc:sldChg>
      <pc:sldChg chg="modSp add mod ord addAnim delAnim modAnim">
        <pc:chgData name="James Depue" userId="ce8b122cf7b10dd2" providerId="LiveId" clId="{58DE2C4B-65AA-419B-9937-03B15DB09559}" dt="2026-02-22T01:17:35.535" v="11831"/>
        <pc:sldMkLst>
          <pc:docMk/>
          <pc:sldMk cId="3956943985" sldId="684"/>
        </pc:sldMkLst>
        <pc:spChg chg="mod">
          <ac:chgData name="James Depue" userId="ce8b122cf7b10dd2" providerId="LiveId" clId="{58DE2C4B-65AA-419B-9937-03B15DB09559}" dt="2026-02-22T01:17:07.295" v="11829" actId="179"/>
          <ac:spMkLst>
            <pc:docMk/>
            <pc:sldMk cId="3956943985" sldId="684"/>
            <ac:spMk id="3" creationId="{AE25A9E2-8B67-9A44-3994-1A8BD8537E15}"/>
          </ac:spMkLst>
        </pc:spChg>
      </pc:sldChg>
      <pc:sldChg chg="modSp add mod modAnim">
        <pc:chgData name="James Depue" userId="ce8b122cf7b10dd2" providerId="LiveId" clId="{58DE2C4B-65AA-419B-9937-03B15DB09559}" dt="2026-02-22T12:08:08.650" v="12815"/>
        <pc:sldMkLst>
          <pc:docMk/>
          <pc:sldMk cId="2356120489" sldId="685"/>
        </pc:sldMkLst>
        <pc:spChg chg="mod">
          <ac:chgData name="James Depue" userId="ce8b122cf7b10dd2" providerId="LiveId" clId="{58DE2C4B-65AA-419B-9937-03B15DB09559}" dt="2026-02-22T12:07:51.459" v="12814" actId="207"/>
          <ac:spMkLst>
            <pc:docMk/>
            <pc:sldMk cId="2356120489" sldId="685"/>
            <ac:spMk id="3" creationId="{94A95F31-686C-53AA-528F-137FC0AC8A01}"/>
          </ac:spMkLst>
        </pc:spChg>
      </pc:sldChg>
      <pc:sldChg chg="addSp modSp add mod">
        <pc:chgData name="James Depue" userId="ce8b122cf7b10dd2" providerId="LiveId" clId="{58DE2C4B-65AA-419B-9937-03B15DB09559}" dt="2026-02-22T12:02:24.803" v="12732" actId="1035"/>
        <pc:sldMkLst>
          <pc:docMk/>
          <pc:sldMk cId="1728426366" sldId="686"/>
        </pc:sldMkLst>
        <pc:spChg chg="add mod">
          <ac:chgData name="James Depue" userId="ce8b122cf7b10dd2" providerId="LiveId" clId="{58DE2C4B-65AA-419B-9937-03B15DB09559}" dt="2026-02-22T12:02:24.803" v="12732" actId="1035"/>
          <ac:spMkLst>
            <pc:docMk/>
            <pc:sldMk cId="1728426366" sldId="686"/>
            <ac:spMk id="2" creationId="{0460F1E0-4E06-A615-B8E2-6EB1094138CA}"/>
          </ac:spMkLst>
        </pc:spChg>
      </pc:sldChg>
      <pc:sldChg chg="modSp add addAnim delAnim modAnim">
        <pc:chgData name="James Depue" userId="ce8b122cf7b10dd2" providerId="LiveId" clId="{58DE2C4B-65AA-419B-9937-03B15DB09559}" dt="2026-02-22T12:19:50.622" v="13050"/>
        <pc:sldMkLst>
          <pc:docMk/>
          <pc:sldMk cId="2826700146" sldId="687"/>
        </pc:sldMkLst>
        <pc:spChg chg="mod">
          <ac:chgData name="James Depue" userId="ce8b122cf7b10dd2" providerId="LiveId" clId="{58DE2C4B-65AA-419B-9937-03B15DB09559}" dt="2026-02-22T12:19:25.782" v="13048" actId="113"/>
          <ac:spMkLst>
            <pc:docMk/>
            <pc:sldMk cId="2826700146" sldId="687"/>
            <ac:spMk id="3" creationId="{3882B3C1-1978-70D5-DBAF-420B629CA016}"/>
          </ac:spMkLst>
        </pc:spChg>
      </pc:sldChg>
      <pc:sldChg chg="modSp add addAnim delAnim modAnim">
        <pc:chgData name="James Depue" userId="ce8b122cf7b10dd2" providerId="LiveId" clId="{58DE2C4B-65AA-419B-9937-03B15DB09559}" dt="2026-02-22T13:34:20.457" v="13423" actId="6559"/>
        <pc:sldMkLst>
          <pc:docMk/>
          <pc:sldMk cId="2752816312" sldId="688"/>
        </pc:sldMkLst>
        <pc:spChg chg="mod">
          <ac:chgData name="James Depue" userId="ce8b122cf7b10dd2" providerId="LiveId" clId="{58DE2C4B-65AA-419B-9937-03B15DB09559}" dt="2026-02-22T13:34:20.457" v="13423" actId="6559"/>
          <ac:spMkLst>
            <pc:docMk/>
            <pc:sldMk cId="2752816312" sldId="688"/>
            <ac:spMk id="3" creationId="{8D6763A4-1D0C-0348-4FB9-EE14DFC61DD6}"/>
          </ac:spMkLst>
        </pc:spChg>
      </pc:sldChg>
      <pc:sldChg chg="modSp add modAnim">
        <pc:chgData name="James Depue" userId="ce8b122cf7b10dd2" providerId="LiveId" clId="{58DE2C4B-65AA-419B-9937-03B15DB09559}" dt="2026-02-22T13:42:43.946" v="13581"/>
        <pc:sldMkLst>
          <pc:docMk/>
          <pc:sldMk cId="387702873" sldId="689"/>
        </pc:sldMkLst>
        <pc:spChg chg="mod">
          <ac:chgData name="James Depue" userId="ce8b122cf7b10dd2" providerId="LiveId" clId="{58DE2C4B-65AA-419B-9937-03B15DB09559}" dt="2026-02-22T13:42:19.969" v="13580" actId="20577"/>
          <ac:spMkLst>
            <pc:docMk/>
            <pc:sldMk cId="387702873" sldId="689"/>
            <ac:spMk id="3" creationId="{80B92D81-ADC8-272A-B915-9D275EBA4046}"/>
          </ac:spMkLst>
        </pc:spChg>
      </pc:sldChg>
      <pc:sldChg chg="add del">
        <pc:chgData name="James Depue" userId="ce8b122cf7b10dd2" providerId="LiveId" clId="{58DE2C4B-65AA-419B-9937-03B15DB09559}" dt="2026-02-22T20:18:31.931" v="13602" actId="47"/>
        <pc:sldMkLst>
          <pc:docMk/>
          <pc:sldMk cId="956609456" sldId="690"/>
        </pc:sldMkLst>
      </pc:sldChg>
      <pc:sldChg chg="add del">
        <pc:chgData name="James Depue" userId="ce8b122cf7b10dd2" providerId="LiveId" clId="{58DE2C4B-65AA-419B-9937-03B15DB09559}" dt="2026-02-22T20:18:32.827" v="13603" actId="47"/>
        <pc:sldMkLst>
          <pc:docMk/>
          <pc:sldMk cId="1934365656" sldId="691"/>
        </pc:sldMkLst>
      </pc:sldChg>
      <pc:sldChg chg="add del">
        <pc:chgData name="James Depue" userId="ce8b122cf7b10dd2" providerId="LiveId" clId="{58DE2C4B-65AA-419B-9937-03B15DB09559}" dt="2026-02-22T20:18:33.596" v="13604" actId="47"/>
        <pc:sldMkLst>
          <pc:docMk/>
          <pc:sldMk cId="2293646035" sldId="692"/>
        </pc:sldMkLst>
      </pc:sldChg>
      <pc:sldChg chg="add del">
        <pc:chgData name="James Depue" userId="ce8b122cf7b10dd2" providerId="LiveId" clId="{58DE2C4B-65AA-419B-9937-03B15DB09559}" dt="2026-02-22T20:18:34.441" v="13605" actId="47"/>
        <pc:sldMkLst>
          <pc:docMk/>
          <pc:sldMk cId="935896866" sldId="693"/>
        </pc:sldMkLst>
      </pc:sldChg>
      <pc:sldChg chg="add del">
        <pc:chgData name="James Depue" userId="ce8b122cf7b10dd2" providerId="LiveId" clId="{58DE2C4B-65AA-419B-9937-03B15DB09559}" dt="2026-02-22T20:18:35.760" v="13606" actId="47"/>
        <pc:sldMkLst>
          <pc:docMk/>
          <pc:sldMk cId="3633803141" sldId="694"/>
        </pc:sldMkLst>
      </pc:sldChg>
      <pc:sldChg chg="add del">
        <pc:chgData name="James Depue" userId="ce8b122cf7b10dd2" providerId="LiveId" clId="{58DE2C4B-65AA-419B-9937-03B15DB09559}" dt="2026-02-22T20:18:36.661" v="13607" actId="47"/>
        <pc:sldMkLst>
          <pc:docMk/>
          <pc:sldMk cId="1427410423" sldId="6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75AFF-8222-463A-A2D0-1F210FB8FC72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D008B-993A-41AC-A59E-49BCC95B9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01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05BF1-5AA6-EB43-AE54-564C59E5C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3F2C14-6714-8509-6248-95E47C580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037FA-6BC0-6AD9-9F28-308BDE467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4FD-1538-4814-8DDE-00AAA3FEFE3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B808B-86F9-8670-5233-1F51107A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6F93A-EAC5-18C3-E099-076BBDB0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38D5-1AA4-4EB8-A95A-1DDF9CB61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4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67C7-6AD2-2DC5-D9E1-FC082299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68BCA-7A33-D65A-5774-3C9863AAD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A1084-977B-BBAE-0E72-1F3ABD949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4FD-1538-4814-8DDE-00AAA3FEFE3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A4EFD-16DC-98FF-1B65-61E1D39D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A8433-5A0F-15BF-AEE4-990C025F8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38D5-1AA4-4EB8-A95A-1DDF9CB61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2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7169DC-A59D-239A-6D46-2FA2FE48C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F0758-579F-1C53-91A6-CEDAB3E6C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A7915-2858-A1A3-E6CA-0A114B530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4FD-1538-4814-8DDE-00AAA3FEFE3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C7B84-2EE5-F2F3-7A0B-EDCB41BBC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ADC13-F49D-A30C-ACDD-F9B4AFD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38D5-1AA4-4EB8-A95A-1DDF9CB61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42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5F850-4DA5-622E-52E9-52126BD5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5815-3B54-6020-F210-84612AE0B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B57DC-A05A-286B-18EE-B9D5DB63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4FD-1538-4814-8DDE-00AAA3FEFE3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86E71-2F50-5AAE-2700-D4A51063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FF1F8-F525-5B38-64FC-F022A9295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38D5-1AA4-4EB8-A95A-1DDF9CB61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4BA13-E69C-6CE8-ADD7-B0C18CA1A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01092-33D3-B6A9-A704-8C321AEE5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1E2F4-7A34-AAA2-09C3-9CD6DEAF8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4FD-1538-4814-8DDE-00AAA3FEFE3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9190-E439-4722-0BCD-E017E21EE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BD7B3-8EB9-1010-07F0-B756E9B02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38D5-1AA4-4EB8-A95A-1DDF9CB61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2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E969E-264E-62D9-A22D-A2B78F136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37F8F-0A6B-152D-D20B-6CF89897F5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418AF-5F4A-B324-65FD-810C359B5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E3676-88FE-3789-1DC2-36AD05EE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4FD-1538-4814-8DDE-00AAA3FEFE3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E6A05-CEBD-0F48-BE68-A48268E0A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F7DF8-7E53-4E19-C73B-97235E2E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38D5-1AA4-4EB8-A95A-1DDF9CB61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56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D2640-E765-F1D9-F563-FF2D65B9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48FBA-DB39-91F2-CC8D-D8377ACAB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5CB445-29F4-6E28-E0F1-F018BA769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8F444-FC38-029F-558F-2F5D67127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DA0835-479E-3929-B747-116F54D52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3941E-C898-0431-FADE-21B95A7BF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4FD-1538-4814-8DDE-00AAA3FEFE3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DAB67E-94B9-A556-F70A-1CC09352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2165A-0150-6981-BB73-C18CDE93F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38D5-1AA4-4EB8-A95A-1DDF9CB61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0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CC34B-7D2E-EA22-C329-25054AC0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A95BD-ADA1-E71F-5973-2DEDF6361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4FD-1538-4814-8DDE-00AAA3FEFE3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A0D6B-0523-7318-2F5B-D49970B1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98EF0-9CE2-23EA-2D1D-1155E1B3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38D5-1AA4-4EB8-A95A-1DDF9CB61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5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4904FA-B8DB-F7DD-EE77-BC1D6980B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4FD-1538-4814-8DDE-00AAA3FEFE3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9BBC25-AEDA-7EFC-835E-210D602EB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C2E71-7964-26C4-857D-82AA17DF1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38D5-1AA4-4EB8-A95A-1DDF9CB61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9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5B2FC-0ABD-B12C-4CB3-735489FBA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65FF1-6093-D5F1-1818-B2DC6B5BE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CB6F0-8E51-4CDF-1CDE-67FCDF0F6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C928F-0062-8907-1E9F-E9C86415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4FD-1538-4814-8DDE-00AAA3FEFE3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6F95F-42E5-FB08-529F-2ADDE8A4E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9ED4F-1C7F-0455-B27D-6E6536E3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38D5-1AA4-4EB8-A95A-1DDF9CB61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75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C25F1-2983-36E8-6170-15DDF335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39662B-C651-7A3A-DE2F-8D6010DE7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64A7B-9F4A-2BC7-13EC-11BB7EEF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0DB2C-B016-8317-2E8E-7D4C58A4E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4FD-1538-4814-8DDE-00AAA3FEFE3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3F7268-7743-44B5-2A8E-7A3F2004C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FEE74-85C3-4F1D-92AF-360D45C13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38D5-1AA4-4EB8-A95A-1DDF9CB61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9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A7816F-FF7D-35C3-7999-80DDE4A1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2BE87-AD45-0DAB-0A3C-3F15A90F2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AD4F3-E45E-88C4-1D26-95B1F90A62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C84FD-1538-4814-8DDE-00AAA3FEFE31}" type="datetimeFigureOut">
              <a:rPr lang="en-US" smtClean="0"/>
              <a:t>2/21/2026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EEED7-C671-71B5-64D4-A583E01E9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88897-7FAB-F8D7-15C9-C9E2A20C0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838D5-1AA4-4EB8-A95A-1DDF9CB61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6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0C161-2B83-B025-4B9F-1934A81E5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4FA39-A9AD-2EAA-022A-FDB53FB3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623" b="10899"/>
          <a:stretch>
            <a:fillRect/>
          </a:stretch>
        </p:blipFill>
        <p:spPr>
          <a:xfrm>
            <a:off x="0" y="4939"/>
            <a:ext cx="12192000" cy="6851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E2F5F9-F8B9-A06E-F17D-DC55F8896FA3}"/>
              </a:ext>
            </a:extLst>
          </p:cNvPr>
          <p:cNvSpPr txBox="1"/>
          <p:nvPr/>
        </p:nvSpPr>
        <p:spPr>
          <a:xfrm>
            <a:off x="3927798" y="286566"/>
            <a:ext cx="4619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Welcome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63F08A2-2821-0280-DA37-E9A4A6E6C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6566" y="4078378"/>
            <a:ext cx="3065001" cy="192652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 shelter </a:t>
            </a:r>
          </a:p>
          <a:p>
            <a:pPr>
              <a:spcBef>
                <a:spcPts val="0"/>
              </a:spcBef>
            </a:pPr>
            <a:r>
              <a:rPr lang="en-US" sz="4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in the time </a:t>
            </a:r>
          </a:p>
          <a:p>
            <a:pPr>
              <a:spcBef>
                <a:spcPts val="0"/>
              </a:spcBef>
            </a:pPr>
            <a:r>
              <a:rPr lang="en-US" sz="4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of storm.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 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4970AA-64B1-7DCC-7655-D9E48C9EE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044" y="455950"/>
            <a:ext cx="1855172" cy="127716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94474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59560-31D6-6DDD-2F5F-3AF923442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E25A9E2-8B67-9A44-3994-1A8BD8537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marL="747713" indent="-571500" algn="l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4000" dirty="0"/>
              <a:t>Going up the mountain, Jesus looks “normal”.</a:t>
            </a:r>
            <a:endParaRPr lang="en-US" sz="4000" b="1" dirty="0"/>
          </a:p>
          <a:p>
            <a:pPr marL="747713" indent="-571500" algn="l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4000" dirty="0"/>
              <a:t>Suddenly His face is glowing like the Sun!</a:t>
            </a:r>
          </a:p>
          <a:p>
            <a:pPr marL="747713" indent="-571500" algn="l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4000" dirty="0"/>
              <a:t>His robe takes on a supernatural brightness!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2 Cor 3:13  </a:t>
            </a:r>
            <a:r>
              <a:rPr lang="en-US" sz="4000" dirty="0"/>
              <a:t>Moses put a veil over his face so that the children of Israel could not look steadily at the end of what was passing away.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18</a:t>
            </a:r>
            <a:r>
              <a:rPr lang="en-US" sz="4000" dirty="0"/>
              <a:t>  But we all, with unveiled face, beholding as in a mirror </a:t>
            </a:r>
            <a:r>
              <a:rPr lang="en-US" sz="4000" b="1" dirty="0"/>
              <a:t>the glory of the Lord</a:t>
            </a:r>
            <a:r>
              <a:rPr lang="en-US" sz="4000" dirty="0"/>
              <a:t>, are being </a:t>
            </a:r>
            <a:r>
              <a:rPr lang="en-US" sz="4000" b="1" dirty="0"/>
              <a:t>transformed</a:t>
            </a:r>
            <a:r>
              <a:rPr lang="en-US" sz="4000" dirty="0"/>
              <a:t> into the same image from glory to glory. </a:t>
            </a:r>
          </a:p>
          <a:p>
            <a:pPr>
              <a:spcBef>
                <a:spcPts val="0"/>
              </a:spcBef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569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16904-4513-EAC5-68F3-FD8F28D65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9628B1-BB87-92AC-91C5-6590A4EE2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</a:rPr>
              <a:t>Phil 2:6  </a:t>
            </a:r>
            <a:r>
              <a:rPr lang="en-US" sz="4000" dirty="0"/>
              <a:t>Though </a:t>
            </a:r>
            <a:r>
              <a:rPr lang="en-US" sz="4000" b="1" dirty="0"/>
              <a:t>Jesus Christ </a:t>
            </a:r>
            <a:r>
              <a:rPr lang="en-US" sz="4000" dirty="0"/>
              <a:t>was in the form of God, He did not count </a:t>
            </a:r>
            <a:r>
              <a:rPr lang="en-US" sz="4000" b="1" dirty="0"/>
              <a:t>equality with God </a:t>
            </a:r>
            <a:r>
              <a:rPr lang="en-US" sz="4000" dirty="0"/>
              <a:t>a thing to be grasped, </a:t>
            </a:r>
          </a:p>
          <a:p>
            <a:pPr algn="l"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</a:rPr>
              <a:t>7 </a:t>
            </a:r>
            <a:r>
              <a:rPr lang="en-US" sz="4000" dirty="0"/>
              <a:t> but </a:t>
            </a:r>
            <a:r>
              <a:rPr lang="en-US" sz="4000" b="1" dirty="0"/>
              <a:t>emptied himself</a:t>
            </a:r>
            <a:r>
              <a:rPr lang="en-US" sz="4000" dirty="0"/>
              <a:t>, by taking the form of a servant, being born in the likeness of men. </a:t>
            </a:r>
          </a:p>
          <a:p>
            <a:pPr algn="l"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4000" b="1" dirty="0"/>
              <a:t>“Emptied Himself” of what?</a:t>
            </a:r>
          </a:p>
          <a:p>
            <a:pPr marL="398463" indent="-39846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1" dirty="0"/>
              <a:t>Not</a:t>
            </a:r>
            <a:r>
              <a:rPr lang="en-US" sz="4000" dirty="0"/>
              <a:t> of His Deity. Still truly God &amp; truly man.</a:t>
            </a:r>
          </a:p>
          <a:p>
            <a:pPr marL="398463" indent="-39846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dirty="0"/>
              <a:t>Set aside “the </a:t>
            </a:r>
            <a:r>
              <a:rPr lang="en-US" sz="4000" b="1" dirty="0"/>
              <a:t>independent use </a:t>
            </a:r>
            <a:r>
              <a:rPr lang="en-US" sz="4000" dirty="0"/>
              <a:t>of His Divine </a:t>
            </a:r>
            <a:r>
              <a:rPr lang="en-US" sz="4000" spc="-170" dirty="0"/>
              <a:t>attributes” (</a:t>
            </a:r>
            <a:r>
              <a:rPr lang="en-US" sz="4000" i="1" spc="-170" dirty="0"/>
              <a:t>omniscience, omnipotence</a:t>
            </a:r>
            <a:r>
              <a:rPr lang="en-US" sz="4000" spc="-170" dirty="0"/>
              <a:t>, </a:t>
            </a:r>
            <a:r>
              <a:rPr lang="en-US" sz="4000" i="1" spc="-170" dirty="0"/>
              <a:t>omnipresence</a:t>
            </a:r>
            <a:r>
              <a:rPr lang="en-US" sz="4000" dirty="0"/>
              <a:t>).</a:t>
            </a:r>
          </a:p>
          <a:p>
            <a:pPr marL="398463" indent="-398463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i="1" dirty="0"/>
              <a:t>I always do the will of Him who sent me </a:t>
            </a:r>
            <a:r>
              <a:rPr lang="en-US" sz="4000" dirty="0"/>
              <a:t>(</a:t>
            </a:r>
            <a:r>
              <a:rPr lang="en-US" sz="4000" b="1" dirty="0">
                <a:solidFill>
                  <a:srgbClr val="FF0000"/>
                </a:solidFill>
              </a:rPr>
              <a:t>Jn 4:34</a:t>
            </a:r>
            <a:r>
              <a:rPr lang="en-US" sz="4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68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83FCF-4BD2-F457-BEC6-49F54037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AFCFC5-DC22-AADA-0E3A-D582BF9A5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3</a:t>
            </a:r>
            <a:r>
              <a:rPr lang="en-US" sz="4000" dirty="0"/>
              <a:t>  And behold, </a:t>
            </a:r>
            <a:r>
              <a:rPr lang="en-US" sz="4000" b="1" dirty="0"/>
              <a:t>Moses and Elijah </a:t>
            </a:r>
            <a:r>
              <a:rPr lang="en-US" sz="4000" dirty="0"/>
              <a:t>appeared to them, talking with </a:t>
            </a:r>
            <a:r>
              <a:rPr lang="en-US" sz="4000" b="1" dirty="0"/>
              <a:t>Jesus</a:t>
            </a:r>
            <a:r>
              <a:rPr lang="en-US" sz="4000" dirty="0"/>
              <a:t>.</a:t>
            </a:r>
          </a:p>
          <a:p>
            <a:pPr marL="571500" indent="-403225" algn="l">
              <a:buFont typeface="Arial" panose="020B0604020202020204" pitchFamily="34" charset="0"/>
              <a:buChar char="•"/>
            </a:pPr>
            <a:r>
              <a:rPr lang="en-US" sz="4000" dirty="0"/>
              <a:t>Not random visitors. They represent: The </a:t>
            </a:r>
            <a:r>
              <a:rPr lang="en-US" sz="4000" b="1" dirty="0"/>
              <a:t>Law</a:t>
            </a:r>
            <a:r>
              <a:rPr lang="en-US" sz="4000" dirty="0"/>
              <a:t> 	(</a:t>
            </a:r>
            <a:r>
              <a:rPr lang="en-US" sz="4000" i="1" dirty="0"/>
              <a:t>Moses</a:t>
            </a:r>
            <a:r>
              <a:rPr lang="en-US" sz="4000" dirty="0"/>
              <a:t>) &amp; The </a:t>
            </a:r>
            <a:r>
              <a:rPr lang="en-US" sz="4000" b="1" dirty="0"/>
              <a:t>Prophets</a:t>
            </a:r>
            <a:r>
              <a:rPr lang="en-US" sz="4000" dirty="0"/>
              <a:t> (</a:t>
            </a:r>
            <a:r>
              <a:rPr lang="en-US" sz="4000" i="1" dirty="0"/>
              <a:t>Elijah</a:t>
            </a:r>
            <a:r>
              <a:rPr lang="en-US" sz="4000" dirty="0"/>
              <a:t>). </a:t>
            </a:r>
          </a:p>
          <a:p>
            <a:pPr marL="571500" indent="-403225" algn="l">
              <a:buFont typeface="Arial" panose="020B0604020202020204" pitchFamily="34" charset="0"/>
              <a:buChar char="•"/>
            </a:pPr>
            <a:r>
              <a:rPr lang="en-US" sz="4000" spc="-100" dirty="0"/>
              <a:t>Disciples seeing a miniature of the </a:t>
            </a:r>
            <a:r>
              <a:rPr lang="en-US" sz="4000" b="1" spc="-100" dirty="0"/>
              <a:t>future Kingdom</a:t>
            </a:r>
            <a:r>
              <a:rPr lang="en-US" sz="4000" spc="-100" dirty="0"/>
              <a:t>.</a:t>
            </a:r>
          </a:p>
          <a:p>
            <a:pPr marL="465138" indent="-465138" algn="l">
              <a:buFont typeface="Wingdings" panose="05000000000000000000" pitchFamily="2" charset="2"/>
              <a:buChar char="ü"/>
            </a:pPr>
            <a:r>
              <a:rPr lang="en-US" sz="4000" b="1" dirty="0"/>
              <a:t> </a:t>
            </a:r>
            <a:r>
              <a:rPr lang="en-US" sz="4000" b="1" dirty="0">
                <a:solidFill>
                  <a:srgbClr val="00B050"/>
                </a:solidFill>
              </a:rPr>
              <a:t>Glorified</a:t>
            </a:r>
            <a:r>
              <a:rPr lang="en-US" sz="4000" dirty="0"/>
              <a:t> Christ (</a:t>
            </a:r>
            <a:r>
              <a:rPr lang="en-US" sz="4000" i="1" dirty="0"/>
              <a:t>yet to die</a:t>
            </a:r>
            <a:r>
              <a:rPr lang="en-US" sz="4000" dirty="0"/>
              <a:t>) will be there.</a:t>
            </a:r>
          </a:p>
          <a:p>
            <a:pPr marL="465138" indent="-465138" algn="l">
              <a:buFont typeface="Wingdings" panose="05000000000000000000" pitchFamily="2" charset="2"/>
              <a:buChar char="ü"/>
            </a:pPr>
            <a:r>
              <a:rPr lang="en-US" sz="4000" b="1" spc="-50" dirty="0"/>
              <a:t> </a:t>
            </a:r>
            <a:r>
              <a:rPr lang="en-US" sz="4000" b="1" spc="-50" dirty="0">
                <a:solidFill>
                  <a:srgbClr val="00B050"/>
                </a:solidFill>
              </a:rPr>
              <a:t>Resurrected</a:t>
            </a:r>
            <a:r>
              <a:rPr lang="en-US" sz="4000" spc="-50" dirty="0"/>
              <a:t> dead (</a:t>
            </a:r>
            <a:r>
              <a:rPr lang="en-US" sz="4000" i="1" spc="-50" dirty="0"/>
              <a:t>like</a:t>
            </a:r>
            <a:r>
              <a:rPr lang="en-US" sz="4000" spc="-50" dirty="0"/>
              <a:t> </a:t>
            </a:r>
            <a:r>
              <a:rPr lang="en-US" sz="4000" i="1" spc="-50" dirty="0"/>
              <a:t>Moses who has died</a:t>
            </a:r>
            <a:r>
              <a:rPr lang="en-US" sz="4000" spc="-50" dirty="0"/>
              <a:t>) there</a:t>
            </a:r>
            <a:r>
              <a:rPr lang="en-US" sz="4000" dirty="0"/>
              <a:t>.</a:t>
            </a:r>
          </a:p>
          <a:p>
            <a:pPr marL="465138" indent="-465138" algn="l">
              <a:buFont typeface="Wingdings" panose="05000000000000000000" pitchFamily="2" charset="2"/>
              <a:buChar char="ü"/>
            </a:pPr>
            <a:r>
              <a:rPr lang="en-US" sz="4000" b="1" dirty="0"/>
              <a:t> </a:t>
            </a:r>
            <a:r>
              <a:rPr lang="en-US" sz="4000" b="1" dirty="0">
                <a:solidFill>
                  <a:srgbClr val="00B050"/>
                </a:solidFill>
              </a:rPr>
              <a:t>Transformed</a:t>
            </a:r>
            <a:r>
              <a:rPr lang="en-US" sz="4000" dirty="0"/>
              <a:t> living (</a:t>
            </a:r>
            <a:r>
              <a:rPr lang="en-US" sz="4000" i="1" dirty="0"/>
              <a:t>like</a:t>
            </a:r>
            <a:r>
              <a:rPr lang="en-US" sz="4000" dirty="0"/>
              <a:t> </a:t>
            </a:r>
            <a:r>
              <a:rPr lang="en-US" sz="4000" i="1" dirty="0"/>
              <a:t>Elijah who didn’t die</a:t>
            </a:r>
            <a:r>
              <a:rPr lang="en-US" sz="4000" dirty="0"/>
              <a:t>) will 	be there.</a:t>
            </a:r>
            <a:endParaRPr lang="en-US" sz="4000" dirty="0">
              <a:solidFill>
                <a:srgbClr val="FF0000"/>
              </a:solidFill>
            </a:endParaRPr>
          </a:p>
          <a:p>
            <a:pPr marL="571500" indent="-403225" algn="l">
              <a:buFont typeface="Arial" panose="020B0604020202020204" pitchFamily="34" charset="0"/>
              <a:buChar char="•"/>
            </a:pPr>
            <a:endParaRPr lang="en-US" sz="4000" dirty="0"/>
          </a:p>
          <a:p>
            <a:pPr algn="l"/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27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8A021-60AE-3C3D-80B1-B1715DD2E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83BCEBA-CB72-F88F-DE13-F3CF84670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marL="168275" algn="l"/>
            <a:r>
              <a:rPr lang="en-US" sz="4000" b="1" dirty="0"/>
              <a:t>How did the disciples know it was Moses &amp; Elijah?</a:t>
            </a:r>
          </a:p>
          <a:p>
            <a:pPr marL="571500" indent="-403225" algn="l">
              <a:buFont typeface="Arial" panose="020B0604020202020204" pitchFamily="34" charset="0"/>
              <a:buChar char="•"/>
            </a:pPr>
            <a:r>
              <a:rPr lang="en-US" sz="4000" spc="-50" dirty="0"/>
              <a:t>Recognition not from </a:t>
            </a:r>
            <a:r>
              <a:rPr lang="en-US" sz="4000" b="1" spc="-50" dirty="0"/>
              <a:t>memory</a:t>
            </a:r>
            <a:r>
              <a:rPr lang="en-US" sz="4000" spc="-50" dirty="0"/>
              <a:t>, but by </a:t>
            </a:r>
            <a:r>
              <a:rPr lang="en-US" sz="4000" b="1" spc="-50" dirty="0"/>
              <a:t>revelation</a:t>
            </a:r>
            <a:r>
              <a:rPr lang="en-US" sz="4000" spc="-50" dirty="0"/>
              <a:t>.</a:t>
            </a:r>
            <a:r>
              <a:rPr lang="en-US" sz="4000" b="1" spc="-50" dirty="0"/>
              <a:t> </a:t>
            </a:r>
            <a:r>
              <a:rPr lang="en-US" sz="4000" spc="-200" dirty="0"/>
              <a:t>(</a:t>
            </a:r>
            <a:r>
              <a:rPr lang="en-US" sz="4000" b="1" spc="-200" dirty="0">
                <a:solidFill>
                  <a:srgbClr val="FF0000"/>
                </a:solidFill>
              </a:rPr>
              <a:t>Lk 24:31 </a:t>
            </a:r>
            <a:r>
              <a:rPr lang="en-US" sz="4000" spc="-200" dirty="0"/>
              <a:t>- </a:t>
            </a:r>
            <a:r>
              <a:rPr lang="en-US" sz="4000" i="1" spc="-200" dirty="0"/>
              <a:t>their eyes were opened and they knew Him</a:t>
            </a:r>
            <a:r>
              <a:rPr lang="en-US" sz="4000" spc="-200" dirty="0"/>
              <a:t>)</a:t>
            </a:r>
          </a:p>
          <a:p>
            <a:pPr marL="571500" indent="-403225" algn="l">
              <a:buFont typeface="Arial" panose="020B0604020202020204" pitchFamily="34" charset="0"/>
              <a:buChar char="•"/>
            </a:pPr>
            <a:r>
              <a:rPr lang="en-US" sz="4000" dirty="0"/>
              <a:t>Talking with </a:t>
            </a:r>
            <a:r>
              <a:rPr lang="en-US" sz="4000" b="1" dirty="0"/>
              <a:t>Jesus</a:t>
            </a:r>
            <a:r>
              <a:rPr lang="en-US" sz="4000" dirty="0"/>
              <a:t> about </a:t>
            </a:r>
            <a:r>
              <a:rPr lang="en-US" sz="4000" b="1" dirty="0"/>
              <a:t>His</a:t>
            </a:r>
            <a:r>
              <a:rPr lang="en-US" sz="4000" dirty="0"/>
              <a:t> “</a:t>
            </a:r>
            <a:r>
              <a:rPr lang="en-US" sz="4000" i="1" dirty="0"/>
              <a:t>exodus</a:t>
            </a:r>
            <a:r>
              <a:rPr lang="en-US" sz="4000" dirty="0"/>
              <a:t>” (</a:t>
            </a:r>
            <a:r>
              <a:rPr lang="en-US" sz="4000" b="1" dirty="0">
                <a:solidFill>
                  <a:srgbClr val="FF0000"/>
                </a:solidFill>
              </a:rPr>
              <a:t>Lk 9:31</a:t>
            </a:r>
            <a:r>
              <a:rPr lang="en-US" sz="4000" dirty="0"/>
              <a:t>).</a:t>
            </a:r>
          </a:p>
          <a:p>
            <a:pPr marL="1081088" indent="-571500" algn="l">
              <a:buFont typeface="Wingdings" panose="05000000000000000000" pitchFamily="2" charset="2"/>
              <a:buChar char="Ø"/>
            </a:pPr>
            <a:r>
              <a:rPr lang="en-US" sz="4000" dirty="0"/>
              <a:t>Not from Egypt (</a:t>
            </a:r>
            <a:r>
              <a:rPr lang="en-US" sz="4000" i="1" dirty="0"/>
              <a:t>like Moses</a:t>
            </a:r>
            <a:r>
              <a:rPr lang="en-US" sz="4000" dirty="0"/>
              <a:t>)</a:t>
            </a:r>
          </a:p>
          <a:p>
            <a:pPr marL="1081088" indent="-571500" algn="l">
              <a:buFont typeface="Wingdings" panose="05000000000000000000" pitchFamily="2" charset="2"/>
              <a:buChar char="Ø"/>
            </a:pPr>
            <a:r>
              <a:rPr lang="en-US" sz="4000" dirty="0"/>
              <a:t>Not by a chariot of fire (</a:t>
            </a:r>
            <a:r>
              <a:rPr lang="en-US" sz="4000" i="1" dirty="0"/>
              <a:t>like Elijah</a:t>
            </a:r>
            <a:r>
              <a:rPr lang="en-US" sz="4000" dirty="0"/>
              <a:t>)</a:t>
            </a:r>
          </a:p>
          <a:p>
            <a:pPr marL="1081088" indent="-571500" algn="l">
              <a:buFont typeface="Wingdings" panose="05000000000000000000" pitchFamily="2" charset="2"/>
              <a:buChar char="Ø"/>
            </a:pPr>
            <a:r>
              <a:rPr lang="en-US" sz="4000" dirty="0"/>
              <a:t>But by crucifixion.</a:t>
            </a:r>
          </a:p>
          <a:p>
            <a:pPr algn="l"/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9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C3F4C-8155-F949-3C57-39473ED57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8BE8105-59DD-603D-F0B1-0976AEAFA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4  </a:t>
            </a:r>
            <a:r>
              <a:rPr lang="en-US" sz="4000" dirty="0"/>
              <a:t>Then </a:t>
            </a:r>
            <a:r>
              <a:rPr lang="en-US" sz="4000" b="1" dirty="0"/>
              <a:t>Peter</a:t>
            </a:r>
            <a:r>
              <a:rPr lang="en-US" sz="4000" dirty="0"/>
              <a:t> answered and said to Jesus, "Lord, it is good for us to be here; if You wish, let us make here </a:t>
            </a:r>
            <a:r>
              <a:rPr lang="en-US" sz="4000" b="1" dirty="0"/>
              <a:t>three tabernacles</a:t>
            </a:r>
            <a:r>
              <a:rPr lang="en-US" sz="4000" dirty="0">
                <a:sym typeface="Wingdings" panose="05000000000000000000" pitchFamily="2" charset="2"/>
              </a:rPr>
              <a:t> (</a:t>
            </a:r>
            <a:r>
              <a:rPr lang="en-US" sz="4000" i="1" dirty="0">
                <a:sym typeface="Wingdings" panose="05000000000000000000" pitchFamily="2" charset="2"/>
              </a:rPr>
              <a:t>booths</a:t>
            </a:r>
            <a:r>
              <a:rPr lang="en-US" sz="4000" dirty="0">
                <a:sym typeface="Wingdings" panose="05000000000000000000" pitchFamily="2" charset="2"/>
              </a:rPr>
              <a:t>)</a:t>
            </a:r>
            <a:r>
              <a:rPr lang="en-US" sz="4000" dirty="0"/>
              <a:t> one for You, one for Moses, and one for Elijah." </a:t>
            </a:r>
          </a:p>
          <a:p>
            <a:pPr marL="571500" indent="-400050" algn="l">
              <a:buFont typeface="Arial" panose="020B0604020202020204" pitchFamily="34" charset="0"/>
              <a:buChar char="•"/>
            </a:pPr>
            <a:r>
              <a:rPr lang="en-US" sz="4000" dirty="0"/>
              <a:t>Peter is overwhelmed (</a:t>
            </a:r>
            <a:r>
              <a:rPr lang="en-US" sz="4000" b="1" dirty="0">
                <a:solidFill>
                  <a:srgbClr val="FF0000"/>
                </a:solidFill>
              </a:rPr>
              <a:t>Luke 9:33</a:t>
            </a:r>
            <a:r>
              <a:rPr lang="en-US" sz="4000" dirty="0"/>
              <a:t>) &amp; impulsive.</a:t>
            </a:r>
          </a:p>
          <a:p>
            <a:pPr marL="571500" indent="-400050" algn="l">
              <a:buFont typeface="Arial" panose="020B0604020202020204" pitchFamily="34" charset="0"/>
              <a:buChar char="•"/>
            </a:pPr>
            <a:r>
              <a:rPr lang="en-US" sz="4000" spc="-150" dirty="0"/>
              <a:t>He seems to have missed the “</a:t>
            </a:r>
            <a:r>
              <a:rPr lang="en-US" sz="4000" b="1" spc="-150" dirty="0"/>
              <a:t>exodus</a:t>
            </a:r>
            <a:r>
              <a:rPr lang="en-US" sz="4000" spc="-150" dirty="0"/>
              <a:t>” conversation.</a:t>
            </a:r>
          </a:p>
          <a:p>
            <a:pPr marL="571500" indent="-400050" algn="l">
              <a:buFont typeface="Arial" panose="020B0604020202020204" pitchFamily="34" charset="0"/>
              <a:buChar char="•"/>
            </a:pPr>
            <a:r>
              <a:rPr lang="en-US" sz="4000" dirty="0"/>
              <a:t>Motives may be good, but his theology is bad.</a:t>
            </a:r>
          </a:p>
          <a:p>
            <a:pPr marL="571500" indent="-400050" algn="l">
              <a:buFont typeface="Arial" panose="020B0604020202020204" pitchFamily="34" charset="0"/>
              <a:buChar char="•"/>
            </a:pPr>
            <a:r>
              <a:rPr lang="en-US" sz="4000" dirty="0"/>
              <a:t>Three = proposing equal status, equal honor.</a:t>
            </a:r>
          </a:p>
          <a:p>
            <a:pPr marL="571500" indent="-400050" algn="l">
              <a:buFont typeface="Arial" panose="020B0604020202020204" pitchFamily="34" charset="0"/>
              <a:buChar char="•"/>
            </a:pPr>
            <a:r>
              <a:rPr lang="en-US" sz="4000" spc="-220" dirty="0"/>
              <a:t>Booths = represent celebration, permanence (</a:t>
            </a:r>
            <a:r>
              <a:rPr lang="en-US" sz="4000" i="1" spc="-220" dirty="0"/>
              <a:t>stay here</a:t>
            </a:r>
            <a:r>
              <a:rPr lang="en-US" sz="4000" spc="-22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0998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9FC56-2956-22F8-41E9-E35661317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75F3BB5-9D2E-59DE-0D67-5C05A04AE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5 </a:t>
            </a:r>
            <a:r>
              <a:rPr lang="en-US" sz="4000" dirty="0"/>
              <a:t> </a:t>
            </a:r>
            <a:r>
              <a:rPr lang="en-US" sz="4000" b="1" dirty="0"/>
              <a:t>While Peter was still speaking</a:t>
            </a:r>
            <a:r>
              <a:rPr lang="en-US" sz="4000" dirty="0"/>
              <a:t>, behold, a bright cloud overshadowed them; and </a:t>
            </a:r>
            <a:r>
              <a:rPr lang="en-US" sz="4000" b="1" dirty="0"/>
              <a:t>suddenly a voice </a:t>
            </a:r>
            <a:r>
              <a:rPr lang="en-US" sz="4000" dirty="0"/>
              <a:t>came out of the cloud, saying, "</a:t>
            </a:r>
            <a:r>
              <a:rPr lang="en-US" sz="4000" b="1" dirty="0">
                <a:solidFill>
                  <a:srgbClr val="0070C0"/>
                </a:solidFill>
              </a:rPr>
              <a:t>This is My beloved Son, in whom I am well pleased. Hear Him</a:t>
            </a:r>
            <a:r>
              <a:rPr lang="en-US" sz="4000" dirty="0"/>
              <a:t>!" </a:t>
            </a:r>
          </a:p>
          <a:p>
            <a:pPr marL="571500" indent="-342900" algn="l">
              <a:buFont typeface="Arial" panose="020B0604020202020204" pitchFamily="34" charset="0"/>
              <a:buChar char="•"/>
            </a:pPr>
            <a:r>
              <a:rPr lang="en-US" sz="4000" dirty="0"/>
              <a:t>2</a:t>
            </a:r>
            <a:r>
              <a:rPr lang="en-US" sz="4000" baseline="30000" dirty="0"/>
              <a:t>nd</a:t>
            </a:r>
            <a:r>
              <a:rPr lang="en-US" sz="4000" dirty="0"/>
              <a:t> voice from above (</a:t>
            </a:r>
            <a:r>
              <a:rPr lang="en-US" sz="4000" i="1" dirty="0"/>
              <a:t>1</a:t>
            </a:r>
            <a:r>
              <a:rPr lang="en-US" sz="4000" i="1" baseline="30000" dirty="0"/>
              <a:t>st</a:t>
            </a:r>
            <a:r>
              <a:rPr lang="en-US" sz="4000" dirty="0"/>
              <a:t> </a:t>
            </a:r>
            <a:r>
              <a:rPr lang="en-US" sz="4000" i="1" dirty="0"/>
              <a:t>at Jesus’ baptism</a:t>
            </a:r>
            <a:r>
              <a:rPr lang="en-US" sz="4000" dirty="0"/>
              <a:t>).</a:t>
            </a:r>
          </a:p>
          <a:p>
            <a:pPr marL="571500" indent="-342900" algn="l">
              <a:buFont typeface="Arial" panose="020B0604020202020204" pitchFamily="34" charset="0"/>
              <a:buChar char="•"/>
            </a:pPr>
            <a:r>
              <a:rPr lang="en-US" sz="4000" dirty="0"/>
              <a:t>2</a:t>
            </a:r>
            <a:r>
              <a:rPr lang="en-US" sz="4000" baseline="30000" dirty="0"/>
              <a:t>nd</a:t>
            </a:r>
            <a:r>
              <a:rPr lang="en-US" sz="4000" dirty="0"/>
              <a:t> interruption (</a:t>
            </a:r>
            <a:r>
              <a:rPr lang="en-US" sz="4000" i="1" dirty="0"/>
              <a:t>1</a:t>
            </a:r>
            <a:r>
              <a:rPr lang="en-US" sz="4000" i="1" baseline="30000" dirty="0"/>
              <a:t>st</a:t>
            </a:r>
            <a:r>
              <a:rPr lang="en-US" sz="4000" i="1" dirty="0"/>
              <a:t> “get behind me, Satan”</a:t>
            </a:r>
            <a:r>
              <a:rPr lang="en-US" sz="4000" dirty="0"/>
              <a:t>).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Matt 16:23  </a:t>
            </a:r>
            <a:r>
              <a:rPr lang="en-US" sz="4000" dirty="0"/>
              <a:t>You are an offense to Me, for you are not mindful of the </a:t>
            </a:r>
            <a:r>
              <a:rPr lang="en-US" sz="4000" b="1" dirty="0"/>
              <a:t>things of God</a:t>
            </a:r>
            <a:r>
              <a:rPr lang="en-US" sz="4000" dirty="0"/>
              <a:t>, but the </a:t>
            </a:r>
            <a:r>
              <a:rPr lang="en-US" sz="4000" b="1" dirty="0"/>
              <a:t>things of men</a:t>
            </a:r>
            <a:r>
              <a:rPr lang="en-US" sz="4000" dirty="0"/>
              <a:t>. </a:t>
            </a:r>
          </a:p>
          <a:p>
            <a:pPr marL="571500" indent="-342900" algn="l">
              <a:buFont typeface="Arial" panose="020B0604020202020204" pitchFamily="34" charset="0"/>
              <a:buChar char="•"/>
            </a:pPr>
            <a:endParaRPr lang="en-US" sz="4000" dirty="0"/>
          </a:p>
          <a:p>
            <a:pPr algn="l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0563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A8170-24FC-825C-B9EF-03516C704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463D6E-2F8D-0560-C24F-F8AF818E4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6</a:t>
            </a:r>
            <a:r>
              <a:rPr lang="en-US" sz="4000" dirty="0"/>
              <a:t>  When the disciples heard </a:t>
            </a:r>
            <a:r>
              <a:rPr lang="en-US" sz="4000" i="1" dirty="0"/>
              <a:t>it (the transfiguration was </a:t>
            </a:r>
            <a:r>
              <a:rPr lang="en-US" sz="4000" b="1" i="1" dirty="0"/>
              <a:t>dazzling</a:t>
            </a:r>
            <a:r>
              <a:rPr lang="en-US" sz="4000" i="1" dirty="0"/>
              <a:t>, but the voice was </a:t>
            </a:r>
            <a:r>
              <a:rPr lang="en-US" sz="4000" b="1" i="1" dirty="0"/>
              <a:t>devastating</a:t>
            </a:r>
            <a:r>
              <a:rPr lang="en-US" sz="4000" i="1" dirty="0"/>
              <a:t>),</a:t>
            </a:r>
            <a:r>
              <a:rPr lang="en-US" sz="4000" dirty="0"/>
              <a:t> they </a:t>
            </a:r>
            <a:r>
              <a:rPr lang="en-US" sz="4000" b="1" dirty="0"/>
              <a:t>fell</a:t>
            </a:r>
            <a:r>
              <a:rPr lang="en-US" sz="4000" dirty="0"/>
              <a:t> on their faces and were </a:t>
            </a:r>
            <a:r>
              <a:rPr lang="en-US" sz="4000" b="1" dirty="0"/>
              <a:t>greatly afraid</a:t>
            </a:r>
            <a:r>
              <a:rPr lang="en-US" sz="4000" dirty="0"/>
              <a:t>.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Rev 1:12  </a:t>
            </a:r>
            <a:r>
              <a:rPr lang="en-US" sz="4000" dirty="0"/>
              <a:t>I (John) turned to see the voice that spoke with me. And having turned I saw …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13 </a:t>
            </a:r>
            <a:r>
              <a:rPr lang="en-US" sz="4000" dirty="0"/>
              <a:t> One like the Son of Man, </a:t>
            </a:r>
            <a:r>
              <a:rPr lang="en-US" sz="4000" b="1" dirty="0"/>
              <a:t>clothed</a:t>
            </a:r>
            <a:r>
              <a:rPr lang="en-US" sz="4000" dirty="0"/>
              <a:t> with a garment down to the feet and girded about the chest with a golden band. 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14</a:t>
            </a:r>
            <a:r>
              <a:rPr lang="en-US" sz="4000" dirty="0"/>
              <a:t>  His </a:t>
            </a:r>
            <a:r>
              <a:rPr lang="en-US" sz="4000" b="1" dirty="0"/>
              <a:t>head and hair </a:t>
            </a:r>
            <a:r>
              <a:rPr lang="en-US" sz="4000" dirty="0"/>
              <a:t>were white like wool, as white as snow, and His </a:t>
            </a:r>
            <a:r>
              <a:rPr lang="en-US" sz="4000" b="1" dirty="0"/>
              <a:t>eyes</a:t>
            </a:r>
            <a:r>
              <a:rPr lang="en-US" sz="4000" dirty="0"/>
              <a:t> like a flame of fire;</a:t>
            </a:r>
          </a:p>
        </p:txBody>
      </p:sp>
    </p:spTree>
    <p:extLst>
      <p:ext uri="{BB962C8B-B14F-4D97-AF65-F5344CB8AC3E}">
        <p14:creationId xmlns:p14="http://schemas.microsoft.com/office/powerpoint/2010/main" val="315234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DB2E0-80BA-BE1E-CB32-89336E488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7A7ABF7-F4F4-8EC9-B1BA-D95836019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Rev 1:15  </a:t>
            </a:r>
            <a:r>
              <a:rPr lang="en-US" sz="4000" dirty="0"/>
              <a:t>His </a:t>
            </a:r>
            <a:r>
              <a:rPr lang="en-US" sz="4000" b="1" dirty="0"/>
              <a:t>feet</a:t>
            </a:r>
            <a:r>
              <a:rPr lang="en-US" sz="4000" dirty="0"/>
              <a:t> were like fine brass, as if refined in a furnace, and His </a:t>
            </a:r>
            <a:r>
              <a:rPr lang="en-US" sz="4000" b="1" dirty="0"/>
              <a:t>voice</a:t>
            </a:r>
            <a:r>
              <a:rPr lang="en-US" sz="4000" dirty="0"/>
              <a:t> as the sound of many waters; 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16</a:t>
            </a:r>
            <a:r>
              <a:rPr lang="en-US" sz="4000" dirty="0"/>
              <a:t>  He had in His right hand seven stars, out of His mouth went a sharp two-edged sword, and </a:t>
            </a:r>
            <a:r>
              <a:rPr lang="en-US" sz="4000" b="1" dirty="0"/>
              <a:t>His face was like the sun shining in its strength</a:t>
            </a:r>
            <a:r>
              <a:rPr lang="en-US" sz="4000" dirty="0"/>
              <a:t>. 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17</a:t>
            </a:r>
            <a:r>
              <a:rPr lang="en-US" sz="4000" dirty="0"/>
              <a:t>  And when I saw Him, </a:t>
            </a:r>
            <a:r>
              <a:rPr lang="en-US" sz="4000" b="1" dirty="0"/>
              <a:t>I fell at His feet as dead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003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DB37A-39E5-80DA-FDD3-EF204DB08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670283-D4C4-CECE-F470-40A4788D6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7  </a:t>
            </a:r>
            <a:r>
              <a:rPr lang="en-US" sz="4000" dirty="0"/>
              <a:t>But Jesus came and touched them and said, "Arise, and do not be afraid." 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8</a:t>
            </a:r>
            <a:r>
              <a:rPr lang="en-US" sz="4000" dirty="0"/>
              <a:t>  When they had lifted up their eyes, they saw no one but Jesus only</a:t>
            </a:r>
            <a:r>
              <a:rPr lang="en-US" dirty="0"/>
              <a:t>. </a:t>
            </a:r>
          </a:p>
          <a:p>
            <a:pPr>
              <a:spcBef>
                <a:spcPts val="600"/>
              </a:spcBef>
            </a:pPr>
            <a:r>
              <a:rPr lang="en-US" sz="4400" b="1" dirty="0"/>
              <a:t>Jesus is more than meets the eye!</a:t>
            </a:r>
          </a:p>
          <a:p>
            <a:pPr marL="398463" indent="-39846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400" dirty="0"/>
              <a:t>Glorious beyond imagination. </a:t>
            </a:r>
          </a:p>
          <a:p>
            <a:pPr marL="398463" indent="-39846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400" dirty="0"/>
              <a:t>Greater than any OT hero. </a:t>
            </a:r>
          </a:p>
          <a:p>
            <a:pPr marL="398463" indent="-39846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400" dirty="0"/>
              <a:t>Honored by God the Father. </a:t>
            </a:r>
          </a:p>
          <a:p>
            <a:pPr marL="398463" indent="-39846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4400" dirty="0"/>
              <a:t>Patient and gentle with terrified followers.</a:t>
            </a:r>
          </a:p>
        </p:txBody>
      </p:sp>
    </p:spTree>
    <p:extLst>
      <p:ext uri="{BB962C8B-B14F-4D97-AF65-F5344CB8AC3E}">
        <p14:creationId xmlns:p14="http://schemas.microsoft.com/office/powerpoint/2010/main" val="252757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DADD9-048A-09E9-84C6-998AF40C3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82B3C1-1978-70D5-DBAF-420B629CA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Matt 17:9  </a:t>
            </a:r>
            <a:r>
              <a:rPr lang="en-US" sz="4000" dirty="0"/>
              <a:t>As they came down from the mountain, Jesus commanded them, "Tell the vision to no one </a:t>
            </a:r>
            <a:r>
              <a:rPr lang="en-US" sz="4000" b="1" dirty="0"/>
              <a:t>until</a:t>
            </a:r>
            <a:r>
              <a:rPr lang="en-US" sz="4000" dirty="0"/>
              <a:t> the Son of Man is </a:t>
            </a:r>
            <a:r>
              <a:rPr lang="en-US" sz="4000" b="1" dirty="0"/>
              <a:t>risen from the dead</a:t>
            </a:r>
            <a:r>
              <a:rPr lang="en-US" sz="4000" dirty="0"/>
              <a:t>." </a:t>
            </a:r>
          </a:p>
          <a:p>
            <a:pPr marL="571500" indent="-452438" algn="l">
              <a:buFont typeface="Arial" panose="020B0604020202020204" pitchFamily="34" charset="0"/>
              <a:buChar char="•"/>
            </a:pPr>
            <a:r>
              <a:rPr lang="en-US" sz="4400" spc="-30" dirty="0"/>
              <a:t>You are rightly amazed by my transfiguration</a:t>
            </a:r>
            <a:r>
              <a:rPr lang="en-US" sz="4400" dirty="0"/>
              <a:t>, but something even greater is coming.</a:t>
            </a:r>
          </a:p>
          <a:p>
            <a:pPr marL="571500" indent="-452438" algn="l">
              <a:buFont typeface="Arial" panose="020B0604020202020204" pitchFamily="34" charset="0"/>
              <a:buChar char="•"/>
            </a:pPr>
            <a:r>
              <a:rPr lang="en-US" sz="4400" dirty="0"/>
              <a:t>My “exodus” (</a:t>
            </a:r>
            <a:r>
              <a:rPr lang="en-US" sz="4400" i="1" dirty="0"/>
              <a:t>death</a:t>
            </a:r>
            <a:r>
              <a:rPr lang="en-US" sz="4400" dirty="0"/>
              <a:t>) will be followed by my resurrection. </a:t>
            </a:r>
          </a:p>
          <a:p>
            <a:pPr marL="571500" indent="-452438" algn="l">
              <a:buFont typeface="Arial" panose="020B0604020202020204" pitchFamily="34" charset="0"/>
              <a:buChar char="•"/>
            </a:pPr>
            <a:r>
              <a:rPr lang="en-US" sz="4400" dirty="0"/>
              <a:t>So, you can tell people about this later.</a:t>
            </a:r>
          </a:p>
        </p:txBody>
      </p:sp>
    </p:spTree>
    <p:extLst>
      <p:ext uri="{BB962C8B-B14F-4D97-AF65-F5344CB8AC3E}">
        <p14:creationId xmlns:p14="http://schemas.microsoft.com/office/powerpoint/2010/main" val="282670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ECEEE4A-58E3-C99C-1A3E-93C6DEA43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1" y="257174"/>
            <a:ext cx="11687174" cy="6372225"/>
          </a:xfrm>
          <a:solidFill>
            <a:srgbClr val="C00000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  <a:p>
            <a:r>
              <a:rPr lang="en-US" sz="5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Scripture Reading</a:t>
            </a:r>
          </a:p>
          <a:p>
            <a:endParaRPr lang="en-US" sz="5400" dirty="0">
              <a:solidFill>
                <a:schemeClr val="bg1"/>
              </a:solidFill>
            </a:endParaRPr>
          </a:p>
          <a:p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Matthew 16:24 -17:8</a:t>
            </a:r>
          </a:p>
          <a:p>
            <a:endParaRPr lang="en-US" sz="8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Jesus in His Glory</a:t>
            </a:r>
          </a:p>
        </p:txBody>
      </p:sp>
    </p:spTree>
    <p:extLst>
      <p:ext uri="{BB962C8B-B14F-4D97-AF65-F5344CB8AC3E}">
        <p14:creationId xmlns:p14="http://schemas.microsoft.com/office/powerpoint/2010/main" val="2527789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2BE79-9871-3D54-FFFD-08BD385FD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442AC6-91DC-E2AB-64D9-ED2FB88F8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algn="l">
              <a:tabLst>
                <a:tab pos="465138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John 1:1  </a:t>
            </a:r>
            <a:r>
              <a:rPr lang="en-US" sz="4000" dirty="0"/>
              <a:t>In the beginning was the Word, and the </a:t>
            </a:r>
            <a:r>
              <a:rPr lang="en-US" sz="4000" spc="-150" dirty="0"/>
              <a:t>Word was with God, and the Word was </a:t>
            </a:r>
            <a:r>
              <a:rPr lang="en-US" sz="4000" b="1" spc="-150" dirty="0"/>
              <a:t>God</a:t>
            </a:r>
            <a:r>
              <a:rPr lang="en-US" sz="4000" spc="-150" dirty="0"/>
              <a:t> (</a:t>
            </a:r>
            <a:r>
              <a:rPr lang="en-US" sz="4000" i="1" spc="-150" dirty="0"/>
              <a:t>truly God</a:t>
            </a:r>
            <a:r>
              <a:rPr lang="en-US" sz="4000" spc="-150" dirty="0"/>
              <a:t>). </a:t>
            </a:r>
          </a:p>
          <a:p>
            <a:pPr algn="l">
              <a:tabLst>
                <a:tab pos="465138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14</a:t>
            </a:r>
            <a:r>
              <a:rPr lang="en-US" sz="4000" dirty="0"/>
              <a:t>  And the Word became </a:t>
            </a:r>
            <a:r>
              <a:rPr lang="en-US" sz="4000" b="1" dirty="0"/>
              <a:t>flesh</a:t>
            </a:r>
            <a:r>
              <a:rPr lang="en-US" sz="4000" dirty="0"/>
              <a:t> (</a:t>
            </a:r>
            <a:r>
              <a:rPr lang="en-US" sz="4000" i="1" dirty="0"/>
              <a:t>truly man</a:t>
            </a:r>
            <a:r>
              <a:rPr lang="en-US" sz="4000" dirty="0"/>
              <a:t>) and </a:t>
            </a:r>
            <a:r>
              <a:rPr lang="en-US" sz="4000" b="1" dirty="0"/>
              <a:t>dwelt</a:t>
            </a:r>
            <a:r>
              <a:rPr lang="en-US" sz="4000" dirty="0"/>
              <a:t> (</a:t>
            </a:r>
            <a:r>
              <a:rPr lang="en-US" sz="4000" i="1" dirty="0"/>
              <a:t>tabernacled</a:t>
            </a:r>
            <a:r>
              <a:rPr lang="en-US" sz="4000" dirty="0"/>
              <a:t>) among us, and </a:t>
            </a:r>
            <a:r>
              <a:rPr lang="en-US" sz="4000" b="1" dirty="0"/>
              <a:t>we beheld His glory</a:t>
            </a:r>
            <a:r>
              <a:rPr lang="en-US" sz="4000" dirty="0"/>
              <a:t>, the glory as of the only begotten of the Father, </a:t>
            </a:r>
            <a:r>
              <a:rPr lang="en-US" sz="4000" b="1" dirty="0"/>
              <a:t>full of grace and truth</a:t>
            </a:r>
            <a:r>
              <a:rPr lang="en-US" sz="4000" dirty="0"/>
              <a:t>. </a:t>
            </a:r>
          </a:p>
          <a:p>
            <a:pPr algn="l">
              <a:tabLst>
                <a:tab pos="465138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17</a:t>
            </a:r>
            <a:r>
              <a:rPr lang="en-US" sz="4000" dirty="0"/>
              <a:t>  For the </a:t>
            </a:r>
            <a:r>
              <a:rPr lang="en-US" sz="4000" b="1" dirty="0"/>
              <a:t>law</a:t>
            </a:r>
            <a:r>
              <a:rPr lang="en-US" sz="4000" dirty="0"/>
              <a:t> was given through </a:t>
            </a:r>
            <a:r>
              <a:rPr lang="en-US" sz="4000" b="1" dirty="0"/>
              <a:t>Moses</a:t>
            </a:r>
            <a:r>
              <a:rPr lang="en-US" sz="4000" dirty="0"/>
              <a:t>, but </a:t>
            </a:r>
            <a:r>
              <a:rPr lang="en-US" sz="4000" b="1" dirty="0"/>
              <a:t>grace and truth</a:t>
            </a:r>
            <a:r>
              <a:rPr lang="en-US" sz="4000" dirty="0"/>
              <a:t> came through </a:t>
            </a:r>
            <a:r>
              <a:rPr lang="en-US" sz="4000" b="1" dirty="0"/>
              <a:t>Jesus Christ</a:t>
            </a:r>
            <a:r>
              <a:rPr lang="en-US" sz="4000" dirty="0"/>
              <a:t>. </a:t>
            </a:r>
          </a:p>
          <a:p>
            <a:pPr algn="l">
              <a:tabLst>
                <a:tab pos="465138" algn="l"/>
              </a:tabLst>
            </a:pPr>
            <a:endParaRPr lang="en-US" sz="1000" dirty="0"/>
          </a:p>
          <a:p>
            <a:pPr algn="l">
              <a:tabLst>
                <a:tab pos="465138" algn="l"/>
              </a:tabLst>
            </a:pPr>
            <a:r>
              <a:rPr lang="en-US" sz="4000" dirty="0">
                <a:sym typeface="Wingdings" panose="05000000000000000000" pitchFamily="2" charset="2"/>
              </a:rPr>
              <a:t>   </a:t>
            </a:r>
            <a:r>
              <a:rPr lang="en-US" sz="4000" spc="-50" dirty="0">
                <a:sym typeface="Wingdings" panose="05000000000000000000" pitchFamily="2" charset="2"/>
              </a:rPr>
              <a:t></a:t>
            </a:r>
            <a:r>
              <a:rPr lang="en-US" sz="4000" spc="-50" dirty="0"/>
              <a:t> </a:t>
            </a:r>
            <a:r>
              <a:rPr lang="en-US" sz="4000" b="1" i="1" spc="-50" dirty="0"/>
              <a:t>You can trust &amp; follow the </a:t>
            </a:r>
            <a:r>
              <a:rPr lang="en-US" sz="4000" b="1" i="1" spc="-50" dirty="0">
                <a:solidFill>
                  <a:srgbClr val="00B050"/>
                </a:solidFill>
              </a:rPr>
              <a:t>LIVING</a:t>
            </a:r>
            <a:r>
              <a:rPr lang="en-US" sz="4000" b="1" i="1" spc="-50" dirty="0"/>
              <a:t> Word </a:t>
            </a:r>
            <a:r>
              <a:rPr lang="en-US" sz="4000" spc="-50" dirty="0"/>
              <a:t>- </a:t>
            </a:r>
            <a:r>
              <a:rPr lang="en-US" sz="4000" b="1" spc="-50" dirty="0">
                <a:solidFill>
                  <a:srgbClr val="FF0000"/>
                </a:solidFill>
              </a:rPr>
              <a:t>Jesus</a:t>
            </a:r>
            <a:r>
              <a:rPr lang="en-US" sz="4000" spc="-50" dirty="0"/>
              <a:t>!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A23D22-87A5-C3A6-186F-AA3FFD10F607}"/>
              </a:ext>
            </a:extLst>
          </p:cNvPr>
          <p:cNvSpPr/>
          <p:nvPr/>
        </p:nvSpPr>
        <p:spPr>
          <a:xfrm>
            <a:off x="546653" y="437321"/>
            <a:ext cx="1239138" cy="65995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5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A7164-E313-37F6-5B1B-24DB3B8F0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1E4B9D-1855-E3D6-46AF-283F20AA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algn="l">
              <a:tabLst>
                <a:tab pos="465138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2 Peter 1:16  </a:t>
            </a:r>
            <a:r>
              <a:rPr lang="en-US" sz="4000" dirty="0"/>
              <a:t>We (</a:t>
            </a:r>
            <a:r>
              <a:rPr lang="en-US" sz="4000" i="1" dirty="0"/>
              <a:t>disciples</a:t>
            </a:r>
            <a:r>
              <a:rPr lang="en-US" sz="4000" dirty="0"/>
              <a:t>) did not follow cunningly devised fables when we made known to you the power and coming of our Lord Jesus Christ, but were </a:t>
            </a:r>
            <a:r>
              <a:rPr lang="en-US" sz="4000" b="1" dirty="0"/>
              <a:t>eyewitnesses of His majesty</a:t>
            </a:r>
            <a:r>
              <a:rPr lang="en-US" sz="4000" dirty="0"/>
              <a:t>. </a:t>
            </a:r>
          </a:p>
          <a:p>
            <a:pPr algn="l">
              <a:tabLst>
                <a:tab pos="465138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17</a:t>
            </a:r>
            <a:r>
              <a:rPr lang="en-US" sz="4000" dirty="0"/>
              <a:t>  For He received honor and glory from God the Father when such </a:t>
            </a:r>
            <a:r>
              <a:rPr lang="en-US" sz="4000" b="1" dirty="0"/>
              <a:t>a voice came to Him </a:t>
            </a:r>
            <a:r>
              <a:rPr lang="en-US" sz="4000" dirty="0"/>
              <a:t>from the Excellent Glory: "This is My beloved Son, in whom I am well pleased." </a:t>
            </a:r>
          </a:p>
          <a:p>
            <a:pPr algn="l">
              <a:tabLst>
                <a:tab pos="465138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18</a:t>
            </a:r>
            <a:r>
              <a:rPr lang="en-US" sz="4000" dirty="0"/>
              <a:t>  We heard this voice which came from heaven when </a:t>
            </a:r>
            <a:r>
              <a:rPr lang="en-US" sz="4000" b="1" dirty="0"/>
              <a:t>we were with Him on the holy mountain</a:t>
            </a:r>
            <a:r>
              <a:rPr lang="en-US" sz="4000" dirty="0"/>
              <a:t>. 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460F1E0-4E06-A615-B8E2-6EB1094138CA}"/>
              </a:ext>
            </a:extLst>
          </p:cNvPr>
          <p:cNvSpPr/>
          <p:nvPr/>
        </p:nvSpPr>
        <p:spPr>
          <a:xfrm>
            <a:off x="954157" y="427382"/>
            <a:ext cx="1341781" cy="65995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26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5DB4A-80F0-A002-73D3-F9B7525CA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4A95F31-686C-53AA-528F-137FC0AC8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  <a:tabLst>
                <a:tab pos="465138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19  </a:t>
            </a:r>
            <a:r>
              <a:rPr lang="en-US" sz="4000" b="1" dirty="0"/>
              <a:t>And so </a:t>
            </a:r>
            <a:r>
              <a:rPr lang="en-US" sz="4000" dirty="0"/>
              <a:t>we have the </a:t>
            </a:r>
            <a:r>
              <a:rPr lang="en-US" sz="4000" b="1" dirty="0"/>
              <a:t>words</a:t>
            </a:r>
            <a:r>
              <a:rPr lang="en-US" sz="4000" dirty="0"/>
              <a:t> of the prophets confirmed, which you do well to heed as a </a:t>
            </a:r>
            <a:r>
              <a:rPr lang="en-US" sz="4000" b="1" dirty="0"/>
              <a:t>light</a:t>
            </a:r>
            <a:r>
              <a:rPr lang="en-US" sz="4000" dirty="0"/>
              <a:t> that shines in a dark place, until the day dawns and the </a:t>
            </a:r>
            <a:r>
              <a:rPr lang="en-US" sz="4000" b="1" dirty="0"/>
              <a:t>morning star </a:t>
            </a:r>
            <a:r>
              <a:rPr lang="en-US" sz="4000" dirty="0"/>
              <a:t>rises in your hearts; </a:t>
            </a:r>
          </a:p>
          <a:p>
            <a:pPr algn="l">
              <a:spcBef>
                <a:spcPts val="600"/>
              </a:spcBef>
              <a:tabLst>
                <a:tab pos="465138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20</a:t>
            </a:r>
            <a:r>
              <a:rPr lang="en-US" sz="4000" dirty="0"/>
              <a:t>  knowing this first, that no prophecy of </a:t>
            </a:r>
            <a:r>
              <a:rPr lang="en-US" sz="4000" b="1" dirty="0"/>
              <a:t>Scripture</a:t>
            </a:r>
            <a:r>
              <a:rPr lang="en-US" sz="4000" dirty="0"/>
              <a:t> comes from a </a:t>
            </a:r>
            <a:r>
              <a:rPr lang="en-US" sz="4000" b="1" dirty="0"/>
              <a:t>man’s own explanation</a:t>
            </a:r>
            <a:r>
              <a:rPr lang="en-US" sz="4000" dirty="0"/>
              <a:t>, </a:t>
            </a:r>
          </a:p>
          <a:p>
            <a:pPr algn="l">
              <a:spcBef>
                <a:spcPts val="600"/>
              </a:spcBef>
              <a:tabLst>
                <a:tab pos="465138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21</a:t>
            </a:r>
            <a:r>
              <a:rPr lang="en-US" sz="4000" dirty="0"/>
              <a:t>  for prophecy never came by </a:t>
            </a:r>
            <a:r>
              <a:rPr lang="en-US" sz="4000" b="1" dirty="0"/>
              <a:t>the will of man</a:t>
            </a:r>
            <a:r>
              <a:rPr lang="en-US" sz="4000" dirty="0"/>
              <a:t>, but holy men of God spoke as they were </a:t>
            </a:r>
            <a:r>
              <a:rPr lang="en-US" sz="4000" b="1" dirty="0"/>
              <a:t>moved by the Holy Spirit</a:t>
            </a:r>
            <a:r>
              <a:rPr lang="en-US" sz="4000" dirty="0"/>
              <a:t>. </a:t>
            </a:r>
          </a:p>
          <a:p>
            <a:pPr algn="l">
              <a:tabLst>
                <a:tab pos="465138" algn="l"/>
              </a:tabLst>
            </a:pPr>
            <a:r>
              <a:rPr lang="en-US" sz="4000" dirty="0">
                <a:sym typeface="Wingdings" panose="05000000000000000000" pitchFamily="2" charset="2"/>
              </a:rPr>
              <a:t> </a:t>
            </a:r>
            <a:r>
              <a:rPr lang="en-US" sz="4000" dirty="0"/>
              <a:t> </a:t>
            </a:r>
            <a:r>
              <a:rPr lang="en-US" sz="4000" b="1" i="1" spc="-100" dirty="0"/>
              <a:t>You can trust the </a:t>
            </a:r>
            <a:r>
              <a:rPr lang="en-US" sz="4000" b="1" i="1" spc="-100" dirty="0">
                <a:solidFill>
                  <a:srgbClr val="00B050"/>
                </a:solidFill>
              </a:rPr>
              <a:t>WRITTEN</a:t>
            </a:r>
            <a:r>
              <a:rPr lang="en-US" sz="4000" b="1" i="1" spc="-100" dirty="0"/>
              <a:t> Word </a:t>
            </a:r>
            <a:r>
              <a:rPr lang="en-US" sz="4000" spc="-100" dirty="0"/>
              <a:t>- It’s about </a:t>
            </a:r>
            <a:r>
              <a:rPr lang="en-US" sz="4000" b="1" spc="-100" dirty="0">
                <a:solidFill>
                  <a:srgbClr val="FF0000"/>
                </a:solidFill>
              </a:rPr>
              <a:t>Jesus</a:t>
            </a:r>
            <a:r>
              <a:rPr lang="en-US" sz="4000" spc="-1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5612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56748-3196-3439-F48C-328FD495F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848350D-C3E4-8E93-89AB-6D4B5B8DA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r>
              <a:rPr lang="en-US" sz="4000" b="1" dirty="0"/>
              <a:t>What are people like in heaven?</a:t>
            </a:r>
          </a:p>
          <a:p>
            <a:r>
              <a:rPr lang="en-US" sz="4000" dirty="0"/>
              <a:t>Eric Clapton - “</a:t>
            </a:r>
            <a:r>
              <a:rPr lang="en-US" sz="4000" i="1" dirty="0"/>
              <a:t>Tears in Heaven</a:t>
            </a:r>
            <a:r>
              <a:rPr lang="en-US" sz="4000" dirty="0"/>
              <a:t>”</a:t>
            </a:r>
          </a:p>
          <a:p>
            <a:r>
              <a:rPr lang="en-US" sz="4000" dirty="0"/>
              <a:t>Would you </a:t>
            </a:r>
            <a:r>
              <a:rPr lang="en-US" sz="4000" b="1" dirty="0"/>
              <a:t>know my name</a:t>
            </a:r>
            <a:r>
              <a:rPr lang="en-US" sz="4000" dirty="0"/>
              <a:t>, if I saw you in heaven?</a:t>
            </a:r>
            <a:br>
              <a:rPr lang="en-US" sz="4000" dirty="0"/>
            </a:br>
            <a:r>
              <a:rPr lang="en-US" sz="4000" dirty="0"/>
              <a:t>Would it </a:t>
            </a:r>
            <a:r>
              <a:rPr lang="en-US" sz="4000" b="1" dirty="0"/>
              <a:t>be the same</a:t>
            </a:r>
            <a:r>
              <a:rPr lang="en-US" sz="4000" dirty="0"/>
              <a:t>, if I saw you in heaven?</a:t>
            </a:r>
            <a:br>
              <a:rPr lang="en-US" sz="4000" dirty="0"/>
            </a:br>
            <a:endParaRPr lang="en-US" sz="1000" dirty="0"/>
          </a:p>
          <a:p>
            <a:r>
              <a:rPr lang="en-US" sz="4000" dirty="0"/>
              <a:t>Would you </a:t>
            </a:r>
            <a:r>
              <a:rPr lang="en-US" sz="4000" b="1" dirty="0"/>
              <a:t>hold my hand</a:t>
            </a:r>
            <a:r>
              <a:rPr lang="en-US" sz="4000" dirty="0"/>
              <a:t>, if I saw you in heaven?</a:t>
            </a:r>
            <a:br>
              <a:rPr lang="en-US" sz="4000" dirty="0"/>
            </a:br>
            <a:r>
              <a:rPr lang="en-US" sz="4000" dirty="0"/>
              <a:t>Would you </a:t>
            </a:r>
            <a:r>
              <a:rPr lang="en-US" sz="4000" b="1" dirty="0"/>
              <a:t>help me stand</a:t>
            </a:r>
            <a:r>
              <a:rPr lang="en-US" sz="4000" dirty="0"/>
              <a:t>, if I saw you in heaven?</a:t>
            </a:r>
          </a:p>
        </p:txBody>
      </p:sp>
    </p:spTree>
    <p:extLst>
      <p:ext uri="{BB962C8B-B14F-4D97-AF65-F5344CB8AC3E}">
        <p14:creationId xmlns:p14="http://schemas.microsoft.com/office/powerpoint/2010/main" val="418863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5B584-AAB7-5E2B-82E2-43957505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D6763A4-1D0C-0348-4FB9-EE14DFC61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r>
              <a:rPr lang="en-US" sz="4000" b="1" dirty="0"/>
              <a:t>What are people like in heaven?</a:t>
            </a:r>
          </a:p>
          <a:p>
            <a:pPr algn="l">
              <a:spcBef>
                <a:spcPts val="600"/>
              </a:spcBef>
            </a:pPr>
            <a:r>
              <a:rPr lang="en-US" sz="3600" b="1" spc="-100" dirty="0"/>
              <a:t>Embodied</a:t>
            </a:r>
            <a:r>
              <a:rPr lang="en-US" sz="3600" spc="-100" dirty="0"/>
              <a:t> (</a:t>
            </a:r>
            <a:r>
              <a:rPr lang="en-US" sz="3600" b="1" spc="-100" dirty="0">
                <a:solidFill>
                  <a:srgbClr val="FF0000"/>
                </a:solidFill>
              </a:rPr>
              <a:t>2 Cor 5:1–4</a:t>
            </a:r>
            <a:r>
              <a:rPr lang="en-US" sz="3600" spc="-100" dirty="0"/>
              <a:t>) - real, permanent, resurrection body.</a:t>
            </a:r>
          </a:p>
          <a:p>
            <a:pPr algn="l">
              <a:spcBef>
                <a:spcPts val="600"/>
              </a:spcBef>
            </a:pPr>
            <a:r>
              <a:rPr lang="en-US" sz="3600" b="1" spc="-50" dirty="0"/>
              <a:t>Recognizable</a:t>
            </a:r>
            <a:r>
              <a:rPr lang="en-US" sz="3600" spc="-50" dirty="0"/>
              <a:t> (</a:t>
            </a:r>
            <a:r>
              <a:rPr lang="en-US" sz="3600" b="1" spc="-50" dirty="0">
                <a:solidFill>
                  <a:srgbClr val="FF0000"/>
                </a:solidFill>
              </a:rPr>
              <a:t>Matt 17:3</a:t>
            </a:r>
            <a:r>
              <a:rPr lang="en-US" sz="3600" spc="-50" dirty="0"/>
              <a:t>) - Identity preserved &amp; perfected.</a:t>
            </a:r>
          </a:p>
          <a:p>
            <a:pPr algn="l">
              <a:spcBef>
                <a:spcPts val="600"/>
              </a:spcBef>
            </a:pPr>
            <a:r>
              <a:rPr lang="en-US" sz="3600" b="1" spc="-110" dirty="0"/>
              <a:t>Glorious</a:t>
            </a:r>
            <a:r>
              <a:rPr lang="en-US" sz="3600" spc="-110" dirty="0"/>
              <a:t> (</a:t>
            </a:r>
            <a:r>
              <a:rPr lang="en-US" sz="3600" b="1" spc="-110" dirty="0">
                <a:solidFill>
                  <a:srgbClr val="FF0000"/>
                </a:solidFill>
              </a:rPr>
              <a:t>Mt 17:2; 1 Jn 3:2</a:t>
            </a:r>
            <a:r>
              <a:rPr lang="en-US" sz="3600" spc="-110" dirty="0"/>
              <a:t>) - Radiant, transformed, Christlike.</a:t>
            </a:r>
          </a:p>
          <a:p>
            <a:pPr algn="l">
              <a:spcBef>
                <a:spcPts val="600"/>
              </a:spcBef>
            </a:pPr>
            <a:r>
              <a:rPr lang="en-US" sz="3600" b="1" dirty="0"/>
              <a:t>Sinless</a:t>
            </a:r>
            <a:r>
              <a:rPr lang="en-US" sz="3600" dirty="0"/>
              <a:t> (</a:t>
            </a:r>
            <a:r>
              <a:rPr lang="en-US" sz="3600" b="1" dirty="0">
                <a:solidFill>
                  <a:srgbClr val="FF0000"/>
                </a:solidFill>
              </a:rPr>
              <a:t>1 John 3:2–3</a:t>
            </a:r>
            <a:r>
              <a:rPr lang="en-US" sz="3600" dirty="0"/>
              <a:t>) - Pure, whole, morally renewed.</a:t>
            </a:r>
          </a:p>
          <a:p>
            <a:pPr algn="l">
              <a:spcBef>
                <a:spcPts val="600"/>
              </a:spcBef>
            </a:pPr>
            <a:r>
              <a:rPr lang="en-US" sz="3600" b="1" dirty="0"/>
              <a:t>Immortal</a:t>
            </a:r>
            <a:r>
              <a:rPr lang="en-US" sz="3600" dirty="0"/>
              <a:t> (</a:t>
            </a:r>
            <a:r>
              <a:rPr lang="en-US" sz="3600" b="1" dirty="0">
                <a:solidFill>
                  <a:srgbClr val="FF0000"/>
                </a:solidFill>
              </a:rPr>
              <a:t>2 Cor 5:1</a:t>
            </a:r>
            <a:r>
              <a:rPr lang="en-US" sz="3600" dirty="0"/>
              <a:t>) - No decay, no death.</a:t>
            </a:r>
          </a:p>
          <a:p>
            <a:pPr algn="l">
              <a:spcBef>
                <a:spcPts val="600"/>
              </a:spcBef>
            </a:pPr>
            <a:r>
              <a:rPr lang="en-US" sz="3600" b="1" dirty="0"/>
              <a:t>Fully alive </a:t>
            </a:r>
            <a:r>
              <a:rPr lang="en-US" sz="3600" dirty="0"/>
              <a:t>(</a:t>
            </a:r>
            <a:r>
              <a:rPr lang="en-US" sz="3600" b="1" dirty="0">
                <a:solidFill>
                  <a:srgbClr val="FF0000"/>
                </a:solidFill>
              </a:rPr>
              <a:t>2 Cor 5:4</a:t>
            </a:r>
            <a:r>
              <a:rPr lang="en-US" sz="3600" dirty="0"/>
              <a:t>) - “</a:t>
            </a:r>
            <a:r>
              <a:rPr lang="en-US" sz="3600" i="1" dirty="0"/>
              <a:t>Swallowed up by life</a:t>
            </a:r>
            <a:r>
              <a:rPr lang="en-US" sz="3600" dirty="0"/>
              <a:t>”.</a:t>
            </a:r>
          </a:p>
          <a:p>
            <a:pPr algn="l">
              <a:spcBef>
                <a:spcPts val="600"/>
              </a:spcBef>
            </a:pPr>
            <a:r>
              <a:rPr lang="en-US" sz="3600" b="1" spc="-80" dirty="0"/>
              <a:t>Fellowshipping</a:t>
            </a:r>
            <a:r>
              <a:rPr lang="en-US" sz="3600" spc="-80" dirty="0"/>
              <a:t> endlessly in restored surroundings (</a:t>
            </a:r>
            <a:r>
              <a:rPr lang="en-US" sz="3600" b="1" spc="-80" dirty="0">
                <a:solidFill>
                  <a:srgbClr val="FF0000"/>
                </a:solidFill>
              </a:rPr>
              <a:t>Gen 3:8</a:t>
            </a:r>
            <a:r>
              <a:rPr lang="en-US" sz="3600" spc="-80" dirty="0"/>
              <a:t>).</a:t>
            </a:r>
          </a:p>
          <a:p>
            <a:pPr algn="l">
              <a:spcBef>
                <a:spcPts val="600"/>
              </a:spcBef>
            </a:pPr>
            <a:r>
              <a:rPr lang="en-US" sz="3600" b="1" dirty="0"/>
              <a:t>Busy</a:t>
            </a:r>
            <a:r>
              <a:rPr lang="en-US" sz="3600" dirty="0"/>
              <a:t> (</a:t>
            </a:r>
            <a:r>
              <a:rPr lang="en-US" sz="3600" b="1" dirty="0">
                <a:solidFill>
                  <a:srgbClr val="FF0000"/>
                </a:solidFill>
              </a:rPr>
              <a:t>Gen 1:28</a:t>
            </a:r>
            <a:r>
              <a:rPr lang="en-US" sz="3600" dirty="0"/>
              <a:t>) - Fruitfully, perfectly, joyfully multiplying 	God’s dominion through all creation.</a:t>
            </a: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75281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CD63D-9E5E-35C9-1D97-D290ADA44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B92D81-ADC8-272A-B915-9D275EBA4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r>
              <a:rPr lang="en-US" sz="4000" b="1" dirty="0"/>
              <a:t>Will you be in heaven?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John 1:10  </a:t>
            </a:r>
            <a:r>
              <a:rPr lang="en-US" sz="4000" dirty="0"/>
              <a:t>Jesus was in the world, and the world was made by Him, and the world did not know Him. 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11</a:t>
            </a:r>
            <a:r>
              <a:rPr lang="en-US" sz="4000" dirty="0"/>
              <a:t>  He came to His own, and His own did not receive Him. 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12</a:t>
            </a:r>
            <a:r>
              <a:rPr lang="en-US" sz="4000" dirty="0"/>
              <a:t>  But as many as </a:t>
            </a:r>
            <a:r>
              <a:rPr lang="en-US" sz="4000" b="1" dirty="0"/>
              <a:t>received</a:t>
            </a:r>
            <a:r>
              <a:rPr lang="en-US" sz="4000" dirty="0"/>
              <a:t> Him, to them He gave the right to become children of God, to those who </a:t>
            </a:r>
            <a:r>
              <a:rPr lang="en-US" sz="4000" b="1" dirty="0"/>
              <a:t>believe</a:t>
            </a:r>
            <a:r>
              <a:rPr lang="en-US" sz="4000" dirty="0"/>
              <a:t> in His name.</a:t>
            </a:r>
          </a:p>
        </p:txBody>
      </p:sp>
    </p:spTree>
    <p:extLst>
      <p:ext uri="{BB962C8B-B14F-4D97-AF65-F5344CB8AC3E}">
        <p14:creationId xmlns:p14="http://schemas.microsoft.com/office/powerpoint/2010/main" val="3877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80D1B-F0B4-79D8-2DFD-EED7E7ABA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851170-4B87-4C70-C57B-D7B8E264C4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66" t="77" b="18773"/>
          <a:stretch>
            <a:fillRect/>
          </a:stretch>
        </p:blipFill>
        <p:spPr>
          <a:xfrm>
            <a:off x="3174986" y="-14263"/>
            <a:ext cx="5842028" cy="69517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D5C4C6-F584-191A-7013-D03238D56A83}"/>
              </a:ext>
            </a:extLst>
          </p:cNvPr>
          <p:cNvSpPr/>
          <p:nvPr/>
        </p:nvSpPr>
        <p:spPr>
          <a:xfrm>
            <a:off x="0" y="0"/>
            <a:ext cx="3260035" cy="6858000"/>
          </a:xfrm>
          <a:prstGeom prst="rect">
            <a:avLst/>
          </a:prstGeom>
          <a:solidFill>
            <a:srgbClr val="2821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302DF1-69A4-252D-404B-003A36382273}"/>
              </a:ext>
            </a:extLst>
          </p:cNvPr>
          <p:cNvSpPr/>
          <p:nvPr/>
        </p:nvSpPr>
        <p:spPr>
          <a:xfrm>
            <a:off x="8931967" y="0"/>
            <a:ext cx="3260035" cy="6858000"/>
          </a:xfrm>
          <a:prstGeom prst="rect">
            <a:avLst/>
          </a:prstGeom>
          <a:solidFill>
            <a:srgbClr val="2821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BDE1C2-51A9-91A6-C24B-8633D94FE0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409" y="467139"/>
            <a:ext cx="10992678" cy="5933661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Peter - His Life </a:t>
            </a:r>
            <a:r>
              <a:rPr lang="en-US" sz="4400" dirty="0">
                <a:solidFill>
                  <a:schemeClr val="bg1"/>
                </a:solidFill>
              </a:rPr>
              <a:t>and</a:t>
            </a:r>
            <a:r>
              <a:rPr lang="en-US" sz="4400" b="1" dirty="0">
                <a:solidFill>
                  <a:schemeClr val="bg1"/>
                </a:solidFill>
              </a:rPr>
              <a:t> Letters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8" name="Picture 4" descr="Luke 5:4b-6 Jesus said to Peter, “Put out into the deep water and let ...">
            <a:extLst>
              <a:ext uri="{FF2B5EF4-FFF2-40B4-BE49-F238E27FC236}">
                <a16:creationId xmlns:a16="http://schemas.microsoft.com/office/drawing/2014/main" id="{2408F5B4-E0A5-A47A-A9D6-14CB26FA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5" y="248622"/>
            <a:ext cx="2467049" cy="18334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ter, Walking on the Water, Again - Redeeming Grace Ministries">
            <a:extLst>
              <a:ext uri="{FF2B5EF4-FFF2-40B4-BE49-F238E27FC236}">
                <a16:creationId xmlns:a16="http://schemas.microsoft.com/office/drawing/2014/main" id="{BB99432D-1E72-3AA9-128C-DBCEDFF8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67" y="2306660"/>
            <a:ext cx="2866019" cy="197038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wo Charcoal Fires, Two Peter's | Verweigerung, Christliche kunst, Bibel">
            <a:extLst>
              <a:ext uri="{FF2B5EF4-FFF2-40B4-BE49-F238E27FC236}">
                <a16:creationId xmlns:a16="http://schemas.microsoft.com/office/drawing/2014/main" id="{922EE0E8-C502-E90D-70D4-A8A6A064B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876" y="248622"/>
            <a:ext cx="2562181" cy="247564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AS ASAS DA NOVA ERA: Fenômenos Mediúnicos:Transfiguração e Bilocação">
            <a:extLst>
              <a:ext uri="{FF2B5EF4-FFF2-40B4-BE49-F238E27FC236}">
                <a16:creationId xmlns:a16="http://schemas.microsoft.com/office/drawing/2014/main" id="{F6C02CB9-CDB7-A51E-3082-1D1152B8A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4416" r="3013" b="16082"/>
          <a:stretch>
            <a:fillRect/>
          </a:stretch>
        </p:blipFill>
        <p:spPr bwMode="auto">
          <a:xfrm>
            <a:off x="309075" y="4634162"/>
            <a:ext cx="2742238" cy="197521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eter and John visit the empty grave 2 - Gospelimages">
            <a:extLst>
              <a:ext uri="{FF2B5EF4-FFF2-40B4-BE49-F238E27FC236}">
                <a16:creationId xmlns:a16="http://schemas.microsoft.com/office/drawing/2014/main" id="{4698ABF3-F305-3FDC-E250-72C5314C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564" y="2873213"/>
            <a:ext cx="2522054" cy="166977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postle Peter preaching to a crowd on Pentecost | Premium AI-generated ...">
            <a:extLst>
              <a:ext uri="{FF2B5EF4-FFF2-40B4-BE49-F238E27FC236}">
                <a16:creationId xmlns:a16="http://schemas.microsoft.com/office/drawing/2014/main" id="{BC0C3AF0-8FF5-3E4F-4981-EE2E27AAF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022" y="4747593"/>
            <a:ext cx="1991139" cy="199113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843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3EE85-65F7-2083-3469-4CC47A5FA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3402E85-C95A-37F0-607A-45AEEBC20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400" b="1" dirty="0"/>
              <a:t>Peter meets Jesus the Lamb </a:t>
            </a:r>
          </a:p>
          <a:p>
            <a:pPr>
              <a:spcBef>
                <a:spcPts val="0"/>
              </a:spcBef>
            </a:pPr>
            <a:r>
              <a:rPr lang="en-US" sz="4400" dirty="0"/>
              <a:t>- he gets a new </a:t>
            </a:r>
            <a:r>
              <a:rPr lang="en-US" sz="4400" b="1" dirty="0">
                <a:solidFill>
                  <a:srgbClr val="00B050"/>
                </a:solidFill>
              </a:rPr>
              <a:t>name</a:t>
            </a:r>
            <a:r>
              <a:rPr lang="en-US" sz="4400" dirty="0"/>
              <a:t> - </a:t>
            </a:r>
            <a:r>
              <a:rPr lang="en-US" sz="4400" b="1" dirty="0">
                <a:solidFill>
                  <a:srgbClr val="FF0000"/>
                </a:solidFill>
              </a:rPr>
              <a:t>John 1</a:t>
            </a:r>
          </a:p>
          <a:p>
            <a:pPr>
              <a:spcBef>
                <a:spcPts val="0"/>
              </a:spcBef>
            </a:pPr>
            <a:endParaRPr lang="en-US" sz="1800" b="1" dirty="0"/>
          </a:p>
          <a:p>
            <a:pPr>
              <a:spcBef>
                <a:spcPts val="0"/>
              </a:spcBef>
            </a:pPr>
            <a:r>
              <a:rPr lang="en-US" sz="4400" b="1" dirty="0"/>
              <a:t>Peter meets Jesus the Lord </a:t>
            </a:r>
          </a:p>
          <a:p>
            <a:pPr>
              <a:spcBef>
                <a:spcPts val="0"/>
              </a:spcBef>
            </a:pPr>
            <a:r>
              <a:rPr lang="en-US" sz="4400" dirty="0"/>
              <a:t>- he gets a new </a:t>
            </a:r>
            <a:r>
              <a:rPr lang="en-US" sz="4400" b="1" dirty="0">
                <a:solidFill>
                  <a:srgbClr val="00B050"/>
                </a:solidFill>
              </a:rPr>
              <a:t>calling</a:t>
            </a:r>
            <a:r>
              <a:rPr lang="en-US" sz="4400" dirty="0"/>
              <a:t> - </a:t>
            </a:r>
            <a:r>
              <a:rPr lang="en-US" sz="4400" b="1" dirty="0">
                <a:solidFill>
                  <a:srgbClr val="FF0000"/>
                </a:solidFill>
              </a:rPr>
              <a:t>Luke 5</a:t>
            </a:r>
          </a:p>
          <a:p>
            <a:pPr>
              <a:spcBef>
                <a:spcPts val="0"/>
              </a:spcBef>
            </a:pPr>
            <a:endParaRPr lang="en-US" sz="1800" b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4400" b="1" dirty="0"/>
              <a:t>Peter meets Jesus on the Lake </a:t>
            </a:r>
          </a:p>
          <a:p>
            <a:pPr>
              <a:spcBef>
                <a:spcPts val="0"/>
              </a:spcBef>
            </a:pPr>
            <a:r>
              <a:rPr lang="en-US" sz="4400" dirty="0"/>
              <a:t>- he gets a new reason to </a:t>
            </a:r>
            <a:r>
              <a:rPr lang="en-US" sz="4400" b="1" dirty="0">
                <a:solidFill>
                  <a:srgbClr val="00B050"/>
                </a:solidFill>
              </a:rPr>
              <a:t>worship</a:t>
            </a:r>
            <a:r>
              <a:rPr lang="en-US" sz="4400" dirty="0"/>
              <a:t> -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Matt 14</a:t>
            </a:r>
          </a:p>
          <a:p>
            <a:pPr>
              <a:spcBef>
                <a:spcPts val="0"/>
              </a:spcBef>
            </a:pPr>
            <a:endParaRPr lang="en-US" sz="1800" b="1" dirty="0"/>
          </a:p>
          <a:p>
            <a:pPr>
              <a:spcBef>
                <a:spcPts val="0"/>
              </a:spcBef>
            </a:pPr>
            <a:r>
              <a:rPr lang="en-US" sz="4400" b="1" dirty="0"/>
              <a:t>Peter meets Jesus the Rock </a:t>
            </a:r>
          </a:p>
          <a:p>
            <a:pPr>
              <a:spcBef>
                <a:spcPts val="0"/>
              </a:spcBef>
            </a:pPr>
            <a:r>
              <a:rPr lang="en-US" sz="4400" dirty="0"/>
              <a:t>- he gets a new </a:t>
            </a:r>
            <a:r>
              <a:rPr lang="en-US" sz="4400" b="1" dirty="0">
                <a:solidFill>
                  <a:srgbClr val="00B050"/>
                </a:solidFill>
              </a:rPr>
              <a:t>revelation</a:t>
            </a:r>
            <a:r>
              <a:rPr lang="en-US" sz="4400" dirty="0"/>
              <a:t> -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b="1" dirty="0">
                <a:solidFill>
                  <a:srgbClr val="FF0000"/>
                </a:solidFill>
              </a:rPr>
              <a:t>Matt 16</a:t>
            </a:r>
          </a:p>
          <a:p>
            <a:pPr>
              <a:spcBef>
                <a:spcPts val="0"/>
              </a:spcBef>
            </a:pP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AB186-E2F3-0373-E8B3-245DB0250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AA3FAF1-86F3-4038-D2E8-43C9AEAC8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400" b="1" dirty="0">
                <a:solidFill>
                  <a:srgbClr val="FF0000"/>
                </a:solidFill>
              </a:rPr>
              <a:t>Matt 16:15  </a:t>
            </a:r>
            <a:r>
              <a:rPr lang="en-US" sz="4400" dirty="0"/>
              <a:t>Who do you (</a:t>
            </a:r>
            <a:r>
              <a:rPr lang="en-US" sz="4400" i="1" dirty="0"/>
              <a:t>disciples</a:t>
            </a:r>
            <a:r>
              <a:rPr lang="en-US" sz="4400" dirty="0"/>
              <a:t>) say that I am? </a:t>
            </a:r>
          </a:p>
          <a:p>
            <a:pPr algn="l">
              <a:spcBef>
                <a:spcPts val="0"/>
              </a:spcBef>
            </a:pPr>
            <a:r>
              <a:rPr lang="en-US" sz="4400" b="1" dirty="0">
                <a:solidFill>
                  <a:srgbClr val="FF0000"/>
                </a:solidFill>
              </a:rPr>
              <a:t>16</a:t>
            </a:r>
            <a:r>
              <a:rPr lang="en-US" sz="4400" dirty="0"/>
              <a:t>  Simon Peter answered and said, "You are the Christ (</a:t>
            </a:r>
            <a:r>
              <a:rPr lang="en-US" sz="4400" b="1" i="1" dirty="0"/>
              <a:t>Messiah</a:t>
            </a:r>
            <a:r>
              <a:rPr lang="en-US" sz="4400" dirty="0"/>
              <a:t>), Son of the living God." </a:t>
            </a:r>
          </a:p>
          <a:p>
            <a:pPr algn="l">
              <a:spcBef>
                <a:spcPts val="0"/>
              </a:spcBef>
            </a:pPr>
            <a:r>
              <a:rPr lang="en-US" sz="4400" b="1" dirty="0">
                <a:solidFill>
                  <a:srgbClr val="FF0000"/>
                </a:solidFill>
              </a:rPr>
              <a:t>17</a:t>
            </a:r>
            <a:r>
              <a:rPr lang="en-US" sz="4400" dirty="0"/>
              <a:t>  Jesus answered and said to him, "Blessed are you, Simon Bar-Jonah, for flesh and blood has not revealed this to you, but My Father who is in heaven”. 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16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E841F-555E-15C5-F12A-AE8C73D48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5304CB6-D7F1-D108-ADB1-E28B15E24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400" b="1" dirty="0"/>
              <a:t>What does “Messiah” bring to your mind?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52284-F5FD-1C8F-86F9-B71DF6164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813"/>
          <a:stretch>
            <a:fillRect/>
          </a:stretch>
        </p:blipFill>
        <p:spPr>
          <a:xfrm>
            <a:off x="182524" y="1278837"/>
            <a:ext cx="4514850" cy="5141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60500B-69C8-8A33-ADCD-927899919D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93" t="8017" r="2486" b="8265"/>
          <a:stretch>
            <a:fillRect/>
          </a:stretch>
        </p:blipFill>
        <p:spPr>
          <a:xfrm>
            <a:off x="4889736" y="1278837"/>
            <a:ext cx="7093236" cy="514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F1E84-F250-B9A0-0B3D-9F20CBBDF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E6B984B-5F82-166B-A741-3E80FEF8B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b="1" dirty="0"/>
              <a:t>Peter meets Jesus in His Glory 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Matt 16:28  </a:t>
            </a:r>
            <a:r>
              <a:rPr lang="en-US" sz="4000" dirty="0"/>
              <a:t>Assuredly, I say to you, there are </a:t>
            </a:r>
            <a:r>
              <a:rPr lang="en-US" sz="4000" b="1" dirty="0"/>
              <a:t>some standing here</a:t>
            </a:r>
            <a:r>
              <a:rPr lang="en-US" sz="4000" dirty="0"/>
              <a:t> who shall not taste death till they see the Son of Man coming in His kingdom.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Matt 17:1</a:t>
            </a:r>
            <a:r>
              <a:rPr lang="en-US" sz="4000" dirty="0">
                <a:solidFill>
                  <a:srgbClr val="FF0000"/>
                </a:solidFill>
              </a:rPr>
              <a:t>  </a:t>
            </a:r>
            <a:r>
              <a:rPr lang="en-US" sz="4000" dirty="0"/>
              <a:t>Now after six days Jesus took </a:t>
            </a:r>
            <a:r>
              <a:rPr lang="en-US" sz="4000" b="1" dirty="0"/>
              <a:t>Peter, James, and John</a:t>
            </a:r>
            <a:r>
              <a:rPr lang="en-US" sz="4000" dirty="0"/>
              <a:t> his brother, led them up on a </a:t>
            </a:r>
            <a:r>
              <a:rPr lang="en-US" sz="4000" b="1" dirty="0"/>
              <a:t>high mountain</a:t>
            </a:r>
            <a:r>
              <a:rPr lang="en-US" sz="4000" dirty="0"/>
              <a:t> by themselves; </a:t>
            </a:r>
          </a:p>
        </p:txBody>
      </p:sp>
    </p:spTree>
    <p:extLst>
      <p:ext uri="{BB962C8B-B14F-4D97-AF65-F5344CB8AC3E}">
        <p14:creationId xmlns:p14="http://schemas.microsoft.com/office/powerpoint/2010/main" val="396178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7DC5F-229F-1AB4-C71C-7A26ABE3C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PT - Caesarea Philippi PowerPoint Presentation, free download - ID:3016790">
            <a:extLst>
              <a:ext uri="{FF2B5EF4-FFF2-40B4-BE49-F238E27FC236}">
                <a16:creationId xmlns:a16="http://schemas.microsoft.com/office/drawing/2014/main" id="{297AFCC7-AFFA-2A19-15C0-E00CB0BF5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4811" r="12176" b="15437"/>
          <a:stretch>
            <a:fillRect/>
          </a:stretch>
        </p:blipFill>
        <p:spPr bwMode="auto">
          <a:xfrm>
            <a:off x="7059854" y="1209991"/>
            <a:ext cx="4943302" cy="5480978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PT - Caesarea Philippi PowerPoint Presentation, free download - ID:3016790">
            <a:extLst>
              <a:ext uri="{FF2B5EF4-FFF2-40B4-BE49-F238E27FC236}">
                <a16:creationId xmlns:a16="http://schemas.microsoft.com/office/drawing/2014/main" id="{63671866-F6E8-A32B-540B-78F49BEC6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4" t="10076"/>
          <a:stretch>
            <a:fillRect/>
          </a:stretch>
        </p:blipFill>
        <p:spPr bwMode="auto">
          <a:xfrm>
            <a:off x="188844" y="167030"/>
            <a:ext cx="6510130" cy="652393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1B0540-E865-1A2C-6C91-F86643956858}"/>
              </a:ext>
            </a:extLst>
          </p:cNvPr>
          <p:cNvCxnSpPr>
            <a:cxnSpLocks/>
          </p:cNvCxnSpPr>
          <p:nvPr/>
        </p:nvCxnSpPr>
        <p:spPr>
          <a:xfrm>
            <a:off x="5529469" y="2435086"/>
            <a:ext cx="2302566" cy="824949"/>
          </a:xfrm>
          <a:prstGeom prst="straightConnector1">
            <a:avLst/>
          </a:prstGeom>
          <a:ln w="152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3F3E08F-A2D3-C190-C030-47AC0948D787}"/>
              </a:ext>
            </a:extLst>
          </p:cNvPr>
          <p:cNvCxnSpPr>
            <a:cxnSpLocks/>
          </p:cNvCxnSpPr>
          <p:nvPr/>
        </p:nvCxnSpPr>
        <p:spPr>
          <a:xfrm flipH="1" flipV="1">
            <a:off x="3777110" y="2847560"/>
            <a:ext cx="1590261" cy="173934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125649-87EE-7B86-CAB5-9BC5C2DCBD1B}"/>
              </a:ext>
            </a:extLst>
          </p:cNvPr>
          <p:cNvSpPr txBox="1"/>
          <p:nvPr/>
        </p:nvSpPr>
        <p:spPr>
          <a:xfrm>
            <a:off x="8115179" y="312494"/>
            <a:ext cx="2832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</a:rPr>
              <a:t>9,232 feet</a:t>
            </a:r>
          </a:p>
        </p:txBody>
      </p:sp>
    </p:spTree>
    <p:extLst>
      <p:ext uri="{BB962C8B-B14F-4D97-AF65-F5344CB8AC3E}">
        <p14:creationId xmlns:p14="http://schemas.microsoft.com/office/powerpoint/2010/main" val="353700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C3094-433F-54E9-ABE4-A4C5C659E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DD7E25-7929-8B38-57CB-600C4E0BC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87" y="437321"/>
            <a:ext cx="10952922" cy="5923721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Matt 16:2  </a:t>
            </a:r>
            <a:r>
              <a:rPr lang="en-US" sz="4000" dirty="0"/>
              <a:t>Jesus was </a:t>
            </a:r>
            <a:r>
              <a:rPr lang="en-US" sz="4000" b="1" dirty="0"/>
              <a:t>transfigured</a:t>
            </a:r>
            <a:r>
              <a:rPr lang="en-US" sz="4000" dirty="0"/>
              <a:t> (</a:t>
            </a:r>
            <a:r>
              <a:rPr lang="en-US" sz="4000" i="1" dirty="0" err="1"/>
              <a:t>metamorphoo</a:t>
            </a:r>
            <a:r>
              <a:rPr lang="en-US" sz="4000" dirty="0"/>
              <a:t>̄) before them. His </a:t>
            </a:r>
            <a:r>
              <a:rPr lang="en-US" sz="4000" b="1" dirty="0"/>
              <a:t>face</a:t>
            </a:r>
            <a:r>
              <a:rPr lang="en-US" sz="4000" dirty="0"/>
              <a:t> shone like the sun, and His </a:t>
            </a:r>
            <a:r>
              <a:rPr lang="en-US" sz="4000" b="1" dirty="0"/>
              <a:t>clothes</a:t>
            </a:r>
            <a:r>
              <a:rPr lang="en-US" sz="4000" dirty="0"/>
              <a:t> became as white as the light.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ACF49-A4E4-6325-6A8B-E2C969531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19" y="2409349"/>
            <a:ext cx="8827762" cy="424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0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5277</TotalTime>
  <Words>1638</Words>
  <Application>Microsoft Office PowerPoint</Application>
  <PresentationFormat>Widescreen</PresentationFormat>
  <Paragraphs>112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Depue</dc:creator>
  <cp:lastModifiedBy>James Depue</cp:lastModifiedBy>
  <cp:revision>1</cp:revision>
  <dcterms:created xsi:type="dcterms:W3CDTF">2026-01-21T22:44:52Z</dcterms:created>
  <dcterms:modified xsi:type="dcterms:W3CDTF">2026-02-22T20:18:46Z</dcterms:modified>
</cp:coreProperties>
</file>