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2" r:id="rId2"/>
    <p:sldId id="451" r:id="rId3"/>
    <p:sldId id="258" r:id="rId4"/>
    <p:sldId id="262" r:id="rId5"/>
    <p:sldId id="267" r:id="rId6"/>
    <p:sldId id="290" r:id="rId7"/>
    <p:sldId id="288" r:id="rId8"/>
    <p:sldId id="289" r:id="rId9"/>
    <p:sldId id="274" r:id="rId10"/>
    <p:sldId id="291" r:id="rId11"/>
    <p:sldId id="273" r:id="rId12"/>
    <p:sldId id="276" r:id="rId13"/>
    <p:sldId id="27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A3CBC1AD-8B84-4D35-AD9C-6611DEBF0A93}"/>
    <pc:docChg chg="undo custSel addSld delSld modSld">
      <pc:chgData name="James Depue" userId="ce8b122cf7b10dd2" providerId="LiveId" clId="{A3CBC1AD-8B84-4D35-AD9C-6611DEBF0A93}" dt="2025-04-13T23:36:44.837" v="677" actId="47"/>
      <pc:docMkLst>
        <pc:docMk/>
      </pc:docMkLst>
      <pc:sldChg chg="del">
        <pc:chgData name="James Depue" userId="ce8b122cf7b10dd2" providerId="LiveId" clId="{A3CBC1AD-8B84-4D35-AD9C-6611DEBF0A93}" dt="2025-04-13T23:34:54.543" v="671" actId="47"/>
        <pc:sldMkLst>
          <pc:docMk/>
          <pc:sldMk cId="3875039888" sldId="256"/>
        </pc:sldMkLst>
      </pc:sldChg>
      <pc:sldChg chg="modSp mod modAnim">
        <pc:chgData name="James Depue" userId="ce8b122cf7b10dd2" providerId="LiveId" clId="{A3CBC1AD-8B84-4D35-AD9C-6611DEBF0A93}" dt="2025-04-13T11:51:52.043" v="399" actId="20577"/>
        <pc:sldMkLst>
          <pc:docMk/>
          <pc:sldMk cId="1853874068" sldId="258"/>
        </pc:sldMkLst>
        <pc:spChg chg="mod">
          <ac:chgData name="James Depue" userId="ce8b122cf7b10dd2" providerId="LiveId" clId="{A3CBC1AD-8B84-4D35-AD9C-6611DEBF0A93}" dt="2025-04-13T11:51:52.043" v="399" actId="20577"/>
          <ac:spMkLst>
            <pc:docMk/>
            <pc:sldMk cId="1853874068" sldId="258"/>
            <ac:spMk id="3" creationId="{00000000-0000-0000-0000-000000000000}"/>
          </ac:spMkLst>
        </pc:spChg>
      </pc:sldChg>
      <pc:sldChg chg="modSp mod">
        <pc:chgData name="James Depue" userId="ce8b122cf7b10dd2" providerId="LiveId" clId="{A3CBC1AD-8B84-4D35-AD9C-6611DEBF0A93}" dt="2025-04-13T11:34:02.383" v="228" actId="113"/>
        <pc:sldMkLst>
          <pc:docMk/>
          <pc:sldMk cId="3607763452" sldId="262"/>
        </pc:sldMkLst>
        <pc:spChg chg="mod">
          <ac:chgData name="James Depue" userId="ce8b122cf7b10dd2" providerId="LiveId" clId="{A3CBC1AD-8B84-4D35-AD9C-6611DEBF0A93}" dt="2025-04-13T11:34:02.383" v="228" actId="113"/>
          <ac:spMkLst>
            <pc:docMk/>
            <pc:sldMk cId="3607763452" sldId="262"/>
            <ac:spMk id="3" creationId="{00000000-0000-0000-0000-000000000000}"/>
          </ac:spMkLst>
        </pc:spChg>
      </pc:sldChg>
      <pc:sldChg chg="modSp">
        <pc:chgData name="James Depue" userId="ce8b122cf7b10dd2" providerId="LiveId" clId="{A3CBC1AD-8B84-4D35-AD9C-6611DEBF0A93}" dt="2025-04-13T11:35:40.951" v="232" actId="6549"/>
        <pc:sldMkLst>
          <pc:docMk/>
          <pc:sldMk cId="2822231301" sldId="267"/>
        </pc:sldMkLst>
        <pc:spChg chg="mod">
          <ac:chgData name="James Depue" userId="ce8b122cf7b10dd2" providerId="LiveId" clId="{A3CBC1AD-8B84-4D35-AD9C-6611DEBF0A93}" dt="2025-04-13T11:35:40.951" v="232" actId="6549"/>
          <ac:spMkLst>
            <pc:docMk/>
            <pc:sldMk cId="2822231301" sldId="267"/>
            <ac:spMk id="3" creationId="{00000000-0000-0000-0000-000000000000}"/>
          </ac:spMkLst>
        </pc:spChg>
      </pc:sldChg>
      <pc:sldChg chg="modSp">
        <pc:chgData name="James Depue" userId="ce8b122cf7b10dd2" providerId="LiveId" clId="{A3CBC1AD-8B84-4D35-AD9C-6611DEBF0A93}" dt="2025-04-13T11:43:52.148" v="328" actId="207"/>
        <pc:sldMkLst>
          <pc:docMk/>
          <pc:sldMk cId="3406431159" sldId="274"/>
        </pc:sldMkLst>
        <pc:spChg chg="mod">
          <ac:chgData name="James Depue" userId="ce8b122cf7b10dd2" providerId="LiveId" clId="{A3CBC1AD-8B84-4D35-AD9C-6611DEBF0A93}" dt="2025-04-13T11:43:52.148" v="328" actId="207"/>
          <ac:spMkLst>
            <pc:docMk/>
            <pc:sldMk cId="3406431159" sldId="274"/>
            <ac:spMk id="3" creationId="{00000000-0000-0000-0000-000000000000}"/>
          </ac:spMkLst>
        </pc:spChg>
      </pc:sldChg>
      <pc:sldChg chg="modSp">
        <pc:chgData name="James Depue" userId="ce8b122cf7b10dd2" providerId="LiveId" clId="{A3CBC1AD-8B84-4D35-AD9C-6611DEBF0A93}" dt="2025-04-13T11:45:43.081" v="334" actId="207"/>
        <pc:sldMkLst>
          <pc:docMk/>
          <pc:sldMk cId="343416013" sldId="276"/>
        </pc:sldMkLst>
        <pc:spChg chg="mod">
          <ac:chgData name="James Depue" userId="ce8b122cf7b10dd2" providerId="LiveId" clId="{A3CBC1AD-8B84-4D35-AD9C-6611DEBF0A93}" dt="2025-04-13T11:45:43.081" v="334" actId="207"/>
          <ac:spMkLst>
            <pc:docMk/>
            <pc:sldMk cId="343416013" sldId="276"/>
            <ac:spMk id="3" creationId="{00000000-0000-0000-0000-000000000000}"/>
          </ac:spMkLst>
        </pc:spChg>
      </pc:sldChg>
      <pc:sldChg chg="modSp">
        <pc:chgData name="James Depue" userId="ce8b122cf7b10dd2" providerId="LiveId" clId="{A3CBC1AD-8B84-4D35-AD9C-6611DEBF0A93}" dt="2025-04-13T11:49:05.751" v="358" actId="20577"/>
        <pc:sldMkLst>
          <pc:docMk/>
          <pc:sldMk cId="1438423239" sldId="279"/>
        </pc:sldMkLst>
        <pc:spChg chg="mod">
          <ac:chgData name="James Depue" userId="ce8b122cf7b10dd2" providerId="LiveId" clId="{A3CBC1AD-8B84-4D35-AD9C-6611DEBF0A93}" dt="2025-04-13T11:49:05.751" v="358" actId="20577"/>
          <ac:spMkLst>
            <pc:docMk/>
            <pc:sldMk cId="1438423239" sldId="279"/>
            <ac:spMk id="3" creationId="{00000000-0000-0000-0000-000000000000}"/>
          </ac:spMkLst>
        </pc:spChg>
      </pc:sldChg>
      <pc:sldChg chg="modSp modAnim">
        <pc:chgData name="James Depue" userId="ce8b122cf7b10dd2" providerId="LiveId" clId="{A3CBC1AD-8B84-4D35-AD9C-6611DEBF0A93}" dt="2025-04-13T11:52:04.596" v="406" actId="20577"/>
        <pc:sldMkLst>
          <pc:docMk/>
          <pc:sldMk cId="467744487" sldId="282"/>
        </pc:sldMkLst>
        <pc:spChg chg="mod">
          <ac:chgData name="James Depue" userId="ce8b122cf7b10dd2" providerId="LiveId" clId="{A3CBC1AD-8B84-4D35-AD9C-6611DEBF0A93}" dt="2025-04-13T11:52:04.596" v="406" actId="20577"/>
          <ac:spMkLst>
            <pc:docMk/>
            <pc:sldMk cId="467744487" sldId="282"/>
            <ac:spMk id="3" creationId="{00000000-0000-0000-0000-000000000000}"/>
          </ac:spMkLst>
        </pc:spChg>
      </pc:sldChg>
      <pc:sldChg chg="modSp del mod modAnim">
        <pc:chgData name="James Depue" userId="ce8b122cf7b10dd2" providerId="LiveId" clId="{A3CBC1AD-8B84-4D35-AD9C-6611DEBF0A93}" dt="2025-04-13T23:36:44.837" v="677" actId="47"/>
        <pc:sldMkLst>
          <pc:docMk/>
          <pc:sldMk cId="3571545940" sldId="285"/>
        </pc:sldMkLst>
        <pc:spChg chg="mod">
          <ac:chgData name="James Depue" userId="ce8b122cf7b10dd2" providerId="LiveId" clId="{A3CBC1AD-8B84-4D35-AD9C-6611DEBF0A93}" dt="2025-04-13T11:56:38.179" v="486" actId="27636"/>
          <ac:spMkLst>
            <pc:docMk/>
            <pc:sldMk cId="3571545940" sldId="285"/>
            <ac:spMk id="3" creationId="{00000000-0000-0000-0000-000000000000}"/>
          </ac:spMkLst>
        </pc:spChg>
      </pc:sldChg>
      <pc:sldChg chg="modSp del mod">
        <pc:chgData name="James Depue" userId="ce8b122cf7b10dd2" providerId="LiveId" clId="{A3CBC1AD-8B84-4D35-AD9C-6611DEBF0A93}" dt="2025-04-12T23:51:55.053" v="15" actId="47"/>
        <pc:sldMkLst>
          <pc:docMk/>
          <pc:sldMk cId="1048223122" sldId="286"/>
        </pc:sldMkLst>
        <pc:spChg chg="mod">
          <ac:chgData name="James Depue" userId="ce8b122cf7b10dd2" providerId="LiveId" clId="{A3CBC1AD-8B84-4D35-AD9C-6611DEBF0A93}" dt="2025-04-12T23:50:41.914" v="0" actId="12"/>
          <ac:spMkLst>
            <pc:docMk/>
            <pc:sldMk cId="1048223122" sldId="286"/>
            <ac:spMk id="6" creationId="{8A646005-AE4B-C172-4B04-A0DC9E62F2A6}"/>
          </ac:spMkLst>
        </pc:spChg>
      </pc:sldChg>
      <pc:sldChg chg="addSp delSp modSp add del mod">
        <pc:chgData name="James Depue" userId="ce8b122cf7b10dd2" providerId="LiveId" clId="{A3CBC1AD-8B84-4D35-AD9C-6611DEBF0A93}" dt="2025-04-13T23:36:10.289" v="674" actId="47"/>
        <pc:sldMkLst>
          <pc:docMk/>
          <pc:sldMk cId="4151741457" sldId="287"/>
        </pc:sldMkLst>
        <pc:spChg chg="del mod">
          <ac:chgData name="James Depue" userId="ce8b122cf7b10dd2" providerId="LiveId" clId="{A3CBC1AD-8B84-4D35-AD9C-6611DEBF0A93}" dt="2025-04-13T11:05:08.394" v="23" actId="478"/>
          <ac:spMkLst>
            <pc:docMk/>
            <pc:sldMk cId="4151741457" sldId="287"/>
            <ac:spMk id="6" creationId="{D109A4AF-5156-7373-1607-74D67592CDD1}"/>
          </ac:spMkLst>
        </pc:spChg>
        <pc:spChg chg="mod">
          <ac:chgData name="James Depue" userId="ce8b122cf7b10dd2" providerId="LiveId" clId="{A3CBC1AD-8B84-4D35-AD9C-6611DEBF0A93}" dt="2025-04-13T12:02:00.548" v="633" actId="255"/>
          <ac:spMkLst>
            <pc:docMk/>
            <pc:sldMk cId="4151741457" sldId="287"/>
            <ac:spMk id="7" creationId="{4E049DAD-5F62-C90C-9219-27AA48B37841}"/>
          </ac:spMkLst>
        </pc:spChg>
        <pc:spChg chg="del">
          <ac:chgData name="James Depue" userId="ce8b122cf7b10dd2" providerId="LiveId" clId="{A3CBC1AD-8B84-4D35-AD9C-6611DEBF0A93}" dt="2025-04-13T11:04:56.951" v="20" actId="478"/>
          <ac:spMkLst>
            <pc:docMk/>
            <pc:sldMk cId="4151741457" sldId="287"/>
            <ac:spMk id="9" creationId="{40914F8B-CA84-99D4-47C4-9621C4168C6C}"/>
          </ac:spMkLst>
        </pc:spChg>
        <pc:spChg chg="del mod">
          <ac:chgData name="James Depue" userId="ce8b122cf7b10dd2" providerId="LiveId" clId="{A3CBC1AD-8B84-4D35-AD9C-6611DEBF0A93}" dt="2025-04-13T11:05:00.570" v="21" actId="478"/>
          <ac:spMkLst>
            <pc:docMk/>
            <pc:sldMk cId="4151741457" sldId="287"/>
            <ac:spMk id="10" creationId="{317DC922-5439-A3B2-CEE9-ED64BB147483}"/>
          </ac:spMkLst>
        </pc:spChg>
        <pc:spChg chg="add">
          <ac:chgData name="James Depue" userId="ce8b122cf7b10dd2" providerId="LiveId" clId="{A3CBC1AD-8B84-4D35-AD9C-6611DEBF0A93}" dt="2025-04-13T11:26:38.801" v="158"/>
          <ac:spMkLst>
            <pc:docMk/>
            <pc:sldMk cId="4151741457" sldId="287"/>
            <ac:spMk id="22" creationId="{39DB1686-A7EC-D35A-394D-E92BF7567089}"/>
          </ac:spMkLst>
        </pc:spChg>
        <pc:spChg chg="add del">
          <ac:chgData name="James Depue" userId="ce8b122cf7b10dd2" providerId="LiveId" clId="{A3CBC1AD-8B84-4D35-AD9C-6611DEBF0A93}" dt="2025-04-13T12:05:48.190" v="635" actId="22"/>
          <ac:spMkLst>
            <pc:docMk/>
            <pc:sldMk cId="4151741457" sldId="287"/>
            <ac:spMk id="25" creationId="{95BF6332-D316-97DC-19CC-64BC804AA26C}"/>
          </ac:spMkLst>
        </pc:spChg>
        <pc:spChg chg="add del">
          <ac:chgData name="James Depue" userId="ce8b122cf7b10dd2" providerId="LiveId" clId="{A3CBC1AD-8B84-4D35-AD9C-6611DEBF0A93}" dt="2025-04-13T12:06:11.273" v="637" actId="22"/>
          <ac:spMkLst>
            <pc:docMk/>
            <pc:sldMk cId="4151741457" sldId="287"/>
            <ac:spMk id="27" creationId="{1E71319C-288B-0BEA-5D58-EE5EEA0126EE}"/>
          </ac:spMkLst>
        </pc:spChg>
        <pc:picChg chg="del">
          <ac:chgData name="James Depue" userId="ce8b122cf7b10dd2" providerId="LiveId" clId="{A3CBC1AD-8B84-4D35-AD9C-6611DEBF0A93}" dt="2025-04-13T11:04:53.733" v="19" actId="478"/>
          <ac:picMkLst>
            <pc:docMk/>
            <pc:sldMk cId="4151741457" sldId="287"/>
            <ac:picMk id="3" creationId="{915CF035-D0EF-0B15-37A4-133CC5D9E0CA}"/>
          </ac:picMkLst>
        </pc:picChg>
        <pc:picChg chg="add del mod">
          <ac:chgData name="James Depue" userId="ce8b122cf7b10dd2" providerId="LiveId" clId="{A3CBC1AD-8B84-4D35-AD9C-6611DEBF0A93}" dt="2025-04-13T11:11:46.498" v="111" actId="478"/>
          <ac:picMkLst>
            <pc:docMk/>
            <pc:sldMk cId="4151741457" sldId="287"/>
            <ac:picMk id="4" creationId="{805C71BF-0D26-3982-34A6-6FAF99618CAC}"/>
          </ac:picMkLst>
        </pc:picChg>
        <pc:picChg chg="del">
          <ac:chgData name="James Depue" userId="ce8b122cf7b10dd2" providerId="LiveId" clId="{A3CBC1AD-8B84-4D35-AD9C-6611DEBF0A93}" dt="2025-04-13T11:05:04.056" v="22" actId="478"/>
          <ac:picMkLst>
            <pc:docMk/>
            <pc:sldMk cId="4151741457" sldId="287"/>
            <ac:picMk id="8" creationId="{423131B4-CB0E-43BA-83D5-183D9B391D03}"/>
          </ac:picMkLst>
        </pc:picChg>
        <pc:picChg chg="add del mod modCrop">
          <ac:chgData name="James Depue" userId="ce8b122cf7b10dd2" providerId="LiveId" clId="{A3CBC1AD-8B84-4D35-AD9C-6611DEBF0A93}" dt="2025-04-13T11:59:03.926" v="511" actId="478"/>
          <ac:picMkLst>
            <pc:docMk/>
            <pc:sldMk cId="4151741457" sldId="287"/>
            <ac:picMk id="11" creationId="{8BB684BD-2156-D1A8-38F5-1056DCE15DF9}"/>
          </ac:picMkLst>
        </pc:picChg>
        <pc:picChg chg="add del mod">
          <ac:chgData name="James Depue" userId="ce8b122cf7b10dd2" providerId="LiveId" clId="{A3CBC1AD-8B84-4D35-AD9C-6611DEBF0A93}" dt="2025-04-13T11:59:10.972" v="514" actId="478"/>
          <ac:picMkLst>
            <pc:docMk/>
            <pc:sldMk cId="4151741457" sldId="287"/>
            <ac:picMk id="13" creationId="{4E9F4C12-6C00-70EE-792F-ED625DCE0193}"/>
          </ac:picMkLst>
        </pc:picChg>
        <pc:picChg chg="add del mod modCrop">
          <ac:chgData name="James Depue" userId="ce8b122cf7b10dd2" providerId="LiveId" clId="{A3CBC1AD-8B84-4D35-AD9C-6611DEBF0A93}" dt="2025-04-13T11:59:15.818" v="516" actId="478"/>
          <ac:picMkLst>
            <pc:docMk/>
            <pc:sldMk cId="4151741457" sldId="287"/>
            <ac:picMk id="15" creationId="{EEC1CA5C-DA67-CECB-C435-8076CB25D205}"/>
          </ac:picMkLst>
        </pc:picChg>
        <pc:picChg chg="add del mod modCrop">
          <ac:chgData name="James Depue" userId="ce8b122cf7b10dd2" providerId="LiveId" clId="{A3CBC1AD-8B84-4D35-AD9C-6611DEBF0A93}" dt="2025-04-13T11:59:08.735" v="513" actId="478"/>
          <ac:picMkLst>
            <pc:docMk/>
            <pc:sldMk cId="4151741457" sldId="287"/>
            <ac:picMk id="17" creationId="{433AA98A-62C1-D832-243B-7A9FA186E54D}"/>
          </ac:picMkLst>
        </pc:picChg>
        <pc:picChg chg="add del mod modCrop">
          <ac:chgData name="James Depue" userId="ce8b122cf7b10dd2" providerId="LiveId" clId="{A3CBC1AD-8B84-4D35-AD9C-6611DEBF0A93}" dt="2025-04-13T11:59:13.908" v="515" actId="478"/>
          <ac:picMkLst>
            <pc:docMk/>
            <pc:sldMk cId="4151741457" sldId="287"/>
            <ac:picMk id="19" creationId="{A11BC108-609C-17D1-C702-74CBE534B601}"/>
          </ac:picMkLst>
        </pc:picChg>
        <pc:picChg chg="add del mod modCrop">
          <ac:chgData name="James Depue" userId="ce8b122cf7b10dd2" providerId="LiveId" clId="{A3CBC1AD-8B84-4D35-AD9C-6611DEBF0A93}" dt="2025-04-13T11:59:17.757" v="517" actId="478"/>
          <ac:picMkLst>
            <pc:docMk/>
            <pc:sldMk cId="4151741457" sldId="287"/>
            <ac:picMk id="21" creationId="{B425B1E7-D846-E441-32A6-DA963D42C808}"/>
          </ac:picMkLst>
        </pc:picChg>
        <pc:picChg chg="add del mod modCrop">
          <ac:chgData name="James Depue" userId="ce8b122cf7b10dd2" providerId="LiveId" clId="{A3CBC1AD-8B84-4D35-AD9C-6611DEBF0A93}" dt="2025-04-13T11:59:06.506" v="512" actId="478"/>
          <ac:picMkLst>
            <pc:docMk/>
            <pc:sldMk cId="4151741457" sldId="287"/>
            <ac:picMk id="23" creationId="{209509BB-07EE-4FDE-9A69-3B6E83EAB3E4}"/>
          </ac:picMkLst>
        </pc:picChg>
        <pc:picChg chg="add mod">
          <ac:chgData name="James Depue" userId="ce8b122cf7b10dd2" providerId="LiveId" clId="{A3CBC1AD-8B84-4D35-AD9C-6611DEBF0A93}" dt="2025-04-13T12:09:18.048" v="642" actId="1076"/>
          <ac:picMkLst>
            <pc:docMk/>
            <pc:sldMk cId="4151741457" sldId="287"/>
            <ac:picMk id="1028" creationId="{99D851EB-5BE8-2B23-9354-22D4F89CA04B}"/>
          </ac:picMkLst>
        </pc:picChg>
      </pc:sldChg>
      <pc:sldChg chg="modSp modAnim">
        <pc:chgData name="James Depue" userId="ce8b122cf7b10dd2" providerId="LiveId" clId="{A3CBC1AD-8B84-4D35-AD9C-6611DEBF0A93}" dt="2025-04-13T11:41:03.221" v="308" actId="20577"/>
        <pc:sldMkLst>
          <pc:docMk/>
          <pc:sldMk cId="691146278" sldId="288"/>
        </pc:sldMkLst>
        <pc:spChg chg="mod">
          <ac:chgData name="James Depue" userId="ce8b122cf7b10dd2" providerId="LiveId" clId="{A3CBC1AD-8B84-4D35-AD9C-6611DEBF0A93}" dt="2025-04-13T11:41:03.221" v="308" actId="20577"/>
          <ac:spMkLst>
            <pc:docMk/>
            <pc:sldMk cId="691146278" sldId="288"/>
            <ac:spMk id="3" creationId="{0FC52810-2AAF-0946-3D73-65A2D2E521C2}"/>
          </ac:spMkLst>
        </pc:spChg>
      </pc:sldChg>
      <pc:sldChg chg="modSp">
        <pc:chgData name="James Depue" userId="ce8b122cf7b10dd2" providerId="LiveId" clId="{A3CBC1AD-8B84-4D35-AD9C-6611DEBF0A93}" dt="2025-04-13T11:42:23.364" v="327" actId="20577"/>
        <pc:sldMkLst>
          <pc:docMk/>
          <pc:sldMk cId="3847759813" sldId="289"/>
        </pc:sldMkLst>
        <pc:spChg chg="mod">
          <ac:chgData name="James Depue" userId="ce8b122cf7b10dd2" providerId="LiveId" clId="{A3CBC1AD-8B84-4D35-AD9C-6611DEBF0A93}" dt="2025-04-13T11:42:23.364" v="327" actId="20577"/>
          <ac:spMkLst>
            <pc:docMk/>
            <pc:sldMk cId="3847759813" sldId="289"/>
            <ac:spMk id="3" creationId="{517ED195-6E09-966F-35C0-FB72B79D361C}"/>
          </ac:spMkLst>
        </pc:spChg>
      </pc:sldChg>
      <pc:sldChg chg="modSp">
        <pc:chgData name="James Depue" userId="ce8b122cf7b10dd2" providerId="LiveId" clId="{A3CBC1AD-8B84-4D35-AD9C-6611DEBF0A93}" dt="2025-04-13T11:37:50.950" v="264" actId="6549"/>
        <pc:sldMkLst>
          <pc:docMk/>
          <pc:sldMk cId="978791676" sldId="290"/>
        </pc:sldMkLst>
        <pc:spChg chg="mod">
          <ac:chgData name="James Depue" userId="ce8b122cf7b10dd2" providerId="LiveId" clId="{A3CBC1AD-8B84-4D35-AD9C-6611DEBF0A93}" dt="2025-04-13T11:37:50.950" v="264" actId="6549"/>
          <ac:spMkLst>
            <pc:docMk/>
            <pc:sldMk cId="978791676" sldId="290"/>
            <ac:spMk id="3" creationId="{30703DA5-3728-6E52-D2EA-3584AB7F33DE}"/>
          </ac:spMkLst>
        </pc:spChg>
      </pc:sldChg>
      <pc:sldChg chg="modSp">
        <pc:chgData name="James Depue" userId="ce8b122cf7b10dd2" providerId="LiveId" clId="{A3CBC1AD-8B84-4D35-AD9C-6611DEBF0A93}" dt="2025-04-13T11:44:19.873" v="330" actId="207"/>
        <pc:sldMkLst>
          <pc:docMk/>
          <pc:sldMk cId="3914658643" sldId="291"/>
        </pc:sldMkLst>
        <pc:spChg chg="mod">
          <ac:chgData name="James Depue" userId="ce8b122cf7b10dd2" providerId="LiveId" clId="{A3CBC1AD-8B84-4D35-AD9C-6611DEBF0A93}" dt="2025-04-13T11:44:19.873" v="330" actId="207"/>
          <ac:spMkLst>
            <pc:docMk/>
            <pc:sldMk cId="3914658643" sldId="291"/>
            <ac:spMk id="3" creationId="{B838DD5B-8034-8B14-E988-0AE3F1E06E49}"/>
          </ac:spMkLst>
        </pc:spChg>
      </pc:sldChg>
      <pc:sldChg chg="modSp add mod">
        <pc:chgData name="James Depue" userId="ce8b122cf7b10dd2" providerId="LiveId" clId="{A3CBC1AD-8B84-4D35-AD9C-6611DEBF0A93}" dt="2025-04-12T23:52:16.546" v="16" actId="1036"/>
        <pc:sldMkLst>
          <pc:docMk/>
          <pc:sldMk cId="3192395162" sldId="292"/>
        </pc:sldMkLst>
        <pc:spChg chg="mod">
          <ac:chgData name="James Depue" userId="ce8b122cf7b10dd2" providerId="LiveId" clId="{A3CBC1AD-8B84-4D35-AD9C-6611DEBF0A93}" dt="2025-04-12T23:52:16.546" v="16" actId="1036"/>
          <ac:spMkLst>
            <pc:docMk/>
            <pc:sldMk cId="3192395162" sldId="292"/>
            <ac:spMk id="10" creationId="{F2D37B13-C564-90DF-2D42-7AD2938368BE}"/>
          </ac:spMkLst>
        </pc:spChg>
      </pc:sldChg>
      <pc:sldChg chg="add del">
        <pc:chgData name="James Depue" userId="ce8b122cf7b10dd2" providerId="LiveId" clId="{A3CBC1AD-8B84-4D35-AD9C-6611DEBF0A93}" dt="2025-04-13T23:36:18.839" v="676" actId="47"/>
        <pc:sldMkLst>
          <pc:docMk/>
          <pc:sldMk cId="2118351549" sldId="293"/>
        </pc:sldMkLst>
      </pc:sldChg>
      <pc:sldChg chg="add del">
        <pc:chgData name="James Depue" userId="ce8b122cf7b10dd2" providerId="LiveId" clId="{A3CBC1AD-8B84-4D35-AD9C-6611DEBF0A93}" dt="2025-04-13T11:36:16.700" v="234" actId="47"/>
        <pc:sldMkLst>
          <pc:docMk/>
          <pc:sldMk cId="2113324877" sldId="294"/>
        </pc:sldMkLst>
      </pc:sldChg>
      <pc:sldChg chg="add del">
        <pc:chgData name="James Depue" userId="ce8b122cf7b10dd2" providerId="LiveId" clId="{A3CBC1AD-8B84-4D35-AD9C-6611DEBF0A93}" dt="2025-04-13T23:36:12.279" v="675" actId="47"/>
        <pc:sldMkLst>
          <pc:docMk/>
          <pc:sldMk cId="3741731039" sldId="294"/>
        </pc:sldMkLst>
      </pc:sldChg>
      <pc:sldChg chg="modSp add mod">
        <pc:chgData name="James Depue" userId="ce8b122cf7b10dd2" providerId="LiveId" clId="{A3CBC1AD-8B84-4D35-AD9C-6611DEBF0A93}" dt="2025-04-13T12:11:03.229" v="670" actId="20577"/>
        <pc:sldMkLst>
          <pc:docMk/>
          <pc:sldMk cId="2527789192" sldId="451"/>
        </pc:sldMkLst>
        <pc:spChg chg="mod">
          <ac:chgData name="James Depue" userId="ce8b122cf7b10dd2" providerId="LiveId" clId="{A3CBC1AD-8B84-4D35-AD9C-6611DEBF0A93}" dt="2025-04-13T12:11:03.229" v="670" actId="20577"/>
          <ac:spMkLst>
            <pc:docMk/>
            <pc:sldMk cId="2527789192" sldId="451"/>
            <ac:spMk id="3" creationId="{7ECEEE4A-58E3-C99C-1A3E-93C6DEA43A68}"/>
          </ac:spMkLst>
        </pc:spChg>
      </pc:sldChg>
    </pc:docChg>
  </pc:docChgLst>
  <pc:docChgLst>
    <pc:chgData name="James Depue" userId="ce8b122cf7b10dd2" providerId="LiveId" clId="{305E511E-63F4-4AC6-9D08-9C3CA0594768}"/>
    <pc:docChg chg="undo redo custSel addSld delSld modSld">
      <pc:chgData name="James Depue" userId="ce8b122cf7b10dd2" providerId="LiveId" clId="{305E511E-63F4-4AC6-9D08-9C3CA0594768}" dt="2025-04-12T23:46:42.948" v="3118" actId="255"/>
      <pc:docMkLst>
        <pc:docMk/>
      </pc:docMkLst>
      <pc:sldChg chg="delSp modSp add mod setBg delDesignElem">
        <pc:chgData name="James Depue" userId="ce8b122cf7b10dd2" providerId="LiveId" clId="{305E511E-63F4-4AC6-9D08-9C3CA0594768}" dt="2025-04-09T22:04:41.797" v="158" actId="20577"/>
        <pc:sldMkLst>
          <pc:docMk/>
          <pc:sldMk cId="3875039888" sldId="256"/>
        </pc:sldMkLst>
      </pc:sldChg>
      <pc:sldChg chg="modSp mod">
        <pc:chgData name="James Depue" userId="ce8b122cf7b10dd2" providerId="LiveId" clId="{305E511E-63F4-4AC6-9D08-9C3CA0594768}" dt="2025-04-12T18:40:40.730" v="172" actId="20577"/>
        <pc:sldMkLst>
          <pc:docMk/>
          <pc:sldMk cId="1853874068" sldId="258"/>
        </pc:sldMkLst>
        <pc:spChg chg="mod">
          <ac:chgData name="James Depue" userId="ce8b122cf7b10dd2" providerId="LiveId" clId="{305E511E-63F4-4AC6-9D08-9C3CA0594768}" dt="2025-04-12T18:40:40.730" v="172" actId="20577"/>
          <ac:spMkLst>
            <pc:docMk/>
            <pc:sldMk cId="1853874068" sldId="258"/>
            <ac:spMk id="3" creationId="{00000000-0000-0000-0000-000000000000}"/>
          </ac:spMkLst>
        </pc:spChg>
      </pc:sldChg>
      <pc:sldChg chg="modSp modAnim">
        <pc:chgData name="James Depue" userId="ce8b122cf7b10dd2" providerId="LiveId" clId="{305E511E-63F4-4AC6-9D08-9C3CA0594768}" dt="2025-04-12T21:08:36.933" v="1245" actId="20577"/>
        <pc:sldMkLst>
          <pc:docMk/>
          <pc:sldMk cId="2822231301" sldId="267"/>
        </pc:sldMkLst>
        <pc:spChg chg="mod">
          <ac:chgData name="James Depue" userId="ce8b122cf7b10dd2" providerId="LiveId" clId="{305E511E-63F4-4AC6-9D08-9C3CA0594768}" dt="2025-04-12T21:08:36.933" v="1245" actId="20577"/>
          <ac:spMkLst>
            <pc:docMk/>
            <pc:sldMk cId="2822231301" sldId="267"/>
            <ac:spMk id="3" creationId="{00000000-0000-0000-0000-000000000000}"/>
          </ac:spMkLst>
        </pc:spChg>
      </pc:sldChg>
      <pc:sldChg chg="del">
        <pc:chgData name="James Depue" userId="ce8b122cf7b10dd2" providerId="LiveId" clId="{305E511E-63F4-4AC6-9D08-9C3CA0594768}" dt="2025-04-12T21:12:02.119" v="1247" actId="47"/>
        <pc:sldMkLst>
          <pc:docMk/>
          <pc:sldMk cId="3763227524" sldId="271"/>
        </pc:sldMkLst>
      </pc:sldChg>
      <pc:sldChg chg="modSp mod modAnim">
        <pc:chgData name="James Depue" userId="ce8b122cf7b10dd2" providerId="LiveId" clId="{305E511E-63F4-4AC6-9D08-9C3CA0594768}" dt="2025-04-12T21:56:58.794" v="2226" actId="20577"/>
        <pc:sldMkLst>
          <pc:docMk/>
          <pc:sldMk cId="1724284902" sldId="273"/>
        </pc:sldMkLst>
        <pc:spChg chg="mod">
          <ac:chgData name="James Depue" userId="ce8b122cf7b10dd2" providerId="LiveId" clId="{305E511E-63F4-4AC6-9D08-9C3CA0594768}" dt="2025-04-12T21:56:58.794" v="2226" actId="20577"/>
          <ac:spMkLst>
            <pc:docMk/>
            <pc:sldMk cId="1724284902" sldId="273"/>
            <ac:spMk id="3" creationId="{00000000-0000-0000-0000-000000000000}"/>
          </ac:spMkLst>
        </pc:spChg>
      </pc:sldChg>
      <pc:sldChg chg="modSp modAnim">
        <pc:chgData name="James Depue" userId="ce8b122cf7b10dd2" providerId="LiveId" clId="{305E511E-63F4-4AC6-9D08-9C3CA0594768}" dt="2025-04-12T21:45:43.941" v="2173" actId="6559"/>
        <pc:sldMkLst>
          <pc:docMk/>
          <pc:sldMk cId="3406431159" sldId="274"/>
        </pc:sldMkLst>
        <pc:spChg chg="mod">
          <ac:chgData name="James Depue" userId="ce8b122cf7b10dd2" providerId="LiveId" clId="{305E511E-63F4-4AC6-9D08-9C3CA0594768}" dt="2025-04-12T21:45:43.941" v="2173" actId="6559"/>
          <ac:spMkLst>
            <pc:docMk/>
            <pc:sldMk cId="3406431159" sldId="274"/>
            <ac:spMk id="3" creationId="{00000000-0000-0000-0000-000000000000}"/>
          </ac:spMkLst>
        </pc:spChg>
      </pc:sldChg>
      <pc:sldChg chg="modSp modAnim">
        <pc:chgData name="James Depue" userId="ce8b122cf7b10dd2" providerId="LiveId" clId="{305E511E-63F4-4AC6-9D08-9C3CA0594768}" dt="2025-04-12T23:16:03.853" v="2512"/>
        <pc:sldMkLst>
          <pc:docMk/>
          <pc:sldMk cId="343416013" sldId="276"/>
        </pc:sldMkLst>
        <pc:spChg chg="mod">
          <ac:chgData name="James Depue" userId="ce8b122cf7b10dd2" providerId="LiveId" clId="{305E511E-63F4-4AC6-9D08-9C3CA0594768}" dt="2025-04-12T23:14:56.126" v="2510" actId="113"/>
          <ac:spMkLst>
            <pc:docMk/>
            <pc:sldMk cId="343416013" sldId="276"/>
            <ac:spMk id="3" creationId="{00000000-0000-0000-0000-000000000000}"/>
          </ac:spMkLst>
        </pc:spChg>
      </pc:sldChg>
      <pc:sldChg chg="modSp modAnim">
        <pc:chgData name="James Depue" userId="ce8b122cf7b10dd2" providerId="LiveId" clId="{305E511E-63F4-4AC6-9D08-9C3CA0594768}" dt="2025-04-12T23:46:42.948" v="3118" actId="255"/>
        <pc:sldMkLst>
          <pc:docMk/>
          <pc:sldMk cId="1438423239" sldId="279"/>
        </pc:sldMkLst>
        <pc:spChg chg="mod">
          <ac:chgData name="James Depue" userId="ce8b122cf7b10dd2" providerId="LiveId" clId="{305E511E-63F4-4AC6-9D08-9C3CA0594768}" dt="2025-04-12T23:46:42.948" v="3118" actId="255"/>
          <ac:spMkLst>
            <pc:docMk/>
            <pc:sldMk cId="1438423239" sldId="279"/>
            <ac:spMk id="3" creationId="{00000000-0000-0000-0000-000000000000}"/>
          </ac:spMkLst>
        </pc:spChg>
      </pc:sldChg>
      <pc:sldChg chg="del">
        <pc:chgData name="James Depue" userId="ce8b122cf7b10dd2" providerId="LiveId" clId="{305E511E-63F4-4AC6-9D08-9C3CA0594768}" dt="2025-04-12T23:22:56.724" v="2678" actId="47"/>
        <pc:sldMkLst>
          <pc:docMk/>
          <pc:sldMk cId="1928603491" sldId="280"/>
        </pc:sldMkLst>
      </pc:sldChg>
      <pc:sldChg chg="modSp modAnim">
        <pc:chgData name="James Depue" userId="ce8b122cf7b10dd2" providerId="LiveId" clId="{305E511E-63F4-4AC6-9D08-9C3CA0594768}" dt="2025-04-12T23:26:08.333" v="2685"/>
        <pc:sldMkLst>
          <pc:docMk/>
          <pc:sldMk cId="467744487" sldId="282"/>
        </pc:sldMkLst>
        <pc:spChg chg="mod">
          <ac:chgData name="James Depue" userId="ce8b122cf7b10dd2" providerId="LiveId" clId="{305E511E-63F4-4AC6-9D08-9C3CA0594768}" dt="2025-04-12T23:24:55.224" v="2683" actId="6559"/>
          <ac:spMkLst>
            <pc:docMk/>
            <pc:sldMk cId="467744487" sldId="282"/>
            <ac:spMk id="3" creationId="{00000000-0000-0000-0000-000000000000}"/>
          </ac:spMkLst>
        </pc:spChg>
      </pc:sldChg>
      <pc:sldChg chg="modSp del mod">
        <pc:chgData name="James Depue" userId="ce8b122cf7b10dd2" providerId="LiveId" clId="{305E511E-63F4-4AC6-9D08-9C3CA0594768}" dt="2025-04-12T23:26:13.190" v="2686" actId="47"/>
        <pc:sldMkLst>
          <pc:docMk/>
          <pc:sldMk cId="741657846" sldId="284"/>
        </pc:sldMkLst>
        <pc:spChg chg="mod">
          <ac:chgData name="James Depue" userId="ce8b122cf7b10dd2" providerId="LiveId" clId="{305E511E-63F4-4AC6-9D08-9C3CA0594768}" dt="2025-04-12T23:23:45.103" v="2680" actId="21"/>
          <ac:spMkLst>
            <pc:docMk/>
            <pc:sldMk cId="741657846" sldId="284"/>
            <ac:spMk id="3" creationId="{00000000-0000-0000-0000-000000000000}"/>
          </ac:spMkLst>
        </pc:spChg>
      </pc:sldChg>
      <pc:sldChg chg="modSp mod modAnim">
        <pc:chgData name="James Depue" userId="ce8b122cf7b10dd2" providerId="LiveId" clId="{305E511E-63F4-4AC6-9D08-9C3CA0594768}" dt="2025-04-12T23:30:05.951" v="2821" actId="20577"/>
        <pc:sldMkLst>
          <pc:docMk/>
          <pc:sldMk cId="3571545940" sldId="285"/>
        </pc:sldMkLst>
        <pc:spChg chg="mod">
          <ac:chgData name="James Depue" userId="ce8b122cf7b10dd2" providerId="LiveId" clId="{305E511E-63F4-4AC6-9D08-9C3CA0594768}" dt="2025-04-12T23:30:05.951" v="2821" actId="20577"/>
          <ac:spMkLst>
            <pc:docMk/>
            <pc:sldMk cId="3571545940" sldId="285"/>
            <ac:spMk id="3" creationId="{00000000-0000-0000-0000-000000000000}"/>
          </ac:spMkLst>
        </pc:spChg>
      </pc:sldChg>
      <pc:sldChg chg="addSp modSp new mod">
        <pc:chgData name="James Depue" userId="ce8b122cf7b10dd2" providerId="LiveId" clId="{305E511E-63F4-4AC6-9D08-9C3CA0594768}" dt="2025-04-09T21:31:49.976" v="151" actId="207"/>
        <pc:sldMkLst>
          <pc:docMk/>
          <pc:sldMk cId="1048223122" sldId="286"/>
        </pc:sldMkLst>
      </pc:sldChg>
      <pc:sldChg chg="add">
        <pc:chgData name="James Depue" userId="ce8b122cf7b10dd2" providerId="LiveId" clId="{305E511E-63F4-4AC6-9D08-9C3CA0594768}" dt="2025-04-09T22:10:14.755" v="159"/>
        <pc:sldMkLst>
          <pc:docMk/>
          <pc:sldMk cId="4151741457" sldId="287"/>
        </pc:sldMkLst>
      </pc:sldChg>
      <pc:sldChg chg="modSp add modAnim">
        <pc:chgData name="James Depue" userId="ce8b122cf7b10dd2" providerId="LiveId" clId="{305E511E-63F4-4AC6-9D08-9C3CA0594768}" dt="2025-04-12T20:38:35.932" v="904" actId="6559"/>
        <pc:sldMkLst>
          <pc:docMk/>
          <pc:sldMk cId="691146278" sldId="288"/>
        </pc:sldMkLst>
        <pc:spChg chg="mod">
          <ac:chgData name="James Depue" userId="ce8b122cf7b10dd2" providerId="LiveId" clId="{305E511E-63F4-4AC6-9D08-9C3CA0594768}" dt="2025-04-12T20:38:35.932" v="904" actId="6559"/>
          <ac:spMkLst>
            <pc:docMk/>
            <pc:sldMk cId="691146278" sldId="288"/>
            <ac:spMk id="3" creationId="{0FC52810-2AAF-0946-3D73-65A2D2E521C2}"/>
          </ac:spMkLst>
        </pc:spChg>
      </pc:sldChg>
      <pc:sldChg chg="modSp add modAnim">
        <pc:chgData name="James Depue" userId="ce8b122cf7b10dd2" providerId="LiveId" clId="{305E511E-63F4-4AC6-9D08-9C3CA0594768}" dt="2025-04-12T20:47:17.355" v="951"/>
        <pc:sldMkLst>
          <pc:docMk/>
          <pc:sldMk cId="3847759813" sldId="289"/>
        </pc:sldMkLst>
        <pc:spChg chg="mod">
          <ac:chgData name="James Depue" userId="ce8b122cf7b10dd2" providerId="LiveId" clId="{305E511E-63F4-4AC6-9D08-9C3CA0594768}" dt="2025-04-12T20:46:33.555" v="950" actId="113"/>
          <ac:spMkLst>
            <pc:docMk/>
            <pc:sldMk cId="3847759813" sldId="289"/>
            <ac:spMk id="3" creationId="{517ED195-6E09-966F-35C0-FB72B79D361C}"/>
          </ac:spMkLst>
        </pc:spChg>
      </pc:sldChg>
      <pc:sldChg chg="modSp add">
        <pc:chgData name="James Depue" userId="ce8b122cf7b10dd2" providerId="LiveId" clId="{305E511E-63F4-4AC6-9D08-9C3CA0594768}" dt="2025-04-12T21:09:16.161" v="1246" actId="255"/>
        <pc:sldMkLst>
          <pc:docMk/>
          <pc:sldMk cId="978791676" sldId="290"/>
        </pc:sldMkLst>
        <pc:spChg chg="mod">
          <ac:chgData name="James Depue" userId="ce8b122cf7b10dd2" providerId="LiveId" clId="{305E511E-63F4-4AC6-9D08-9C3CA0594768}" dt="2025-04-12T21:09:16.161" v="1246" actId="255"/>
          <ac:spMkLst>
            <pc:docMk/>
            <pc:sldMk cId="978791676" sldId="290"/>
            <ac:spMk id="3" creationId="{30703DA5-3728-6E52-D2EA-3584AB7F33DE}"/>
          </ac:spMkLst>
        </pc:spChg>
      </pc:sldChg>
      <pc:sldChg chg="modSp add modAnim">
        <pc:chgData name="James Depue" userId="ce8b122cf7b10dd2" providerId="LiveId" clId="{305E511E-63F4-4AC6-9D08-9C3CA0594768}" dt="2025-04-12T21:46:36.142" v="2176" actId="113"/>
        <pc:sldMkLst>
          <pc:docMk/>
          <pc:sldMk cId="3914658643" sldId="291"/>
        </pc:sldMkLst>
        <pc:spChg chg="mod">
          <ac:chgData name="James Depue" userId="ce8b122cf7b10dd2" providerId="LiveId" clId="{305E511E-63F4-4AC6-9D08-9C3CA0594768}" dt="2025-04-12T21:46:36.142" v="2176" actId="113"/>
          <ac:spMkLst>
            <pc:docMk/>
            <pc:sldMk cId="3914658643" sldId="291"/>
            <ac:spMk id="3" creationId="{B838DD5B-8034-8B14-E988-0AE3F1E06E49}"/>
          </ac:spMkLst>
        </pc:spChg>
      </pc:sldChg>
      <pc:sldChg chg="modSp add del mod">
        <pc:chgData name="James Depue" userId="ce8b122cf7b10dd2" providerId="LiveId" clId="{305E511E-63F4-4AC6-9D08-9C3CA0594768}" dt="2025-04-12T21:57:29.100" v="2227" actId="47"/>
        <pc:sldMkLst>
          <pc:docMk/>
          <pc:sldMk cId="737044877" sldId="292"/>
        </pc:sldMkLst>
        <pc:spChg chg="mod">
          <ac:chgData name="James Depue" userId="ce8b122cf7b10dd2" providerId="LiveId" clId="{305E511E-63F4-4AC6-9D08-9C3CA0594768}" dt="2025-04-12T21:56:20.029" v="2216" actId="255"/>
          <ac:spMkLst>
            <pc:docMk/>
            <pc:sldMk cId="737044877" sldId="292"/>
            <ac:spMk id="3" creationId="{21DD716C-1353-6F93-AA81-3B3DB5E934B8}"/>
          </ac:spMkLst>
        </pc:spChg>
      </pc:sldChg>
    </pc:docChg>
  </pc:docChgLst>
  <pc:docChgLst>
    <pc:chgData name="James Depue" userId="ce8b122cf7b10dd2" providerId="LiveId" clId="{057F3C22-4562-4172-9EF2-9F9DD5B0AA91}"/>
    <pc:docChg chg="custSel delSld modSld modMainMaster">
      <pc:chgData name="James Depue" userId="ce8b122cf7b10dd2" providerId="LiveId" clId="{057F3C22-4562-4172-9EF2-9F9DD5B0AA91}" dt="2025-01-08T19:59:56.523" v="278"/>
      <pc:docMkLst>
        <pc:docMk/>
      </pc:docMkLst>
      <pc:sldChg chg="modSp mod">
        <pc:chgData name="James Depue" userId="ce8b122cf7b10dd2" providerId="LiveId" clId="{057F3C22-4562-4172-9EF2-9F9DD5B0AA91}" dt="2025-01-08T19:57:08.767" v="277" actId="20577"/>
        <pc:sldMkLst>
          <pc:docMk/>
          <pc:sldMk cId="1853874068" sldId="258"/>
        </pc:sldMkLst>
      </pc:sldChg>
      <pc:sldChg chg="del">
        <pc:chgData name="James Depue" userId="ce8b122cf7b10dd2" providerId="LiveId" clId="{057F3C22-4562-4172-9EF2-9F9DD5B0AA91}" dt="2025-01-08T16:08:12.480" v="0" actId="47"/>
        <pc:sldMkLst>
          <pc:docMk/>
          <pc:sldMk cId="932096570" sldId="259"/>
        </pc:sldMkLst>
      </pc:sldChg>
      <pc:sldChg chg="modSp del mod">
        <pc:chgData name="James Depue" userId="ce8b122cf7b10dd2" providerId="LiveId" clId="{057F3C22-4562-4172-9EF2-9F9DD5B0AA91}" dt="2025-01-08T16:11:41.515" v="15" actId="47"/>
        <pc:sldMkLst>
          <pc:docMk/>
          <pc:sldMk cId="4202129730" sldId="260"/>
        </pc:sldMkLst>
      </pc:sldChg>
      <pc:sldChg chg="modSp del mod">
        <pc:chgData name="James Depue" userId="ce8b122cf7b10dd2" providerId="LiveId" clId="{057F3C22-4562-4172-9EF2-9F9DD5B0AA91}" dt="2025-01-08T16:13:43.553" v="62" actId="47"/>
        <pc:sldMkLst>
          <pc:docMk/>
          <pc:sldMk cId="1277819810" sldId="261"/>
        </pc:sldMkLst>
      </pc:sldChg>
      <pc:sldChg chg="modSp mod">
        <pc:chgData name="James Depue" userId="ce8b122cf7b10dd2" providerId="LiveId" clId="{057F3C22-4562-4172-9EF2-9F9DD5B0AA91}" dt="2025-01-08T16:14:14.784" v="65" actId="255"/>
        <pc:sldMkLst>
          <pc:docMk/>
          <pc:sldMk cId="3607763452" sldId="262"/>
        </pc:sldMkLst>
      </pc:sldChg>
      <pc:sldChg chg="modSp mod">
        <pc:chgData name="James Depue" userId="ce8b122cf7b10dd2" providerId="LiveId" clId="{057F3C22-4562-4172-9EF2-9F9DD5B0AA91}" dt="2025-01-08T16:14:35.922" v="67" actId="14100"/>
        <pc:sldMkLst>
          <pc:docMk/>
          <pc:sldMk cId="2822231301" sldId="267"/>
        </pc:sldMkLst>
      </pc:sldChg>
      <pc:sldChg chg="modSp mod">
        <pc:chgData name="James Depue" userId="ce8b122cf7b10dd2" providerId="LiveId" clId="{057F3C22-4562-4172-9EF2-9F9DD5B0AA91}" dt="2025-01-08T16:15:26.757" v="71" actId="179"/>
        <pc:sldMkLst>
          <pc:docMk/>
          <pc:sldMk cId="3763227524" sldId="271"/>
        </pc:sldMkLst>
      </pc:sldChg>
      <pc:sldChg chg="modSp mod">
        <pc:chgData name="James Depue" userId="ce8b122cf7b10dd2" providerId="LiveId" clId="{057F3C22-4562-4172-9EF2-9F9DD5B0AA91}" dt="2025-01-08T16:32:12.897" v="159" actId="948"/>
        <pc:sldMkLst>
          <pc:docMk/>
          <pc:sldMk cId="1724284902" sldId="273"/>
        </pc:sldMkLst>
      </pc:sldChg>
      <pc:sldChg chg="modSp mod modAnim">
        <pc:chgData name="James Depue" userId="ce8b122cf7b10dd2" providerId="LiveId" clId="{057F3C22-4562-4172-9EF2-9F9DD5B0AA91}" dt="2025-01-08T16:20:47.852" v="108" actId="6549"/>
        <pc:sldMkLst>
          <pc:docMk/>
          <pc:sldMk cId="3406431159" sldId="274"/>
        </pc:sldMkLst>
      </pc:sldChg>
      <pc:sldChg chg="modSp del mod">
        <pc:chgData name="James Depue" userId="ce8b122cf7b10dd2" providerId="LiveId" clId="{057F3C22-4562-4172-9EF2-9F9DD5B0AA91}" dt="2025-01-08T16:20:58.879" v="109" actId="47"/>
        <pc:sldMkLst>
          <pc:docMk/>
          <pc:sldMk cId="848555783" sldId="275"/>
        </pc:sldMkLst>
      </pc:sldChg>
      <pc:sldChg chg="modSp mod">
        <pc:chgData name="James Depue" userId="ce8b122cf7b10dd2" providerId="LiveId" clId="{057F3C22-4562-4172-9EF2-9F9DD5B0AA91}" dt="2025-01-08T16:32:57.771" v="163" actId="255"/>
        <pc:sldMkLst>
          <pc:docMk/>
          <pc:sldMk cId="343416013" sldId="276"/>
        </pc:sldMkLst>
      </pc:sldChg>
      <pc:sldChg chg="modSp del mod">
        <pc:chgData name="James Depue" userId="ce8b122cf7b10dd2" providerId="LiveId" clId="{057F3C22-4562-4172-9EF2-9F9DD5B0AA91}" dt="2025-01-08T16:32:34.423" v="160" actId="47"/>
        <pc:sldMkLst>
          <pc:docMk/>
          <pc:sldMk cId="3298084810" sldId="278"/>
        </pc:sldMkLst>
      </pc:sldChg>
      <pc:sldChg chg="modSp mod">
        <pc:chgData name="James Depue" userId="ce8b122cf7b10dd2" providerId="LiveId" clId="{057F3C22-4562-4172-9EF2-9F9DD5B0AA91}" dt="2025-01-08T16:33:47.876" v="173" actId="255"/>
        <pc:sldMkLst>
          <pc:docMk/>
          <pc:sldMk cId="1438423239" sldId="279"/>
        </pc:sldMkLst>
      </pc:sldChg>
      <pc:sldChg chg="modSp mod">
        <pc:chgData name="James Depue" userId="ce8b122cf7b10dd2" providerId="LiveId" clId="{057F3C22-4562-4172-9EF2-9F9DD5B0AA91}" dt="2025-01-08T16:34:32.865" v="176" actId="6559"/>
        <pc:sldMkLst>
          <pc:docMk/>
          <pc:sldMk cId="1928603491" sldId="280"/>
        </pc:sldMkLst>
      </pc:sldChg>
      <pc:sldChg chg="del">
        <pc:chgData name="James Depue" userId="ce8b122cf7b10dd2" providerId="LiveId" clId="{057F3C22-4562-4172-9EF2-9F9DD5B0AA91}" dt="2025-01-08T16:10:14.157" v="1" actId="47"/>
        <pc:sldMkLst>
          <pc:docMk/>
          <pc:sldMk cId="597046304" sldId="281"/>
        </pc:sldMkLst>
      </pc:sldChg>
      <pc:sldChg chg="modSp mod modAnim">
        <pc:chgData name="James Depue" userId="ce8b122cf7b10dd2" providerId="LiveId" clId="{057F3C22-4562-4172-9EF2-9F9DD5B0AA91}" dt="2025-01-08T16:35:34.901" v="189" actId="20577"/>
        <pc:sldMkLst>
          <pc:docMk/>
          <pc:sldMk cId="467744487" sldId="282"/>
        </pc:sldMkLst>
      </pc:sldChg>
      <pc:sldChg chg="modSp del mod">
        <pc:chgData name="James Depue" userId="ce8b122cf7b10dd2" providerId="LiveId" clId="{057F3C22-4562-4172-9EF2-9F9DD5B0AA91}" dt="2025-01-08T16:35:42.535" v="190" actId="47"/>
        <pc:sldMkLst>
          <pc:docMk/>
          <pc:sldMk cId="2201134935" sldId="283"/>
        </pc:sldMkLst>
      </pc:sldChg>
      <pc:sldChg chg="modSp mod">
        <pc:chgData name="James Depue" userId="ce8b122cf7b10dd2" providerId="LiveId" clId="{057F3C22-4562-4172-9EF2-9F9DD5B0AA91}" dt="2025-01-08T16:36:06.326" v="193" actId="255"/>
        <pc:sldMkLst>
          <pc:docMk/>
          <pc:sldMk cId="741657846" sldId="284"/>
        </pc:sldMkLst>
      </pc:sldChg>
      <pc:sldChg chg="modSp mod">
        <pc:chgData name="James Depue" userId="ce8b122cf7b10dd2" providerId="LiveId" clId="{057F3C22-4562-4172-9EF2-9F9DD5B0AA91}" dt="2025-01-08T19:59:56.523" v="278"/>
        <pc:sldMkLst>
          <pc:docMk/>
          <pc:sldMk cId="3571545940" sldId="285"/>
        </pc:sldMkLst>
      </pc:sldChg>
      <pc:sldMasterChg chg="modSp modSldLayout">
        <pc:chgData name="James Depue" userId="ce8b122cf7b10dd2" providerId="LiveId" clId="{057F3C22-4562-4172-9EF2-9F9DD5B0AA91}" dt="2025-01-08T16:10:38.113" v="2"/>
        <pc:sldMasterMkLst>
          <pc:docMk/>
          <pc:sldMasterMk cId="3954829136" sldId="2147483660"/>
        </pc:sldMasterMkLst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1646563587" sldId="2147483661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1669811997" sldId="2147483663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42823026" sldId="2147483664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841465822" sldId="2147483665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3567516359" sldId="2147483668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3908813884" sldId="2147483669"/>
          </pc:sldLayoutMkLst>
        </pc:sldLayoutChg>
        <pc:sldLayoutChg chg="modSp">
          <pc:chgData name="James Depue" userId="ce8b122cf7b10dd2" providerId="LiveId" clId="{057F3C22-4562-4172-9EF2-9F9DD5B0AA91}" dt="2025-01-08T16:10:38.113" v="2"/>
          <pc:sldLayoutMkLst>
            <pc:docMk/>
            <pc:sldMasterMk cId="3954829136" sldId="2147483660"/>
            <pc:sldLayoutMk cId="1258676343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0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4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2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9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9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5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2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4ECC0-C96F-43B4-8266-962D5EF6D06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B9D5E-6FA4-4BC7-9491-59FEBF8BD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0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85C7-DFFC-4DB6-C93E-3604A64C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EFE074-FF92-23AE-527E-98931B9EA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53"/>
          <a:stretch/>
        </p:blipFill>
        <p:spPr>
          <a:xfrm>
            <a:off x="1066800" y="0"/>
            <a:ext cx="10058400" cy="684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51E33EF-3A4B-BFFE-1F31-B28FB1A89CF5}"/>
              </a:ext>
            </a:extLst>
          </p:cNvPr>
          <p:cNvSpPr txBox="1">
            <a:spLocks/>
          </p:cNvSpPr>
          <p:nvPr/>
        </p:nvSpPr>
        <p:spPr>
          <a:xfrm>
            <a:off x="1371600" y="5842694"/>
            <a:ext cx="9448800" cy="10057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My sheep hear my voice, and they follow 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ME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And I (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Jesus</a:t>
            </a:r>
            <a:r>
              <a:rPr lang="en-US" sz="32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) give unto them eternal life. 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John 10:27,28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0C31A-5A1B-9B50-7E74-FF06F59251A9}"/>
              </a:ext>
            </a:extLst>
          </p:cNvPr>
          <p:cNvSpPr txBox="1"/>
          <p:nvPr/>
        </p:nvSpPr>
        <p:spPr>
          <a:xfrm>
            <a:off x="3786188" y="-85724"/>
            <a:ext cx="4619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65A14-1170-C1B9-FC23-2B0917C1F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14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1692410" y="3623191"/>
            <a:ext cx="2093778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B30EB0-A71D-B3EE-9038-5252838DCF06}"/>
              </a:ext>
            </a:extLst>
          </p:cNvPr>
          <p:cNvSpPr/>
          <p:nvPr/>
        </p:nvSpPr>
        <p:spPr>
          <a:xfrm>
            <a:off x="0" y="0"/>
            <a:ext cx="1066800" cy="6845737"/>
          </a:xfrm>
          <a:prstGeom prst="rect">
            <a:avLst/>
          </a:prstGeom>
          <a:solidFill>
            <a:srgbClr val="5A5D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D37B13-C564-90DF-2D42-7AD2938368BE}"/>
              </a:ext>
            </a:extLst>
          </p:cNvPr>
          <p:cNvSpPr/>
          <p:nvPr/>
        </p:nvSpPr>
        <p:spPr>
          <a:xfrm>
            <a:off x="11113294" y="6787"/>
            <a:ext cx="1066800" cy="6845737"/>
          </a:xfrm>
          <a:prstGeom prst="rect">
            <a:avLst/>
          </a:prstGeom>
          <a:solidFill>
            <a:srgbClr val="5A5D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5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2671-16BC-3A1B-2516-CD488899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38DD5B-8034-8B14-E988-0AE3F1E06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335902"/>
            <a:ext cx="10953749" cy="6214188"/>
          </a:xfrm>
        </p:spPr>
        <p:txBody>
          <a:bodyPr>
            <a:noAutofit/>
          </a:bodyPr>
          <a:lstStyle/>
          <a:p>
            <a:pPr algn="l" hangingPunct="0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Prov 22:6  </a:t>
            </a:r>
            <a:r>
              <a:rPr lang="en-US" sz="4400" dirty="0"/>
              <a:t>Train up a </a:t>
            </a:r>
            <a:r>
              <a:rPr lang="en-US" sz="4400" b="1" dirty="0"/>
              <a:t>child</a:t>
            </a:r>
            <a:r>
              <a:rPr lang="en-US" sz="4400" dirty="0"/>
              <a:t> in the way he should go, and when he is </a:t>
            </a:r>
            <a:r>
              <a:rPr lang="en-US" sz="4400" b="1" dirty="0"/>
              <a:t>old</a:t>
            </a:r>
            <a:r>
              <a:rPr lang="en-US" sz="4400" dirty="0"/>
              <a:t>, he will not depart from it (</a:t>
            </a:r>
            <a:r>
              <a:rPr lang="en-US" sz="4400" b="1" i="1" dirty="0">
                <a:solidFill>
                  <a:srgbClr val="FF0000"/>
                </a:solidFill>
              </a:rPr>
              <a:t>parenting</a:t>
            </a:r>
            <a:r>
              <a:rPr lang="en-US" sz="4400" dirty="0"/>
              <a:t>).</a:t>
            </a:r>
          </a:p>
          <a:p>
            <a:pPr algn="l" hangingPunct="0">
              <a:spcBef>
                <a:spcPts val="600"/>
              </a:spcBef>
            </a:pPr>
            <a:endParaRPr lang="en-US" sz="1000" b="1" dirty="0">
              <a:solidFill>
                <a:srgbClr val="FF0000"/>
              </a:solidFill>
            </a:endParaRPr>
          </a:p>
          <a:p>
            <a:pPr algn="l" hangingPunct="0">
              <a:spcBef>
                <a:spcPts val="600"/>
              </a:spcBef>
            </a:pPr>
            <a:r>
              <a:rPr lang="en-US" sz="4400" b="1" dirty="0">
                <a:solidFill>
                  <a:srgbClr val="FF0000"/>
                </a:solidFill>
              </a:rPr>
              <a:t>Eccl 11:9  </a:t>
            </a:r>
            <a:r>
              <a:rPr lang="en-US" sz="4400" dirty="0"/>
              <a:t>Rejoice, O </a:t>
            </a:r>
            <a:r>
              <a:rPr lang="en-US" sz="4400" b="1" dirty="0"/>
              <a:t>young</a:t>
            </a:r>
            <a:r>
              <a:rPr lang="en-US" sz="4400" dirty="0"/>
              <a:t> man, in your </a:t>
            </a:r>
            <a:r>
              <a:rPr lang="en-US" sz="4400" b="1" dirty="0"/>
              <a:t>youth</a:t>
            </a:r>
            <a:r>
              <a:rPr lang="en-US" sz="4400" dirty="0"/>
              <a:t>, and let your heart cheer you in the days of your </a:t>
            </a:r>
            <a:r>
              <a:rPr lang="en-US" sz="4400" b="1" dirty="0"/>
              <a:t>youth</a:t>
            </a:r>
            <a:r>
              <a:rPr lang="en-US" sz="4400" dirty="0"/>
              <a:t>; Walk in the ways of your heart, and the sight of your eyes; But know that for all these God will bring you into </a:t>
            </a:r>
            <a:r>
              <a:rPr lang="en-US" sz="4400" b="1" dirty="0"/>
              <a:t>judgment</a:t>
            </a:r>
            <a:r>
              <a:rPr lang="en-US" sz="4400" dirty="0"/>
              <a:t> (</a:t>
            </a:r>
            <a:r>
              <a:rPr lang="en-US" sz="4400" b="1" i="1" dirty="0">
                <a:solidFill>
                  <a:srgbClr val="FF0000"/>
                </a:solidFill>
              </a:rPr>
              <a:t>accountability</a:t>
            </a:r>
            <a:r>
              <a:rPr lang="en-US" sz="4400" dirty="0"/>
              <a:t>). </a:t>
            </a:r>
          </a:p>
          <a:p>
            <a:pPr marL="457200" indent="-457200" algn="l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4800" spc="-150" dirty="0"/>
          </a:p>
        </p:txBody>
      </p:sp>
    </p:spTree>
    <p:extLst>
      <p:ext uri="{BB962C8B-B14F-4D97-AF65-F5344CB8AC3E}">
        <p14:creationId xmlns:p14="http://schemas.microsoft.com/office/powerpoint/2010/main" val="391465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25" y="335902"/>
            <a:ext cx="10972799" cy="621418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</a:rPr>
              <a:t>Ps 78:3  </a:t>
            </a:r>
            <a:r>
              <a:rPr lang="en-US" sz="4400" dirty="0"/>
              <a:t>(</a:t>
            </a:r>
            <a:r>
              <a:rPr lang="en-US" sz="4400" i="1" dirty="0"/>
              <a:t>I open my mouth in parables</a:t>
            </a:r>
            <a:r>
              <a:rPr lang="en-US" sz="4400" dirty="0"/>
              <a:t>) that we have </a:t>
            </a:r>
            <a:r>
              <a:rPr lang="en-US" sz="4400" b="1" dirty="0"/>
              <a:t>heard</a:t>
            </a:r>
            <a:r>
              <a:rPr lang="en-US" sz="4400" dirty="0"/>
              <a:t> and </a:t>
            </a:r>
            <a:r>
              <a:rPr lang="en-US" sz="4400" b="1" dirty="0"/>
              <a:t>known</a:t>
            </a:r>
            <a:r>
              <a:rPr lang="en-US" sz="4400" dirty="0"/>
              <a:t>, that our fathers have told us.</a:t>
            </a:r>
          </a:p>
          <a:p>
            <a:pPr marL="685800" indent="-449263" algn="l">
              <a:buFont typeface="Arial" panose="020B0604020202020204" pitchFamily="34" charset="0"/>
              <a:buChar char="•"/>
            </a:pPr>
            <a:r>
              <a:rPr lang="en-US" sz="4400" b="1" dirty="0"/>
              <a:t>Hearing</a:t>
            </a:r>
            <a:r>
              <a:rPr lang="en-US" sz="4400" dirty="0"/>
              <a:t> </a:t>
            </a:r>
            <a:r>
              <a:rPr lang="en-US" sz="4400" i="1" dirty="0"/>
              <a:t>becomes</a:t>
            </a:r>
            <a:r>
              <a:rPr lang="en-US" sz="4400" dirty="0"/>
              <a:t> </a:t>
            </a:r>
            <a:r>
              <a:rPr lang="en-US" sz="4400" b="1" dirty="0"/>
              <a:t>knowing</a:t>
            </a:r>
            <a:r>
              <a:rPr lang="en-US" sz="4400" dirty="0"/>
              <a:t> </a:t>
            </a:r>
            <a:r>
              <a:rPr lang="en-US" sz="4400" i="1" dirty="0"/>
              <a:t>when it is </a:t>
            </a:r>
            <a:r>
              <a:rPr lang="en-US" sz="4400" b="1" dirty="0"/>
              <a:t>personalized </a:t>
            </a:r>
            <a:r>
              <a:rPr lang="en-US" sz="4400" i="1" dirty="0"/>
              <a:t>and can be</a:t>
            </a:r>
            <a:r>
              <a:rPr lang="en-US" sz="4400" dirty="0"/>
              <a:t> </a:t>
            </a:r>
            <a:r>
              <a:rPr lang="en-US" sz="4400" b="1" dirty="0"/>
              <a:t>explained</a:t>
            </a:r>
            <a:r>
              <a:rPr lang="en-US" sz="4400" dirty="0"/>
              <a:t>.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II Tim 3:14  </a:t>
            </a:r>
            <a:r>
              <a:rPr lang="en-US" sz="4400" dirty="0"/>
              <a:t>Continue in the things you have </a:t>
            </a:r>
            <a:r>
              <a:rPr lang="en-US" sz="4400" b="1" dirty="0"/>
              <a:t>learned</a:t>
            </a:r>
            <a:r>
              <a:rPr lang="en-US" sz="4400" dirty="0"/>
              <a:t> and been </a:t>
            </a:r>
            <a:r>
              <a:rPr lang="en-US" sz="4400" b="1" dirty="0"/>
              <a:t>assured of</a:t>
            </a:r>
            <a:r>
              <a:rPr lang="en-US" sz="4400" dirty="0"/>
              <a:t>, knowing from whom you have learned them. </a:t>
            </a:r>
          </a:p>
          <a:p>
            <a:pPr algn="l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242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35902"/>
            <a:ext cx="10934700" cy="6214188"/>
          </a:xfrm>
        </p:spPr>
        <p:txBody>
          <a:bodyPr>
            <a:noAutofit/>
          </a:bodyPr>
          <a:lstStyle/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Ps 78:4  </a:t>
            </a:r>
            <a:r>
              <a:rPr lang="en-US" sz="4400" dirty="0"/>
              <a:t>We will </a:t>
            </a:r>
            <a:r>
              <a:rPr lang="en-US" sz="4400" b="1" dirty="0"/>
              <a:t>not hide </a:t>
            </a:r>
            <a:r>
              <a:rPr lang="en-US" sz="4400" dirty="0"/>
              <a:t>them from the </a:t>
            </a:r>
            <a:r>
              <a:rPr lang="en-US" sz="4400" b="1" dirty="0"/>
              <a:t>children</a:t>
            </a:r>
            <a:r>
              <a:rPr lang="en-US" sz="4400" dirty="0"/>
              <a:t>, but tell to the </a:t>
            </a:r>
            <a:r>
              <a:rPr lang="en-US" sz="4400" b="1" dirty="0"/>
              <a:t>coming generation </a:t>
            </a:r>
            <a:r>
              <a:rPr lang="en-US" sz="4400" dirty="0"/>
              <a:t>the </a:t>
            </a:r>
            <a:r>
              <a:rPr lang="en-US" sz="4400" b="1" dirty="0"/>
              <a:t>glorious deeds </a:t>
            </a:r>
            <a:r>
              <a:rPr lang="en-US" sz="4400" dirty="0"/>
              <a:t>of the </a:t>
            </a:r>
            <a:r>
              <a:rPr lang="en-US" sz="4400" b="1" dirty="0">
                <a:solidFill>
                  <a:srgbClr val="FF0000"/>
                </a:solidFill>
              </a:rPr>
              <a:t>LORD</a:t>
            </a:r>
            <a:r>
              <a:rPr lang="en-US" sz="4400" dirty="0"/>
              <a:t>, </a:t>
            </a:r>
            <a:r>
              <a:rPr lang="en-US" sz="4400" b="1" dirty="0">
                <a:solidFill>
                  <a:srgbClr val="FF0000"/>
                </a:solidFill>
              </a:rPr>
              <a:t>His</a:t>
            </a:r>
            <a:r>
              <a:rPr lang="en-US" sz="4400" dirty="0"/>
              <a:t> </a:t>
            </a:r>
            <a:r>
              <a:rPr lang="en-US" sz="4400" b="1" dirty="0"/>
              <a:t>might</a:t>
            </a:r>
            <a:r>
              <a:rPr lang="en-US" sz="4400" dirty="0"/>
              <a:t>, and the </a:t>
            </a:r>
            <a:r>
              <a:rPr lang="en-US" sz="4400" b="1" dirty="0"/>
              <a:t>wonders</a:t>
            </a:r>
            <a:r>
              <a:rPr lang="en-US" sz="4400" dirty="0"/>
              <a:t> that </a:t>
            </a:r>
            <a:r>
              <a:rPr lang="en-US" sz="4400" b="1" dirty="0">
                <a:solidFill>
                  <a:srgbClr val="FF0000"/>
                </a:solidFill>
              </a:rPr>
              <a:t>He</a:t>
            </a:r>
            <a:r>
              <a:rPr lang="en-US" sz="4400" dirty="0"/>
              <a:t> has done. </a:t>
            </a:r>
          </a:p>
          <a:p>
            <a:pPr marL="571500" indent="-401638" algn="l" hangingPunct="0">
              <a:buFont typeface="Arial" panose="020B0604020202020204" pitchFamily="34" charset="0"/>
              <a:buChar char="•"/>
            </a:pPr>
            <a:r>
              <a:rPr lang="en-US" sz="4400" i="1" dirty="0"/>
              <a:t>a testimony should not be </a:t>
            </a:r>
            <a:r>
              <a:rPr lang="en-US" sz="4400" b="1" dirty="0"/>
              <a:t>hidden</a:t>
            </a:r>
            <a:r>
              <a:rPr lang="en-US" sz="4400" i="1" dirty="0"/>
              <a:t>, even if it reveals </a:t>
            </a:r>
            <a:r>
              <a:rPr lang="en-US" sz="4400" b="1" dirty="0"/>
              <a:t>unflattering</a:t>
            </a:r>
            <a:r>
              <a:rPr lang="en-US" sz="4400" i="1" dirty="0"/>
              <a:t> things about </a:t>
            </a:r>
            <a:r>
              <a:rPr lang="en-US" sz="4400" b="1" i="1" dirty="0">
                <a:solidFill>
                  <a:srgbClr val="FF0000"/>
                </a:solidFill>
              </a:rPr>
              <a:t>me</a:t>
            </a:r>
            <a:r>
              <a:rPr lang="en-US" sz="4400" dirty="0"/>
              <a:t>.</a:t>
            </a:r>
          </a:p>
          <a:p>
            <a:pPr marL="571500" indent="-401638" algn="l" hangingPunct="0">
              <a:buFont typeface="Arial" panose="020B0604020202020204" pitchFamily="34" charset="0"/>
              <a:buChar char="•"/>
            </a:pPr>
            <a:r>
              <a:rPr lang="en-US" sz="4400" dirty="0"/>
              <a:t>but a testimony that is </a:t>
            </a:r>
            <a:r>
              <a:rPr lang="en-US" sz="4400" b="1" dirty="0"/>
              <a:t>powerful</a:t>
            </a:r>
            <a:r>
              <a:rPr lang="en-US" sz="4400" dirty="0"/>
              <a:t> &amp; </a:t>
            </a:r>
            <a:r>
              <a:rPr lang="en-US" sz="4400" b="1" dirty="0"/>
              <a:t>impacts generations</a:t>
            </a:r>
            <a:r>
              <a:rPr lang="en-US" sz="4400" dirty="0"/>
              <a:t> quickly moves to </a:t>
            </a:r>
            <a:r>
              <a:rPr lang="en-US" sz="4400" b="1" dirty="0"/>
              <a:t>exalting </a:t>
            </a:r>
            <a:r>
              <a:rPr lang="en-US" sz="4400" b="1" dirty="0">
                <a:solidFill>
                  <a:srgbClr val="FF0000"/>
                </a:solidFill>
              </a:rPr>
              <a:t>God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4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335902"/>
            <a:ext cx="10934700" cy="6214188"/>
          </a:xfrm>
        </p:spPr>
        <p:txBody>
          <a:bodyPr>
            <a:noAutofit/>
          </a:bodyPr>
          <a:lstStyle/>
          <a:p>
            <a:pPr hangingPunct="0"/>
            <a:r>
              <a:rPr lang="en-US" sz="4200" dirty="0"/>
              <a:t>Do you have accounts of God’s </a:t>
            </a:r>
            <a:r>
              <a:rPr lang="en-US" sz="4200" b="1" dirty="0"/>
              <a:t>glorious deeds</a:t>
            </a:r>
            <a:r>
              <a:rPr lang="en-US" sz="4200" dirty="0"/>
              <a:t>,  </a:t>
            </a:r>
            <a:r>
              <a:rPr lang="en-US" sz="4200" b="1" dirty="0"/>
              <a:t>might</a:t>
            </a:r>
            <a:r>
              <a:rPr lang="en-US" sz="4200" dirty="0"/>
              <a:t>, and </a:t>
            </a:r>
            <a:r>
              <a:rPr lang="en-US" sz="4200" b="1" dirty="0"/>
              <a:t>wonders</a:t>
            </a:r>
            <a:r>
              <a:rPr lang="en-US" sz="4200" dirty="0"/>
              <a:t> in your life?</a:t>
            </a:r>
          </a:p>
          <a:p>
            <a:pPr hangingPunct="0"/>
            <a:r>
              <a:rPr lang="en-US" sz="800" dirty="0"/>
              <a:t> </a:t>
            </a:r>
          </a:p>
          <a:p>
            <a:pPr marL="7937" algn="l" hangingPunct="0">
              <a:spcBef>
                <a:spcPts val="0"/>
              </a:spcBef>
            </a:pPr>
            <a:r>
              <a:rPr lang="en-US" sz="4200" spc="-100" dirty="0">
                <a:sym typeface="Wingdings" panose="05000000000000000000" pitchFamily="2" charset="2"/>
              </a:rPr>
              <a:t></a:t>
            </a:r>
            <a:r>
              <a:rPr lang="en-US" sz="4200" spc="-100" dirty="0"/>
              <a:t> Can you tell others how </a:t>
            </a:r>
            <a:r>
              <a:rPr lang="en-US" sz="4200" b="1" spc="-100" dirty="0"/>
              <a:t>God</a:t>
            </a:r>
            <a:r>
              <a:rPr lang="en-US" sz="4200" spc="-100" dirty="0"/>
              <a:t> </a:t>
            </a:r>
            <a:r>
              <a:rPr lang="en-US" sz="4200" b="1" spc="-100" dirty="0"/>
              <a:t>saved</a:t>
            </a:r>
            <a:r>
              <a:rPr lang="en-US" sz="4200" spc="-100" dirty="0"/>
              <a:t> you from sin? </a:t>
            </a:r>
          </a:p>
          <a:p>
            <a:pPr marL="7937" algn="l" hangingPunct="0">
              <a:spcBef>
                <a:spcPts val="0"/>
              </a:spcBef>
              <a:tabLst>
                <a:tab pos="457200" algn="l"/>
              </a:tabLst>
            </a:pPr>
            <a:r>
              <a:rPr lang="en-US" sz="4200" spc="-100" dirty="0"/>
              <a:t>	</a:t>
            </a:r>
            <a:r>
              <a:rPr lang="en-US" sz="4200" dirty="0"/>
              <a:t>- </a:t>
            </a:r>
            <a:r>
              <a:rPr lang="en-US" sz="4200" b="1" i="1" dirty="0">
                <a:solidFill>
                  <a:srgbClr val="FF0000"/>
                </a:solidFill>
              </a:rPr>
              <a:t>His</a:t>
            </a:r>
            <a:r>
              <a:rPr lang="en-US" sz="4200" i="1" dirty="0"/>
              <a:t> grace &amp; forgiveness.</a:t>
            </a:r>
          </a:p>
          <a:p>
            <a:pPr marL="457200" indent="-449263" algn="l" hangingPunct="0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		John 3:16 </a:t>
            </a:r>
            <a:r>
              <a:rPr lang="en-US" sz="4000" i="1" dirty="0"/>
              <a:t>- God </a:t>
            </a:r>
            <a:r>
              <a:rPr lang="en-US" sz="4000" b="1" i="1" dirty="0"/>
              <a:t>loves</a:t>
            </a:r>
            <a:r>
              <a:rPr lang="en-US" sz="4000" i="1" dirty="0"/>
              <a:t> &amp; </a:t>
            </a:r>
            <a:r>
              <a:rPr lang="en-US" sz="4000" b="1" i="1" dirty="0"/>
              <a:t>gives</a:t>
            </a:r>
            <a:r>
              <a:rPr lang="en-US" sz="4000" i="1" dirty="0"/>
              <a:t>; I </a:t>
            </a:r>
            <a:r>
              <a:rPr lang="en-US" sz="4000" b="1" i="1" dirty="0"/>
              <a:t>believe</a:t>
            </a:r>
            <a:r>
              <a:rPr lang="en-US" sz="4000" i="1" dirty="0"/>
              <a:t> &amp; </a:t>
            </a:r>
            <a:r>
              <a:rPr lang="en-US" sz="4000" b="1" i="1" dirty="0"/>
              <a:t>live</a:t>
            </a:r>
          </a:p>
          <a:p>
            <a:pPr marL="457200" indent="-449263" algn="l" hangingPunct="0">
              <a:spcBef>
                <a:spcPts val="0"/>
              </a:spcBef>
            </a:pPr>
            <a:r>
              <a:rPr lang="en-US" sz="4000" b="1" i="1" dirty="0">
                <a:solidFill>
                  <a:srgbClr val="FF0000"/>
                </a:solidFill>
              </a:rPr>
              <a:t>		</a:t>
            </a:r>
            <a:r>
              <a:rPr lang="en-US" sz="4000" b="1" i="1" u="sng" dirty="0">
                <a:solidFill>
                  <a:srgbClr val="FF0000"/>
                </a:solidFill>
              </a:rPr>
              <a:t>A</a:t>
            </a:r>
            <a:r>
              <a:rPr lang="en-US" sz="4000" b="1" i="1" dirty="0"/>
              <a:t>dmit; </a:t>
            </a:r>
            <a:r>
              <a:rPr lang="en-US" sz="4000" b="1" i="1" u="sng" dirty="0">
                <a:solidFill>
                  <a:srgbClr val="FF0000"/>
                </a:solidFill>
              </a:rPr>
              <a:t>B</a:t>
            </a:r>
            <a:r>
              <a:rPr lang="en-US" sz="4000" b="1" i="1" dirty="0"/>
              <a:t>elieve; </a:t>
            </a:r>
            <a:r>
              <a:rPr lang="en-US" sz="4000" b="1" i="1" u="sng" dirty="0">
                <a:solidFill>
                  <a:srgbClr val="FF0000"/>
                </a:solidFill>
              </a:rPr>
              <a:t>C</a:t>
            </a:r>
            <a:r>
              <a:rPr lang="en-US" sz="4000" b="1" i="1" dirty="0"/>
              <a:t>ount the Cost; </a:t>
            </a:r>
            <a:r>
              <a:rPr lang="en-US" sz="4000" b="1" i="1" u="sng" dirty="0">
                <a:solidFill>
                  <a:srgbClr val="FF0000"/>
                </a:solidFill>
              </a:rPr>
              <a:t>D</a:t>
            </a:r>
            <a:r>
              <a:rPr lang="en-US" sz="4000" b="1" i="1" dirty="0"/>
              <a:t>ecide</a:t>
            </a:r>
          </a:p>
          <a:p>
            <a:pPr marL="7937" algn="l" hangingPunct="0">
              <a:spcBef>
                <a:spcPts val="0"/>
              </a:spcBef>
            </a:pPr>
            <a:endParaRPr lang="en-US" sz="800" spc="-100" dirty="0"/>
          </a:p>
          <a:p>
            <a:pPr marL="7937" algn="l" hangingPunct="0">
              <a:spcBef>
                <a:spcPts val="0"/>
              </a:spcBef>
              <a:tabLst>
                <a:tab pos="457200" algn="l"/>
              </a:tabLst>
            </a:pPr>
            <a:r>
              <a:rPr lang="en-US" sz="4200" spc="-100" dirty="0">
                <a:sym typeface="Wingdings" panose="05000000000000000000" pitchFamily="2" charset="2"/>
              </a:rPr>
              <a:t></a:t>
            </a:r>
            <a:r>
              <a:rPr lang="en-US" sz="4200" spc="-100" dirty="0"/>
              <a:t> Can you tell others how </a:t>
            </a:r>
            <a:r>
              <a:rPr lang="en-US" sz="4200" b="1" spc="-100" dirty="0"/>
              <a:t>God</a:t>
            </a:r>
            <a:r>
              <a:rPr lang="en-US" sz="4200" spc="-100" dirty="0"/>
              <a:t> </a:t>
            </a:r>
            <a:r>
              <a:rPr lang="en-US" sz="4200" b="1" spc="-100" dirty="0"/>
              <a:t>provided</a:t>
            </a:r>
            <a:r>
              <a:rPr lang="en-US" sz="4200" spc="-100" dirty="0"/>
              <a:t> for you 	  	   </a:t>
            </a:r>
            <a:r>
              <a:rPr lang="en-US" sz="4200" dirty="0"/>
              <a:t>physically and/or financially? - </a:t>
            </a:r>
            <a:r>
              <a:rPr lang="en-US" sz="4200" b="1" i="1" dirty="0">
                <a:solidFill>
                  <a:srgbClr val="FF0000"/>
                </a:solidFill>
              </a:rPr>
              <a:t>His</a:t>
            </a:r>
            <a:r>
              <a:rPr lang="en-US" sz="4200" dirty="0"/>
              <a:t> </a:t>
            </a:r>
            <a:r>
              <a:rPr lang="en-US" sz="4200" i="1" dirty="0"/>
              <a:t>providence.</a:t>
            </a:r>
          </a:p>
          <a:p>
            <a:pPr marL="7937" algn="l" hangingPunct="0">
              <a:spcBef>
                <a:spcPts val="0"/>
              </a:spcBef>
            </a:pPr>
            <a:endParaRPr lang="en-US" sz="800" i="1" dirty="0"/>
          </a:p>
          <a:p>
            <a:pPr marL="7937" algn="l" hangingPunct="0">
              <a:spcBef>
                <a:spcPts val="0"/>
              </a:spcBef>
              <a:tabLst>
                <a:tab pos="457200" algn="l"/>
              </a:tabLst>
            </a:pPr>
            <a:r>
              <a:rPr lang="en-US" sz="4200" spc="-100" dirty="0">
                <a:sym typeface="Wingdings" panose="05000000000000000000" pitchFamily="2" charset="2"/>
              </a:rPr>
              <a:t></a:t>
            </a:r>
            <a:r>
              <a:rPr lang="en-US" sz="4200" spc="-100" dirty="0"/>
              <a:t> </a:t>
            </a:r>
            <a:r>
              <a:rPr lang="en-US" sz="4200" dirty="0"/>
              <a:t>Can you tell others how </a:t>
            </a:r>
            <a:r>
              <a:rPr lang="en-US" sz="4200" b="1" dirty="0"/>
              <a:t>God has led </a:t>
            </a:r>
            <a:r>
              <a:rPr lang="en-US" sz="4200" dirty="0"/>
              <a:t>you thru    	  “</a:t>
            </a:r>
            <a:r>
              <a:rPr lang="en-US" sz="4200" i="1" dirty="0"/>
              <a:t>dangers, toils, and snares</a:t>
            </a:r>
            <a:r>
              <a:rPr lang="en-US" sz="4200" dirty="0"/>
              <a:t>”? - </a:t>
            </a:r>
            <a:r>
              <a:rPr lang="en-US" sz="4200" b="1" i="1" dirty="0">
                <a:solidFill>
                  <a:srgbClr val="FF0000"/>
                </a:solidFill>
              </a:rPr>
              <a:t>His</a:t>
            </a:r>
            <a:r>
              <a:rPr lang="en-US" sz="4200" dirty="0"/>
              <a:t> </a:t>
            </a:r>
            <a:r>
              <a:rPr lang="en-US" sz="4200" i="1" dirty="0"/>
              <a:t>guidance.</a:t>
            </a:r>
          </a:p>
        </p:txBody>
      </p:sp>
    </p:spTree>
    <p:extLst>
      <p:ext uri="{BB962C8B-B14F-4D97-AF65-F5344CB8AC3E}">
        <p14:creationId xmlns:p14="http://schemas.microsoft.com/office/powerpoint/2010/main" val="14384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25" y="335902"/>
            <a:ext cx="10972799" cy="6214188"/>
          </a:xfrm>
        </p:spPr>
        <p:txBody>
          <a:bodyPr>
            <a:noAutofit/>
          </a:bodyPr>
          <a:lstStyle/>
          <a:p>
            <a:r>
              <a:rPr lang="en-US" sz="4400" b="1" dirty="0"/>
              <a:t>Motivations for talking about our God</a:t>
            </a:r>
          </a:p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</a:rPr>
              <a:t>Ps 78:6</a:t>
            </a:r>
            <a:r>
              <a:rPr lang="en-US" sz="4000" dirty="0"/>
              <a:t>  That the </a:t>
            </a:r>
            <a:r>
              <a:rPr lang="en-US" sz="4000" b="1" dirty="0"/>
              <a:t>next generation</a:t>
            </a:r>
            <a:r>
              <a:rPr lang="en-US" sz="4000" dirty="0"/>
              <a:t> might know them, the </a:t>
            </a:r>
            <a:r>
              <a:rPr lang="en-US" sz="4000" b="1" dirty="0"/>
              <a:t>children yet unborn</a:t>
            </a:r>
            <a:r>
              <a:rPr lang="en-US" sz="4000" dirty="0"/>
              <a:t>, and arise and tell them to </a:t>
            </a:r>
            <a:r>
              <a:rPr lang="en-US" sz="4000" b="1" dirty="0"/>
              <a:t>their children</a:t>
            </a:r>
            <a:r>
              <a:rPr lang="en-US" sz="4000" dirty="0"/>
              <a:t>, </a:t>
            </a:r>
          </a:p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US" sz="4000" dirty="0"/>
              <a:t>  so that they should </a:t>
            </a:r>
            <a:r>
              <a:rPr lang="en-US" sz="4000" b="1" dirty="0"/>
              <a:t>set their hope in God </a:t>
            </a:r>
            <a:r>
              <a:rPr lang="en-US" sz="4000" dirty="0"/>
              <a:t>and </a:t>
            </a:r>
            <a:r>
              <a:rPr lang="en-US" sz="4000" b="1" dirty="0"/>
              <a:t>not </a:t>
            </a:r>
            <a:r>
              <a:rPr lang="en-US" sz="4000" b="1" spc="-140" dirty="0"/>
              <a:t>forget the works </a:t>
            </a:r>
            <a:r>
              <a:rPr lang="en-US" sz="4000" spc="-140" dirty="0"/>
              <a:t>of God, but </a:t>
            </a:r>
            <a:r>
              <a:rPr lang="en-US" sz="4000" b="1" spc="-140" dirty="0"/>
              <a:t>keep his commandments</a:t>
            </a:r>
            <a:r>
              <a:rPr lang="en-US" sz="4000" spc="-140" dirty="0"/>
              <a:t>;  </a:t>
            </a:r>
          </a:p>
          <a:p>
            <a:pPr algn="l"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</a:rPr>
              <a:t>8</a:t>
            </a:r>
            <a:r>
              <a:rPr lang="en-US" sz="4000" dirty="0"/>
              <a:t>  and that they should </a:t>
            </a:r>
            <a:r>
              <a:rPr lang="en-US" sz="4000" b="1" dirty="0"/>
              <a:t>not be like </a:t>
            </a:r>
            <a:r>
              <a:rPr lang="en-US" sz="4000" dirty="0"/>
              <a:t>their fathers, a </a:t>
            </a:r>
            <a:r>
              <a:rPr lang="en-US" sz="4000" b="1" dirty="0"/>
              <a:t>stubborn</a:t>
            </a:r>
            <a:r>
              <a:rPr lang="en-US" sz="4000" dirty="0"/>
              <a:t> and </a:t>
            </a:r>
            <a:r>
              <a:rPr lang="en-US" sz="4000" b="1" dirty="0"/>
              <a:t>rebellious</a:t>
            </a:r>
            <a:r>
              <a:rPr lang="en-US" sz="4000" dirty="0"/>
              <a:t> generation, a generation whose heart was </a:t>
            </a:r>
            <a:r>
              <a:rPr lang="en-US" sz="4000" b="1" dirty="0"/>
              <a:t>not steadfast</a:t>
            </a:r>
            <a:r>
              <a:rPr lang="en-US" sz="4000" dirty="0"/>
              <a:t>, whose spirit was </a:t>
            </a:r>
            <a:r>
              <a:rPr lang="en-US" sz="4000" b="1" dirty="0"/>
              <a:t>not faithful </a:t>
            </a:r>
            <a:r>
              <a:rPr lang="en-US" sz="4000" dirty="0"/>
              <a:t>to God. </a:t>
            </a:r>
          </a:p>
        </p:txBody>
      </p:sp>
    </p:spTree>
    <p:extLst>
      <p:ext uri="{BB962C8B-B14F-4D97-AF65-F5344CB8AC3E}">
        <p14:creationId xmlns:p14="http://schemas.microsoft.com/office/powerpoint/2010/main" val="4677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CEEE4A-58E3-C99C-1A3E-93C6DEA43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1" y="257174"/>
            <a:ext cx="11687174" cy="6372225"/>
          </a:xfrm>
          <a:solidFill>
            <a:srgbClr val="C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Scripture Reading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Psalm 78:1-8</a:t>
            </a:r>
          </a:p>
          <a:p>
            <a:r>
              <a:rPr lang="en-US" sz="6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Psalm 71:15-19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8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25" y="335902"/>
            <a:ext cx="10934699" cy="6214188"/>
          </a:xfrm>
        </p:spPr>
        <p:txBody>
          <a:bodyPr>
            <a:normAutofit/>
          </a:bodyPr>
          <a:lstStyle/>
          <a:p>
            <a:pPr hangingPunct="0"/>
            <a:r>
              <a:rPr lang="en-US" sz="4800" b="1" dirty="0"/>
              <a:t>Opportunities to talk about our God</a:t>
            </a:r>
          </a:p>
          <a:p>
            <a:pPr hangingPunct="0"/>
            <a:r>
              <a:rPr lang="en-US" sz="4800" b="1" dirty="0">
                <a:solidFill>
                  <a:srgbClr val="FF0000"/>
                </a:solidFill>
              </a:rPr>
              <a:t>Psalm 78</a:t>
            </a:r>
            <a:endParaRPr lang="en-US" sz="4800" b="1" dirty="0"/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1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  <a:r>
              <a:rPr lang="en-US" sz="4800" dirty="0"/>
              <a:t>Give ear, O my people, to my teaching; tune your ears to the words of my mouth! 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2</a:t>
            </a:r>
            <a:r>
              <a:rPr lang="en-US" sz="4800" dirty="0"/>
              <a:t>  I will open my mouth in a parable; I will utter dark sayings from of old, </a:t>
            </a:r>
          </a:p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3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  <a:r>
              <a:rPr lang="en-US" sz="4800" dirty="0"/>
              <a:t>things that we have heard and known, that our fathers have told us. </a:t>
            </a:r>
          </a:p>
          <a:p>
            <a:pPr algn="l" hangingPunct="0"/>
            <a:endParaRPr lang="en-US" sz="4800" dirty="0"/>
          </a:p>
          <a:p>
            <a:pPr algn="l" hangingPunct="0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538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53750" cy="6214188"/>
          </a:xfrm>
        </p:spPr>
        <p:txBody>
          <a:bodyPr>
            <a:normAutofit/>
          </a:bodyPr>
          <a:lstStyle/>
          <a:p>
            <a:pPr algn="l" hangingPunct="0"/>
            <a:r>
              <a:rPr lang="en-US" sz="4800" b="1" dirty="0">
                <a:solidFill>
                  <a:srgbClr val="FF0000"/>
                </a:solidFill>
              </a:rPr>
              <a:t>Ps 78:4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  <a:r>
              <a:rPr lang="en-US" sz="4800" dirty="0"/>
              <a:t>We will not hide them from their children, but tell to the coming generation the glorious deeds of the LORD, and his might, and the wonders that he has done. </a:t>
            </a:r>
          </a:p>
        </p:txBody>
      </p:sp>
    </p:spTree>
    <p:extLst>
      <p:ext uri="{BB962C8B-B14F-4D97-AF65-F5344CB8AC3E}">
        <p14:creationId xmlns:p14="http://schemas.microsoft.com/office/powerpoint/2010/main" val="360776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175" y="335902"/>
            <a:ext cx="10953749" cy="6214188"/>
          </a:xfrm>
        </p:spPr>
        <p:txBody>
          <a:bodyPr>
            <a:noAutofit/>
          </a:bodyPr>
          <a:lstStyle/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Ps 78:1</a:t>
            </a:r>
            <a:r>
              <a:rPr lang="en-US" sz="4400" dirty="0">
                <a:solidFill>
                  <a:srgbClr val="FF0000"/>
                </a:solidFill>
              </a:rPr>
              <a:t>  </a:t>
            </a:r>
            <a:r>
              <a:rPr lang="en-US" sz="4400" dirty="0"/>
              <a:t>Give ear, O my people, to my teaching; incline your </a:t>
            </a:r>
            <a:r>
              <a:rPr lang="en-US" sz="4400" b="1" dirty="0"/>
              <a:t>ears</a:t>
            </a:r>
            <a:r>
              <a:rPr lang="en-US" sz="4400" dirty="0"/>
              <a:t> to the words of my </a:t>
            </a:r>
            <a:r>
              <a:rPr lang="en-US" sz="4400" b="1" dirty="0"/>
              <a:t>mouth</a:t>
            </a:r>
            <a:r>
              <a:rPr lang="en-US" sz="4400" dirty="0"/>
              <a:t>! </a:t>
            </a:r>
          </a:p>
          <a:p>
            <a:pPr marL="522288" indent="-352425" algn="l" hangingPunct="0">
              <a:buFont typeface="Arial" panose="020B0604020202020204" pitchFamily="34" charset="0"/>
              <a:buChar char="•"/>
            </a:pPr>
            <a:r>
              <a:rPr lang="en-US" sz="4400" i="1" dirty="0"/>
              <a:t>Prepare for opportunities to </a:t>
            </a:r>
            <a:r>
              <a:rPr lang="en-US" sz="4400" b="1" i="1" dirty="0"/>
              <a:t>speak</a:t>
            </a:r>
            <a:r>
              <a:rPr lang="en-US" sz="4400" i="1" dirty="0"/>
              <a:t>.</a:t>
            </a:r>
          </a:p>
          <a:p>
            <a:pPr marL="522288" indent="-352425" algn="l" hangingPunct="0">
              <a:buFont typeface="Arial" panose="020B0604020202020204" pitchFamily="34" charset="0"/>
              <a:buChar char="•"/>
            </a:pPr>
            <a:r>
              <a:rPr lang="en-US" sz="4400" i="1" dirty="0"/>
              <a:t>Watch for </a:t>
            </a:r>
            <a:r>
              <a:rPr lang="en-US" sz="4400" b="1" i="1" dirty="0"/>
              <a:t>ears </a:t>
            </a:r>
            <a:r>
              <a:rPr lang="en-US" sz="4400" i="1" dirty="0"/>
              <a:t>that are </a:t>
            </a:r>
            <a:r>
              <a:rPr lang="en-US" sz="4400" b="1" i="1" dirty="0"/>
              <a:t>“inclined”</a:t>
            </a:r>
            <a:r>
              <a:rPr lang="en-US" sz="4400" i="1" dirty="0"/>
              <a:t>.</a:t>
            </a:r>
          </a:p>
          <a:p>
            <a:pPr algn="l" hangingPunct="0"/>
            <a:r>
              <a:rPr lang="en-US" sz="4400" b="1" spc="-100" dirty="0">
                <a:solidFill>
                  <a:srgbClr val="FF0000"/>
                </a:solidFill>
              </a:rPr>
              <a:t>Prov 18:2 </a:t>
            </a:r>
            <a:r>
              <a:rPr lang="en-US" sz="4400" spc="-100" dirty="0"/>
              <a:t>- consider opinions beyond their own.</a:t>
            </a:r>
          </a:p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Prov 19:20 </a:t>
            </a:r>
            <a:r>
              <a:rPr lang="en-US" sz="4400" dirty="0"/>
              <a:t>- ask for advice &amp; instruction.</a:t>
            </a:r>
          </a:p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James 1:19 </a:t>
            </a:r>
            <a:r>
              <a:rPr lang="en-US" sz="4400" dirty="0"/>
              <a:t>- quicker to hear than to speak.</a:t>
            </a:r>
          </a:p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James 1:22 </a:t>
            </a:r>
            <a:r>
              <a:rPr lang="en-US" sz="4400" dirty="0"/>
              <a:t>- looks to do, not just hear.</a:t>
            </a:r>
          </a:p>
        </p:txBody>
      </p:sp>
    </p:spTree>
    <p:extLst>
      <p:ext uri="{BB962C8B-B14F-4D97-AF65-F5344CB8AC3E}">
        <p14:creationId xmlns:p14="http://schemas.microsoft.com/office/powerpoint/2010/main" val="28222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CC77-E7AB-0BBF-5D72-F2C6D53AB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703DA5-3728-6E52-D2EA-3584AB7F3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" y="335902"/>
            <a:ext cx="10953749" cy="6214188"/>
          </a:xfrm>
        </p:spPr>
        <p:txBody>
          <a:bodyPr>
            <a:noAutofit/>
          </a:bodyPr>
          <a:lstStyle/>
          <a:p>
            <a:pPr marL="522288" indent="-352425" algn="l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i="1" dirty="0"/>
              <a:t>Prepare for </a:t>
            </a:r>
            <a:r>
              <a:rPr lang="en-US" sz="3200" b="1" i="1" dirty="0"/>
              <a:t>opportunities to speak.</a:t>
            </a:r>
          </a:p>
          <a:p>
            <a:pPr marL="522288" indent="-352425" algn="l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i="1" dirty="0"/>
              <a:t>Watch for </a:t>
            </a:r>
            <a:r>
              <a:rPr lang="en-US" sz="3200" b="1" i="1" dirty="0"/>
              <a:t>ears that are “inclined”.</a:t>
            </a:r>
          </a:p>
          <a:p>
            <a:pPr marL="522288" indent="-352425" algn="l" hangingPunct="0">
              <a:buFont typeface="Arial" panose="020B0604020202020204" pitchFamily="34" charset="0"/>
              <a:buChar char="•"/>
            </a:pPr>
            <a:r>
              <a:rPr lang="en-US" sz="4400" i="1" dirty="0"/>
              <a:t>Navigate</a:t>
            </a:r>
            <a:r>
              <a:rPr lang="en-US" sz="4400" b="1" i="1" dirty="0"/>
              <a:t> barriers</a:t>
            </a:r>
            <a:r>
              <a:rPr lang="en-US" sz="4400" i="1" dirty="0"/>
              <a:t> between what is </a:t>
            </a:r>
            <a:r>
              <a:rPr lang="en-US" sz="4400" b="1" i="1" dirty="0"/>
              <a:t>said</a:t>
            </a:r>
            <a:r>
              <a:rPr lang="en-US" sz="4400" i="1" dirty="0"/>
              <a:t> and what is </a:t>
            </a:r>
            <a:r>
              <a:rPr lang="en-US" sz="4400" b="1" i="1" dirty="0"/>
              <a:t>heard</a:t>
            </a:r>
            <a:r>
              <a:rPr lang="en-US" sz="4400" i="1" dirty="0"/>
              <a:t> </a:t>
            </a: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Matt 13</a:t>
            </a:r>
            <a:r>
              <a:rPr lang="en-US" sz="4400" dirty="0"/>
              <a:t>).</a:t>
            </a:r>
          </a:p>
          <a:p>
            <a:pPr algn="l" hangingPunct="0"/>
            <a:r>
              <a:rPr lang="en-US" sz="4400" spc="-50" dirty="0">
                <a:sym typeface="Wingdings" panose="05000000000000000000" pitchFamily="2" charset="2"/>
              </a:rPr>
              <a:t></a:t>
            </a:r>
            <a:r>
              <a:rPr lang="en-US" sz="4400" spc="-50" dirty="0"/>
              <a:t> No understanding &amp; work of the wicked one.</a:t>
            </a:r>
          </a:p>
          <a:p>
            <a:pPr algn="l" hangingPunct="0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19</a:t>
            </a:r>
            <a:r>
              <a:rPr lang="en-US" sz="4400" dirty="0"/>
              <a:t>) When anyone </a:t>
            </a:r>
            <a:r>
              <a:rPr lang="en-US" sz="4400" b="1" dirty="0"/>
              <a:t>hears</a:t>
            </a:r>
            <a:r>
              <a:rPr lang="en-US" sz="4400" dirty="0"/>
              <a:t> and does </a:t>
            </a:r>
            <a:r>
              <a:rPr lang="en-US" sz="4400" b="1" dirty="0"/>
              <a:t>not understand</a:t>
            </a:r>
            <a:r>
              <a:rPr lang="en-US" sz="4400" dirty="0"/>
              <a:t>, then the </a:t>
            </a:r>
            <a:r>
              <a:rPr lang="en-US" sz="4400" b="1" dirty="0"/>
              <a:t>wicked one </a:t>
            </a:r>
            <a:r>
              <a:rPr lang="en-US" sz="4400" dirty="0"/>
              <a:t>comes and </a:t>
            </a:r>
            <a:r>
              <a:rPr lang="en-US" sz="4400" b="1" dirty="0"/>
              <a:t>snatches away </a:t>
            </a:r>
            <a:r>
              <a:rPr lang="en-US" sz="4400" dirty="0"/>
              <a:t>what was sown in his heart. </a:t>
            </a:r>
          </a:p>
        </p:txBody>
      </p:sp>
    </p:spTree>
    <p:extLst>
      <p:ext uri="{BB962C8B-B14F-4D97-AF65-F5344CB8AC3E}">
        <p14:creationId xmlns:p14="http://schemas.microsoft.com/office/powerpoint/2010/main" val="9787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9C401-84B9-9F55-B41F-764FADDE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FC52810-2AAF-0946-3D73-65A2D2E52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" y="335902"/>
            <a:ext cx="10953749" cy="6214188"/>
          </a:xfrm>
        </p:spPr>
        <p:txBody>
          <a:bodyPr>
            <a:noAutofit/>
          </a:bodyPr>
          <a:lstStyle/>
          <a:p>
            <a:pPr marL="352425" indent="-352425" algn="l" hangingPunct="0">
              <a:buFont typeface="Arial" panose="020B0604020202020204" pitchFamily="34" charset="0"/>
              <a:buChar char="•"/>
            </a:pPr>
            <a:r>
              <a:rPr lang="en-US" sz="4400" b="1" i="1" spc="-100" dirty="0"/>
              <a:t>barriers</a:t>
            </a:r>
            <a:r>
              <a:rPr lang="en-US" sz="4400" i="1" spc="-100" dirty="0"/>
              <a:t> between what is </a:t>
            </a:r>
            <a:r>
              <a:rPr lang="en-US" sz="4400" b="1" i="1" spc="-100" dirty="0"/>
              <a:t>said</a:t>
            </a:r>
            <a:r>
              <a:rPr lang="en-US" sz="4400" i="1" spc="-100" dirty="0"/>
              <a:t> &amp; </a:t>
            </a:r>
            <a:r>
              <a:rPr lang="en-US" sz="4400" b="1" i="1" spc="-100" dirty="0"/>
              <a:t>heard</a:t>
            </a:r>
            <a:r>
              <a:rPr lang="en-US" sz="4400" i="1" spc="-100" dirty="0"/>
              <a:t> </a:t>
            </a:r>
            <a:r>
              <a:rPr lang="en-US" sz="4400" spc="-100" dirty="0"/>
              <a:t>(</a:t>
            </a:r>
            <a:r>
              <a:rPr lang="en-US" sz="4400" b="1" spc="-100" dirty="0">
                <a:solidFill>
                  <a:srgbClr val="FF0000"/>
                </a:solidFill>
              </a:rPr>
              <a:t>Mt 13</a:t>
            </a:r>
            <a:r>
              <a:rPr lang="en-US" sz="4400" spc="-100" dirty="0"/>
              <a:t>).</a:t>
            </a:r>
          </a:p>
          <a:p>
            <a:pPr algn="l" hangingPunct="0"/>
            <a:r>
              <a:rPr lang="en-US" sz="3200" spc="-50" dirty="0"/>
              <a:t>(</a:t>
            </a:r>
            <a:r>
              <a:rPr lang="en-US" sz="3200" b="1" spc="-50" dirty="0">
                <a:solidFill>
                  <a:srgbClr val="FF0000"/>
                </a:solidFill>
              </a:rPr>
              <a:t>19</a:t>
            </a:r>
            <a:r>
              <a:rPr lang="en-US" sz="3200" spc="-50" dirty="0"/>
              <a:t>) no understanding &amp; work of the wicked one.</a:t>
            </a:r>
          </a:p>
          <a:p>
            <a:pPr algn="l" hangingPunct="0"/>
            <a:r>
              <a:rPr lang="en-US" sz="4400" spc="-80" dirty="0"/>
              <a:t>(</a:t>
            </a:r>
            <a:r>
              <a:rPr lang="en-US" sz="4400" b="1" spc="-80" dirty="0">
                <a:solidFill>
                  <a:srgbClr val="FF0000"/>
                </a:solidFill>
              </a:rPr>
              <a:t>20,21</a:t>
            </a:r>
            <a:r>
              <a:rPr lang="en-US" sz="4400" spc="-80" dirty="0"/>
              <a:t>) reflex emotions &amp; untested foundations.</a:t>
            </a:r>
          </a:p>
          <a:p>
            <a:pPr algn="l" hangingPunct="0"/>
            <a:r>
              <a:rPr lang="en-US" sz="4400" i="1" dirty="0"/>
              <a:t>Some hear and immediately receive it with </a:t>
            </a:r>
            <a:r>
              <a:rPr lang="en-US" sz="4400" b="1" dirty="0"/>
              <a:t>joy</a:t>
            </a:r>
            <a:r>
              <a:rPr lang="en-US" sz="4400" dirty="0"/>
              <a:t>; </a:t>
            </a:r>
            <a:r>
              <a:rPr lang="en-US" sz="4400" i="1" dirty="0"/>
              <a:t>yet they have </a:t>
            </a:r>
            <a:r>
              <a:rPr lang="en-US" sz="4400" b="1" dirty="0"/>
              <a:t>no root </a:t>
            </a:r>
            <a:r>
              <a:rPr lang="en-US" sz="4400" i="1" dirty="0"/>
              <a:t>in themselves, but </a:t>
            </a:r>
            <a:r>
              <a:rPr lang="en-US" sz="4400" b="1" dirty="0"/>
              <a:t>endure only for a while</a:t>
            </a:r>
            <a:r>
              <a:rPr lang="en-US" sz="4400" dirty="0"/>
              <a:t>. </a:t>
            </a:r>
            <a:r>
              <a:rPr lang="en-US" sz="4400" i="1" dirty="0"/>
              <a:t>For when </a:t>
            </a:r>
            <a:r>
              <a:rPr lang="en-US" sz="4400" b="1" i="1" dirty="0"/>
              <a:t>tribulation </a:t>
            </a:r>
            <a:r>
              <a:rPr lang="en-US" sz="4400" b="1" i="1" spc="-50" dirty="0"/>
              <a:t>or persecution arise</a:t>
            </a:r>
            <a:r>
              <a:rPr lang="en-US" sz="4400" i="1" spc="-50" dirty="0"/>
              <a:t>, immediately they </a:t>
            </a:r>
            <a:r>
              <a:rPr lang="en-US" sz="4400" b="1" i="1" spc="-50" dirty="0"/>
              <a:t>stumble</a:t>
            </a:r>
            <a:r>
              <a:rPr lang="en-US" sz="4400" i="1" spc="-5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6911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96135-6A44-1BE8-9CCF-3C3229C80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7ED195-6E09-966F-35C0-FB72B79D3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" y="335902"/>
            <a:ext cx="10953749" cy="6214188"/>
          </a:xfrm>
        </p:spPr>
        <p:txBody>
          <a:bodyPr>
            <a:noAutofit/>
          </a:bodyPr>
          <a:lstStyle/>
          <a:p>
            <a:pPr marL="352425" indent="-352425" algn="l" hangingPunct="0">
              <a:buFont typeface="Arial" panose="020B0604020202020204" pitchFamily="34" charset="0"/>
              <a:buChar char="•"/>
            </a:pPr>
            <a:r>
              <a:rPr lang="en-US" sz="4400" b="1" i="1" spc="-100" dirty="0"/>
              <a:t>barriers</a:t>
            </a:r>
            <a:r>
              <a:rPr lang="en-US" sz="4400" i="1" spc="-100" dirty="0"/>
              <a:t> between what is </a:t>
            </a:r>
            <a:r>
              <a:rPr lang="en-US" sz="4400" b="1" i="1" spc="-100" dirty="0"/>
              <a:t>said</a:t>
            </a:r>
            <a:r>
              <a:rPr lang="en-US" sz="4400" i="1" spc="-100" dirty="0"/>
              <a:t> &amp; </a:t>
            </a:r>
            <a:r>
              <a:rPr lang="en-US" sz="4400" b="1" i="1" spc="-100" dirty="0"/>
              <a:t>heard</a:t>
            </a:r>
            <a:r>
              <a:rPr lang="en-US" sz="4400" i="1" spc="-100" dirty="0"/>
              <a:t> </a:t>
            </a:r>
            <a:r>
              <a:rPr lang="en-US" sz="4400" spc="-100" dirty="0"/>
              <a:t>(</a:t>
            </a:r>
            <a:r>
              <a:rPr lang="en-US" sz="4400" b="1" spc="-100" dirty="0">
                <a:solidFill>
                  <a:srgbClr val="FF0000"/>
                </a:solidFill>
              </a:rPr>
              <a:t>Mt 13</a:t>
            </a:r>
            <a:r>
              <a:rPr lang="en-US" sz="4400" spc="-100" dirty="0"/>
              <a:t>).</a:t>
            </a:r>
          </a:p>
          <a:p>
            <a:pPr algn="l" hangingPunct="0"/>
            <a:r>
              <a:rPr lang="en-US" sz="3200" spc="-50" dirty="0"/>
              <a:t>(</a:t>
            </a:r>
            <a:r>
              <a:rPr lang="en-US" sz="3200" b="1" spc="-50" dirty="0">
                <a:solidFill>
                  <a:srgbClr val="FF0000"/>
                </a:solidFill>
              </a:rPr>
              <a:t>19</a:t>
            </a:r>
            <a:r>
              <a:rPr lang="en-US" sz="3200" spc="-50" dirty="0"/>
              <a:t>) no understanding &amp; work of the wicked one.</a:t>
            </a:r>
          </a:p>
          <a:p>
            <a:pPr algn="l" hangingPunct="0"/>
            <a:r>
              <a:rPr lang="en-US" sz="3200" dirty="0"/>
              <a:t>(</a:t>
            </a:r>
            <a:r>
              <a:rPr lang="en-US" sz="3200" b="1" dirty="0">
                <a:solidFill>
                  <a:srgbClr val="FF0000"/>
                </a:solidFill>
              </a:rPr>
              <a:t>20,21</a:t>
            </a:r>
            <a:r>
              <a:rPr lang="en-US" sz="3200" dirty="0"/>
              <a:t>) </a:t>
            </a:r>
            <a:r>
              <a:rPr lang="en-US" sz="3200" spc="-80" dirty="0"/>
              <a:t>reflex emotions &amp; untested foundations.</a:t>
            </a:r>
          </a:p>
          <a:p>
            <a:pPr algn="l" hangingPunct="0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22</a:t>
            </a:r>
            <a:r>
              <a:rPr lang="en-US" sz="4400" dirty="0"/>
              <a:t>) competing cares &amp; deceptive priorities.</a:t>
            </a:r>
          </a:p>
          <a:p>
            <a:pPr algn="l" hangingPunct="0"/>
            <a:r>
              <a:rPr lang="en-US" sz="4400" i="1" dirty="0"/>
              <a:t>Some hear, but the </a:t>
            </a:r>
            <a:r>
              <a:rPr lang="en-US" sz="4400" b="1" i="1" dirty="0"/>
              <a:t>cares </a:t>
            </a:r>
            <a:r>
              <a:rPr lang="en-US" sz="4400" i="1" dirty="0"/>
              <a:t>of this world and the </a:t>
            </a:r>
            <a:r>
              <a:rPr lang="en-US" sz="4400" b="1" i="1" dirty="0"/>
              <a:t>deceitfulness of riches choke out </a:t>
            </a:r>
            <a:r>
              <a:rPr lang="en-US" sz="4400" i="1" dirty="0"/>
              <a:t>the word, and they become unfruitful. </a:t>
            </a:r>
            <a:endParaRPr lang="en-US" sz="4400" i="1" spc="-50" dirty="0"/>
          </a:p>
        </p:txBody>
      </p:sp>
    </p:spTree>
    <p:extLst>
      <p:ext uri="{BB962C8B-B14F-4D97-AF65-F5344CB8AC3E}">
        <p14:creationId xmlns:p14="http://schemas.microsoft.com/office/powerpoint/2010/main" val="38477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25" y="335902"/>
            <a:ext cx="10953749" cy="6214188"/>
          </a:xfrm>
        </p:spPr>
        <p:txBody>
          <a:bodyPr>
            <a:noAutofit/>
          </a:bodyPr>
          <a:lstStyle/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Ps 78:2</a:t>
            </a:r>
            <a:r>
              <a:rPr lang="en-US" sz="4400" dirty="0">
                <a:solidFill>
                  <a:srgbClr val="FF0000"/>
                </a:solidFill>
              </a:rPr>
              <a:t>  </a:t>
            </a:r>
            <a:r>
              <a:rPr lang="en-US" sz="4400" dirty="0"/>
              <a:t>I will open my mouth in a </a:t>
            </a:r>
            <a:r>
              <a:rPr lang="en-US" sz="4400" b="1" dirty="0"/>
              <a:t>parable</a:t>
            </a:r>
            <a:r>
              <a:rPr lang="en-US" sz="4400" dirty="0"/>
              <a:t>; I will utter </a:t>
            </a:r>
            <a:r>
              <a:rPr lang="en-US" sz="4400" b="1" dirty="0"/>
              <a:t>dark sayings </a:t>
            </a:r>
            <a:r>
              <a:rPr lang="en-US" sz="4400" dirty="0"/>
              <a:t>from of </a:t>
            </a:r>
            <a:r>
              <a:rPr lang="en-US" sz="4400" b="1" dirty="0"/>
              <a:t>old</a:t>
            </a:r>
            <a:r>
              <a:rPr lang="en-US" sz="4400" dirty="0"/>
              <a:t>.</a:t>
            </a:r>
          </a:p>
          <a:p>
            <a:pPr marL="627063" indent="-390525" algn="l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i="1" dirty="0"/>
              <a:t>parable = </a:t>
            </a:r>
            <a:r>
              <a:rPr lang="en-US" sz="4400" dirty="0"/>
              <a:t>simple story or illustration</a:t>
            </a:r>
          </a:p>
          <a:p>
            <a:pPr marL="627063" indent="-390525" algn="l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400" i="1" dirty="0"/>
              <a:t>dark saying = </a:t>
            </a:r>
            <a:r>
              <a:rPr lang="en-US" sz="4400" dirty="0"/>
              <a:t>confusing or difficult topic</a:t>
            </a:r>
          </a:p>
          <a:p>
            <a:pPr algn="l" hangingPunct="0"/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Some things become </a:t>
            </a:r>
            <a:r>
              <a:rPr lang="en-US" sz="4400" b="1" i="1" dirty="0"/>
              <a:t>clearer</a:t>
            </a:r>
            <a:r>
              <a:rPr lang="en-US" sz="4400" i="1" dirty="0"/>
              <a:t> </a:t>
            </a:r>
            <a:r>
              <a:rPr lang="en-US" sz="4400" dirty="0"/>
              <a:t>from the 	</a:t>
            </a:r>
            <a:r>
              <a:rPr lang="en-US" sz="4400" b="1" i="1" dirty="0"/>
              <a:t>perspective of age.</a:t>
            </a:r>
            <a:endParaRPr lang="en-US" sz="4400" i="1" dirty="0"/>
          </a:p>
          <a:p>
            <a:pPr algn="l" hangingPunct="0"/>
            <a:r>
              <a:rPr lang="en-US" sz="4400" b="1" dirty="0">
                <a:solidFill>
                  <a:srgbClr val="FF0000"/>
                </a:solidFill>
              </a:rPr>
              <a:t>Ps 37:25  </a:t>
            </a:r>
            <a:r>
              <a:rPr lang="en-US" sz="4400" dirty="0"/>
              <a:t>I have been </a:t>
            </a:r>
            <a:r>
              <a:rPr lang="en-US" sz="4400" b="1" dirty="0"/>
              <a:t>young</a:t>
            </a:r>
            <a:r>
              <a:rPr lang="en-US" sz="4400" dirty="0"/>
              <a:t>, and now am </a:t>
            </a:r>
            <a:r>
              <a:rPr lang="en-US" sz="4400" b="1" dirty="0"/>
              <a:t>old</a:t>
            </a:r>
            <a:r>
              <a:rPr lang="en-US" sz="4400" dirty="0"/>
              <a:t>; Yet I have not seen the righteous forsaken, or his descendants begging bread (</a:t>
            </a:r>
            <a:r>
              <a:rPr lang="en-US" sz="4400" b="1" i="1" dirty="0">
                <a:solidFill>
                  <a:srgbClr val="FF0000"/>
                </a:solidFill>
              </a:rPr>
              <a:t>provision</a:t>
            </a:r>
            <a:r>
              <a:rPr lang="en-US" sz="4400" dirty="0"/>
              <a:t>).</a:t>
            </a:r>
          </a:p>
          <a:p>
            <a:pPr marL="457200" indent="-457200" algn="l" hangingPunct="0">
              <a:buFont typeface="Arial" panose="020B0604020202020204" pitchFamily="34" charset="0"/>
              <a:buChar char="•"/>
            </a:pPr>
            <a:endParaRPr lang="en-US" sz="4400" spc="-150" dirty="0"/>
          </a:p>
        </p:txBody>
      </p:sp>
    </p:spTree>
    <p:extLst>
      <p:ext uri="{BB962C8B-B14F-4D97-AF65-F5344CB8AC3E}">
        <p14:creationId xmlns:p14="http://schemas.microsoft.com/office/powerpoint/2010/main" val="34064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825</TotalTime>
  <Words>883</Words>
  <Application>Microsoft Office PowerPoint</Application>
  <PresentationFormat>Widescreen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Depue</dc:creator>
  <cp:lastModifiedBy>James Depue</cp:lastModifiedBy>
  <cp:revision>24</cp:revision>
  <dcterms:created xsi:type="dcterms:W3CDTF">2017-05-14T18:36:50Z</dcterms:created>
  <dcterms:modified xsi:type="dcterms:W3CDTF">2025-04-13T23:36:49Z</dcterms:modified>
</cp:coreProperties>
</file>