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8" r:id="rId3"/>
    <p:sldId id="278" r:id="rId4"/>
    <p:sldId id="279" r:id="rId5"/>
    <p:sldId id="257" r:id="rId6"/>
    <p:sldId id="280" r:id="rId7"/>
    <p:sldId id="259" r:id="rId8"/>
    <p:sldId id="260" r:id="rId9"/>
    <p:sldId id="421" r:id="rId10"/>
    <p:sldId id="420" r:id="rId11"/>
    <p:sldId id="265" r:id="rId12"/>
    <p:sldId id="41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3" d="100"/>
          <a:sy n="43" d="100"/>
        </p:scale>
        <p:origin x="77" y="82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Depue" userId="ce8b122cf7b10dd2" providerId="LiveId" clId="{C920B4BD-73D3-4F52-8375-638203E57A7A}"/>
    <pc:docChg chg="undo redo custSel addSld delSld modSld sldOrd">
      <pc:chgData name="James Depue" userId="ce8b122cf7b10dd2" providerId="LiveId" clId="{C920B4BD-73D3-4F52-8375-638203E57A7A}" dt="2025-02-02T21:48:10.368" v="5859" actId="47"/>
      <pc:docMkLst>
        <pc:docMk/>
      </pc:docMkLst>
      <pc:sldChg chg="modSp add del mod ord">
        <pc:chgData name="James Depue" userId="ce8b122cf7b10dd2" providerId="LiveId" clId="{C920B4BD-73D3-4F52-8375-638203E57A7A}" dt="2025-02-02T21:47:49.041" v="5849" actId="47"/>
        <pc:sldMkLst>
          <pc:docMk/>
          <pc:sldMk cId="1780000477" sldId="256"/>
        </pc:sldMkLst>
        <pc:spChg chg="mod">
          <ac:chgData name="James Depue" userId="ce8b122cf7b10dd2" providerId="LiveId" clId="{C920B4BD-73D3-4F52-8375-638203E57A7A}" dt="2025-02-02T11:54:51.145" v="5668" actId="255"/>
          <ac:spMkLst>
            <pc:docMk/>
            <pc:sldMk cId="1780000477" sldId="256"/>
            <ac:spMk id="3" creationId="{91BE286B-84D3-84A8-CBAB-2264E657644C}"/>
          </ac:spMkLst>
        </pc:spChg>
      </pc:sldChg>
      <pc:sldChg chg="delSp modSp new del mod modAnim">
        <pc:chgData name="James Depue" userId="ce8b122cf7b10dd2" providerId="LiveId" clId="{C920B4BD-73D3-4F52-8375-638203E57A7A}" dt="2025-02-02T09:28:26.543" v="4499" actId="47"/>
        <pc:sldMkLst>
          <pc:docMk/>
          <pc:sldMk cId="2939493688" sldId="256"/>
        </pc:sldMkLst>
        <pc:spChg chg="mod">
          <ac:chgData name="James Depue" userId="ce8b122cf7b10dd2" providerId="LiveId" clId="{C920B4BD-73D3-4F52-8375-638203E57A7A}" dt="2025-02-02T01:47:20.509" v="4268" actId="20577"/>
          <ac:spMkLst>
            <pc:docMk/>
            <pc:sldMk cId="2939493688" sldId="256"/>
            <ac:spMk id="3" creationId="{5E031EE6-2F54-C9FA-C1F2-94C5EC389D37}"/>
          </ac:spMkLst>
        </pc:spChg>
      </pc:sldChg>
      <pc:sldChg chg="modSp add mod modAnim">
        <pc:chgData name="James Depue" userId="ce8b122cf7b10dd2" providerId="LiveId" clId="{C920B4BD-73D3-4F52-8375-638203E57A7A}" dt="2025-02-02T11:09:12.953" v="5364" actId="6559"/>
        <pc:sldMkLst>
          <pc:docMk/>
          <pc:sldMk cId="3241369930" sldId="257"/>
        </pc:sldMkLst>
        <pc:spChg chg="mod">
          <ac:chgData name="James Depue" userId="ce8b122cf7b10dd2" providerId="LiveId" clId="{C920B4BD-73D3-4F52-8375-638203E57A7A}" dt="2025-02-02T11:09:12.953" v="5364" actId="6559"/>
          <ac:spMkLst>
            <pc:docMk/>
            <pc:sldMk cId="3241369930" sldId="257"/>
            <ac:spMk id="3" creationId="{16FB3252-B3B9-FA60-E1AA-DF5F4F1D8643}"/>
          </ac:spMkLst>
        </pc:spChg>
      </pc:sldChg>
      <pc:sldChg chg="modSp add mod ord modAnim">
        <pc:chgData name="James Depue" userId="ce8b122cf7b10dd2" providerId="LiveId" clId="{C920B4BD-73D3-4F52-8375-638203E57A7A}" dt="2025-02-02T09:43:20.072" v="4619"/>
        <pc:sldMkLst>
          <pc:docMk/>
          <pc:sldMk cId="979121103" sldId="258"/>
        </pc:sldMkLst>
        <pc:spChg chg="mod">
          <ac:chgData name="James Depue" userId="ce8b122cf7b10dd2" providerId="LiveId" clId="{C920B4BD-73D3-4F52-8375-638203E57A7A}" dt="2025-02-02T09:42:57.685" v="4617" actId="20577"/>
          <ac:spMkLst>
            <pc:docMk/>
            <pc:sldMk cId="979121103" sldId="258"/>
            <ac:spMk id="3" creationId="{F148D7A9-9EC1-1376-5EE1-6D63495501C1}"/>
          </ac:spMkLst>
        </pc:spChg>
      </pc:sldChg>
      <pc:sldChg chg="modSp add mod modAnim">
        <pc:chgData name="James Depue" userId="ce8b122cf7b10dd2" providerId="LiveId" clId="{C920B4BD-73D3-4F52-8375-638203E57A7A}" dt="2025-02-02T11:11:57.416" v="5367" actId="20577"/>
        <pc:sldMkLst>
          <pc:docMk/>
          <pc:sldMk cId="1144581970" sldId="259"/>
        </pc:sldMkLst>
        <pc:spChg chg="mod">
          <ac:chgData name="James Depue" userId="ce8b122cf7b10dd2" providerId="LiveId" clId="{C920B4BD-73D3-4F52-8375-638203E57A7A}" dt="2025-02-02T11:11:57.416" v="5367" actId="20577"/>
          <ac:spMkLst>
            <pc:docMk/>
            <pc:sldMk cId="1144581970" sldId="259"/>
            <ac:spMk id="3" creationId="{708CC99A-2D09-B116-2DCB-150137CCCBAC}"/>
          </ac:spMkLst>
        </pc:spChg>
      </pc:sldChg>
      <pc:sldChg chg="modSp add mod modAnim">
        <pc:chgData name="James Depue" userId="ce8b122cf7b10dd2" providerId="LiveId" clId="{C920B4BD-73D3-4F52-8375-638203E57A7A}" dt="2025-02-02T12:06:39.215" v="5727" actId="20577"/>
        <pc:sldMkLst>
          <pc:docMk/>
          <pc:sldMk cId="999639666" sldId="260"/>
        </pc:sldMkLst>
        <pc:spChg chg="mod">
          <ac:chgData name="James Depue" userId="ce8b122cf7b10dd2" providerId="LiveId" clId="{C920B4BD-73D3-4F52-8375-638203E57A7A}" dt="2025-02-02T12:06:39.215" v="5727" actId="20577"/>
          <ac:spMkLst>
            <pc:docMk/>
            <pc:sldMk cId="999639666" sldId="260"/>
            <ac:spMk id="3" creationId="{D375A686-812B-E1BD-65C3-E61A5A4900DD}"/>
          </ac:spMkLst>
        </pc:spChg>
      </pc:sldChg>
      <pc:sldChg chg="modSp add del mod modClrScheme chgLayout">
        <pc:chgData name="James Depue" userId="ce8b122cf7b10dd2" providerId="LiveId" clId="{C920B4BD-73D3-4F52-8375-638203E57A7A}" dt="2025-02-02T03:46:36.557" v="4460" actId="47"/>
        <pc:sldMkLst>
          <pc:docMk/>
          <pc:sldMk cId="701631734" sldId="261"/>
        </pc:sldMkLst>
        <pc:spChg chg="mod ord">
          <ac:chgData name="James Depue" userId="ce8b122cf7b10dd2" providerId="LiveId" clId="{C920B4BD-73D3-4F52-8375-638203E57A7A}" dt="2025-02-02T03:41:00.138" v="4448" actId="700"/>
          <ac:spMkLst>
            <pc:docMk/>
            <pc:sldMk cId="701631734" sldId="261"/>
            <ac:spMk id="3" creationId="{D1A264F5-FED8-8C81-9D68-FFA32B6F611F}"/>
          </ac:spMkLst>
        </pc:spChg>
      </pc:sldChg>
      <pc:sldChg chg="modSp add del mod">
        <pc:chgData name="James Depue" userId="ce8b122cf7b10dd2" providerId="LiveId" clId="{C920B4BD-73D3-4F52-8375-638203E57A7A}" dt="2025-02-02T21:47:51.486" v="5854" actId="47"/>
        <pc:sldMkLst>
          <pc:docMk/>
          <pc:sldMk cId="3688432223" sldId="261"/>
        </pc:sldMkLst>
        <pc:spChg chg="mod">
          <ac:chgData name="James Depue" userId="ce8b122cf7b10dd2" providerId="LiveId" clId="{C920B4BD-73D3-4F52-8375-638203E57A7A}" dt="2025-02-02T11:56:27.940" v="5695" actId="255"/>
          <ac:spMkLst>
            <pc:docMk/>
            <pc:sldMk cId="3688432223" sldId="261"/>
            <ac:spMk id="3" creationId="{BDDACBCF-DB71-F8D2-5338-E9ED3B0EB6A0}"/>
          </ac:spMkLst>
        </pc:spChg>
      </pc:sldChg>
      <pc:sldChg chg="addSp delSp modSp add del mod">
        <pc:chgData name="James Depue" userId="ce8b122cf7b10dd2" providerId="LiveId" clId="{C920B4BD-73D3-4F52-8375-638203E57A7A}" dt="2025-02-02T03:47:27.385" v="4462" actId="47"/>
        <pc:sldMkLst>
          <pc:docMk/>
          <pc:sldMk cId="672939900" sldId="262"/>
        </pc:sldMkLst>
        <pc:spChg chg="add">
          <ac:chgData name="James Depue" userId="ce8b122cf7b10dd2" providerId="LiveId" clId="{C920B4BD-73D3-4F52-8375-638203E57A7A}" dt="2025-02-01T11:54:30.306" v="1668"/>
          <ac:spMkLst>
            <pc:docMk/>
            <pc:sldMk cId="672939900" sldId="262"/>
            <ac:spMk id="2" creationId="{CC91BABB-B768-7DF5-5D7E-6BFB9B79D6C3}"/>
          </ac:spMkLst>
        </pc:spChg>
        <pc:spChg chg="add del mod ord">
          <ac:chgData name="James Depue" userId="ce8b122cf7b10dd2" providerId="LiveId" clId="{C920B4BD-73D3-4F52-8375-638203E57A7A}" dt="2025-02-01T12:02:08.581" v="1725" actId="20577"/>
          <ac:spMkLst>
            <pc:docMk/>
            <pc:sldMk cId="672939900" sldId="262"/>
            <ac:spMk id="3" creationId="{D59DA35F-9FD3-47ED-32D3-5F4ACB4505FE}"/>
          </ac:spMkLst>
        </pc:spChg>
        <pc:spChg chg="add del mod">
          <ac:chgData name="James Depue" userId="ce8b122cf7b10dd2" providerId="LiveId" clId="{C920B4BD-73D3-4F52-8375-638203E57A7A}" dt="2025-02-01T11:54:53.774" v="1671" actId="478"/>
          <ac:spMkLst>
            <pc:docMk/>
            <pc:sldMk cId="672939900" sldId="262"/>
            <ac:spMk id="6" creationId="{D3065007-8A70-B050-C486-B476A38BF6CF}"/>
          </ac:spMkLst>
        </pc:spChg>
        <pc:picChg chg="add">
          <ac:chgData name="James Depue" userId="ce8b122cf7b10dd2" providerId="LiveId" clId="{C920B4BD-73D3-4F52-8375-638203E57A7A}" dt="2025-02-01T11:54:36.617" v="1669"/>
          <ac:picMkLst>
            <pc:docMk/>
            <pc:sldMk cId="672939900" sldId="262"/>
            <ac:picMk id="4" creationId="{05437BDE-FE39-6E5F-BFE6-CBCDF0E3067A}"/>
          </ac:picMkLst>
        </pc:picChg>
      </pc:sldChg>
      <pc:sldChg chg="modSp add del mod">
        <pc:chgData name="James Depue" userId="ce8b122cf7b10dd2" providerId="LiveId" clId="{C920B4BD-73D3-4F52-8375-638203E57A7A}" dt="2025-02-02T11:19:42.227" v="5370" actId="2696"/>
        <pc:sldMkLst>
          <pc:docMk/>
          <pc:sldMk cId="1478196060" sldId="263"/>
        </pc:sldMkLst>
        <pc:spChg chg="mod">
          <ac:chgData name="James Depue" userId="ce8b122cf7b10dd2" providerId="LiveId" clId="{C920B4BD-73D3-4F52-8375-638203E57A7A}" dt="2025-02-01T16:08:17.974" v="2761" actId="20577"/>
          <ac:spMkLst>
            <pc:docMk/>
            <pc:sldMk cId="1478196060" sldId="263"/>
            <ac:spMk id="3" creationId="{B7490CF4-310A-CAAC-BECC-4EA2294B471C}"/>
          </ac:spMkLst>
        </pc:spChg>
      </pc:sldChg>
      <pc:sldChg chg="modSp add del mod">
        <pc:chgData name="James Depue" userId="ce8b122cf7b10dd2" providerId="LiveId" clId="{C920B4BD-73D3-4F52-8375-638203E57A7A}" dt="2025-02-02T11:19:42.227" v="5370" actId="2696"/>
        <pc:sldMkLst>
          <pc:docMk/>
          <pc:sldMk cId="1259525040" sldId="264"/>
        </pc:sldMkLst>
        <pc:spChg chg="mod">
          <ac:chgData name="James Depue" userId="ce8b122cf7b10dd2" providerId="LiveId" clId="{C920B4BD-73D3-4F52-8375-638203E57A7A}" dt="2025-02-01T16:07:29.387" v="2753" actId="122"/>
          <ac:spMkLst>
            <pc:docMk/>
            <pc:sldMk cId="1259525040" sldId="264"/>
            <ac:spMk id="3" creationId="{5726A2D7-CA21-C0FD-D004-270AC18EF165}"/>
          </ac:spMkLst>
        </pc:spChg>
      </pc:sldChg>
      <pc:sldChg chg="modSp add modAnim">
        <pc:chgData name="James Depue" userId="ce8b122cf7b10dd2" providerId="LiveId" clId="{C920B4BD-73D3-4F52-8375-638203E57A7A}" dt="2025-02-02T12:14:14.506" v="5838" actId="113"/>
        <pc:sldMkLst>
          <pc:docMk/>
          <pc:sldMk cId="3109219777" sldId="265"/>
        </pc:sldMkLst>
        <pc:spChg chg="mod">
          <ac:chgData name="James Depue" userId="ce8b122cf7b10dd2" providerId="LiveId" clId="{C920B4BD-73D3-4F52-8375-638203E57A7A}" dt="2025-02-02T12:14:14.506" v="5838" actId="113"/>
          <ac:spMkLst>
            <pc:docMk/>
            <pc:sldMk cId="3109219777" sldId="265"/>
            <ac:spMk id="3" creationId="{0B040D5C-F45B-EC7A-4D6C-72F6651E808B}"/>
          </ac:spMkLst>
        </pc:spChg>
      </pc:sldChg>
      <pc:sldChg chg="delSp add del ord setBg delDesignElem">
        <pc:chgData name="James Depue" userId="ce8b122cf7b10dd2" providerId="LiveId" clId="{C920B4BD-73D3-4F52-8375-638203E57A7A}" dt="2025-02-02T21:47:25.466" v="5839" actId="47"/>
        <pc:sldMkLst>
          <pc:docMk/>
          <pc:sldMk cId="3875039888" sldId="266"/>
        </pc:sldMkLst>
        <pc:spChg chg="del">
          <ac:chgData name="James Depue" userId="ce8b122cf7b10dd2" providerId="LiveId" clId="{C920B4BD-73D3-4F52-8375-638203E57A7A}" dt="2025-02-01T23:53:05.642" v="4240"/>
          <ac:spMkLst>
            <pc:docMk/>
            <pc:sldMk cId="3875039888" sldId="266"/>
            <ac:spMk id="10" creationId="{E4469908-40F0-48EB-8B29-996548C1991E}"/>
          </ac:spMkLst>
        </pc:spChg>
      </pc:sldChg>
      <pc:sldChg chg="delSp add del ord setBg delDesignElem">
        <pc:chgData name="James Depue" userId="ce8b122cf7b10dd2" providerId="LiveId" clId="{C920B4BD-73D3-4F52-8375-638203E57A7A}" dt="2025-02-02T21:47:27.064" v="5840" actId="47"/>
        <pc:sldMkLst>
          <pc:docMk/>
          <pc:sldMk cId="2298368705" sldId="267"/>
        </pc:sldMkLst>
        <pc:spChg chg="del">
          <ac:chgData name="James Depue" userId="ce8b122cf7b10dd2" providerId="LiveId" clId="{C920B4BD-73D3-4F52-8375-638203E57A7A}" dt="2025-02-01T23:53:05.642" v="4240"/>
          <ac:spMkLst>
            <pc:docMk/>
            <pc:sldMk cId="2298368705" sldId="267"/>
            <ac:spMk id="10" creationId="{0787114D-BC7F-932F-7C1F-8EA33198F07D}"/>
          </ac:spMkLst>
        </pc:spChg>
      </pc:sldChg>
      <pc:sldChg chg="modSp add mod ord">
        <pc:chgData name="James Depue" userId="ce8b122cf7b10dd2" providerId="LiveId" clId="{C920B4BD-73D3-4F52-8375-638203E57A7A}" dt="2025-02-02T03:42:16.094" v="4454"/>
        <pc:sldMkLst>
          <pc:docMk/>
          <pc:sldMk cId="996335882" sldId="268"/>
        </pc:sldMkLst>
        <pc:spChg chg="mod">
          <ac:chgData name="James Depue" userId="ce8b122cf7b10dd2" providerId="LiveId" clId="{C920B4BD-73D3-4F52-8375-638203E57A7A}" dt="2025-02-02T01:45:08.762" v="4242" actId="208"/>
          <ac:spMkLst>
            <pc:docMk/>
            <pc:sldMk cId="996335882" sldId="268"/>
            <ac:spMk id="4" creationId="{D6E11266-489D-1757-F903-7BBB4D2AD135}"/>
          </ac:spMkLst>
        </pc:spChg>
        <pc:spChg chg="mod">
          <ac:chgData name="James Depue" userId="ce8b122cf7b10dd2" providerId="LiveId" clId="{C920B4BD-73D3-4F52-8375-638203E57A7A}" dt="2025-02-02T01:46:14.159" v="4256" actId="20577"/>
          <ac:spMkLst>
            <pc:docMk/>
            <pc:sldMk cId="996335882" sldId="268"/>
            <ac:spMk id="5" creationId="{25E069D0-3804-6550-DD2D-E6955F200936}"/>
          </ac:spMkLst>
        </pc:spChg>
        <pc:spChg chg="mod">
          <ac:chgData name="James Depue" userId="ce8b122cf7b10dd2" providerId="LiveId" clId="{C920B4BD-73D3-4F52-8375-638203E57A7A}" dt="2025-02-02T01:45:51.056" v="4245" actId="208"/>
          <ac:spMkLst>
            <pc:docMk/>
            <pc:sldMk cId="996335882" sldId="268"/>
            <ac:spMk id="6" creationId="{8FDDF2B3-E489-A5C4-1FFB-1B2D6CA85D0F}"/>
          </ac:spMkLst>
        </pc:spChg>
      </pc:sldChg>
      <pc:sldChg chg="add del ord">
        <pc:chgData name="James Depue" userId="ce8b122cf7b10dd2" providerId="LiveId" clId="{C920B4BD-73D3-4F52-8375-638203E57A7A}" dt="2025-02-02T21:47:27.864" v="5841" actId="47"/>
        <pc:sldMkLst>
          <pc:docMk/>
          <pc:sldMk cId="4121100167" sldId="269"/>
        </pc:sldMkLst>
      </pc:sldChg>
      <pc:sldChg chg="add del ord">
        <pc:chgData name="James Depue" userId="ce8b122cf7b10dd2" providerId="LiveId" clId="{C920B4BD-73D3-4F52-8375-638203E57A7A}" dt="2025-02-02T21:47:29.162" v="5842" actId="47"/>
        <pc:sldMkLst>
          <pc:docMk/>
          <pc:sldMk cId="1739848634" sldId="270"/>
        </pc:sldMkLst>
      </pc:sldChg>
      <pc:sldChg chg="add del ord">
        <pc:chgData name="James Depue" userId="ce8b122cf7b10dd2" providerId="LiveId" clId="{C920B4BD-73D3-4F52-8375-638203E57A7A}" dt="2025-02-02T21:47:30.981" v="5845" actId="47"/>
        <pc:sldMkLst>
          <pc:docMk/>
          <pc:sldMk cId="3950028188" sldId="271"/>
        </pc:sldMkLst>
      </pc:sldChg>
      <pc:sldChg chg="modSp add del mod ord">
        <pc:chgData name="James Depue" userId="ce8b122cf7b10dd2" providerId="LiveId" clId="{C920B4BD-73D3-4F52-8375-638203E57A7A}" dt="2025-02-02T21:47:30.432" v="5844" actId="47"/>
        <pc:sldMkLst>
          <pc:docMk/>
          <pc:sldMk cId="2156633046" sldId="272"/>
        </pc:sldMkLst>
        <pc:spChg chg="mod">
          <ac:chgData name="James Depue" userId="ce8b122cf7b10dd2" providerId="LiveId" clId="{C920B4BD-73D3-4F52-8375-638203E57A7A}" dt="2025-02-02T11:13:38.482" v="5368" actId="2710"/>
          <ac:spMkLst>
            <pc:docMk/>
            <pc:sldMk cId="2156633046" sldId="272"/>
            <ac:spMk id="3" creationId="{40829FBF-A312-EB94-4B76-8616A0213D52}"/>
          </ac:spMkLst>
        </pc:spChg>
      </pc:sldChg>
      <pc:sldChg chg="add del">
        <pc:chgData name="James Depue" userId="ce8b122cf7b10dd2" providerId="LiveId" clId="{C920B4BD-73D3-4F52-8375-638203E57A7A}" dt="2025-02-02T21:47:29.781" v="5843" actId="47"/>
        <pc:sldMkLst>
          <pc:docMk/>
          <pc:sldMk cId="1986113297" sldId="273"/>
        </pc:sldMkLst>
      </pc:sldChg>
      <pc:sldChg chg="add del">
        <pc:chgData name="James Depue" userId="ce8b122cf7b10dd2" providerId="LiveId" clId="{C920B4BD-73D3-4F52-8375-638203E57A7A}" dt="2025-02-02T21:47:32.278" v="5846" actId="47"/>
        <pc:sldMkLst>
          <pc:docMk/>
          <pc:sldMk cId="532246772" sldId="274"/>
        </pc:sldMkLst>
      </pc:sldChg>
      <pc:sldChg chg="add del">
        <pc:chgData name="James Depue" userId="ce8b122cf7b10dd2" providerId="LiveId" clId="{C920B4BD-73D3-4F52-8375-638203E57A7A}" dt="2025-02-02T21:47:33.149" v="5847" actId="47"/>
        <pc:sldMkLst>
          <pc:docMk/>
          <pc:sldMk cId="223560265" sldId="275"/>
        </pc:sldMkLst>
      </pc:sldChg>
      <pc:sldChg chg="modSp add del mod modAnim">
        <pc:chgData name="James Depue" userId="ce8b122cf7b10dd2" providerId="LiveId" clId="{C920B4BD-73D3-4F52-8375-638203E57A7A}" dt="2025-02-02T11:19:42.227" v="5370" actId="2696"/>
        <pc:sldMkLst>
          <pc:docMk/>
          <pc:sldMk cId="2568858099" sldId="276"/>
        </pc:sldMkLst>
        <pc:spChg chg="mod">
          <ac:chgData name="James Depue" userId="ce8b122cf7b10dd2" providerId="LiveId" clId="{C920B4BD-73D3-4F52-8375-638203E57A7A}" dt="2025-02-02T03:48:15.988" v="4495" actId="122"/>
          <ac:spMkLst>
            <pc:docMk/>
            <pc:sldMk cId="2568858099" sldId="276"/>
            <ac:spMk id="3" creationId="{82688A11-7349-35F7-6E37-D25360A28F1D}"/>
          </ac:spMkLst>
        </pc:spChg>
      </pc:sldChg>
      <pc:sldChg chg="add del">
        <pc:chgData name="James Depue" userId="ce8b122cf7b10dd2" providerId="LiveId" clId="{C920B4BD-73D3-4F52-8375-638203E57A7A}" dt="2025-02-02T21:47:33.785" v="5848" actId="47"/>
        <pc:sldMkLst>
          <pc:docMk/>
          <pc:sldMk cId="1927344125" sldId="277"/>
        </pc:sldMkLst>
      </pc:sldChg>
      <pc:sldChg chg="add ord">
        <pc:chgData name="James Depue" userId="ce8b122cf7b10dd2" providerId="LiveId" clId="{C920B4BD-73D3-4F52-8375-638203E57A7A}" dt="2025-02-02T09:43:48.806" v="4621"/>
        <pc:sldMkLst>
          <pc:docMk/>
          <pc:sldMk cId="3180464397" sldId="278"/>
        </pc:sldMkLst>
      </pc:sldChg>
      <pc:sldChg chg="modSp add modAnim">
        <pc:chgData name="James Depue" userId="ce8b122cf7b10dd2" providerId="LiveId" clId="{C920B4BD-73D3-4F52-8375-638203E57A7A}" dt="2025-02-02T11:41:09.912" v="5513"/>
        <pc:sldMkLst>
          <pc:docMk/>
          <pc:sldMk cId="379814979" sldId="279"/>
        </pc:sldMkLst>
        <pc:spChg chg="mod">
          <ac:chgData name="James Depue" userId="ce8b122cf7b10dd2" providerId="LiveId" clId="{C920B4BD-73D3-4F52-8375-638203E57A7A}" dt="2025-02-02T09:46:31.106" v="4649" actId="113"/>
          <ac:spMkLst>
            <pc:docMk/>
            <pc:sldMk cId="379814979" sldId="279"/>
            <ac:spMk id="3" creationId="{A68B80B5-7714-C42E-AEA0-0A86EEA4BA16}"/>
          </ac:spMkLst>
        </pc:spChg>
      </pc:sldChg>
      <pc:sldChg chg="modSp add modAnim">
        <pc:chgData name="James Depue" userId="ce8b122cf7b10dd2" providerId="LiveId" clId="{C920B4BD-73D3-4F52-8375-638203E57A7A}" dt="2025-02-02T11:24:40.100" v="5422" actId="114"/>
        <pc:sldMkLst>
          <pc:docMk/>
          <pc:sldMk cId="3537150038" sldId="280"/>
        </pc:sldMkLst>
        <pc:spChg chg="mod">
          <ac:chgData name="James Depue" userId="ce8b122cf7b10dd2" providerId="LiveId" clId="{C920B4BD-73D3-4F52-8375-638203E57A7A}" dt="2025-02-02T11:24:40.100" v="5422" actId="114"/>
          <ac:spMkLst>
            <pc:docMk/>
            <pc:sldMk cId="3537150038" sldId="280"/>
            <ac:spMk id="3" creationId="{DBC4EA80-7999-39E5-15FE-2BDD54DF6D67}"/>
          </ac:spMkLst>
        </pc:spChg>
      </pc:sldChg>
      <pc:sldChg chg="add del">
        <pc:chgData name="James Depue" userId="ce8b122cf7b10dd2" providerId="LiveId" clId="{C920B4BD-73D3-4F52-8375-638203E57A7A}" dt="2025-02-02T10:37:20.389" v="5153" actId="47"/>
        <pc:sldMkLst>
          <pc:docMk/>
          <pc:sldMk cId="63845307" sldId="281"/>
        </pc:sldMkLst>
      </pc:sldChg>
      <pc:sldChg chg="modSp add del mod">
        <pc:chgData name="James Depue" userId="ce8b122cf7b10dd2" providerId="LiveId" clId="{C920B4BD-73D3-4F52-8375-638203E57A7A}" dt="2025-02-02T21:47:55.664" v="5856" actId="47"/>
        <pc:sldMkLst>
          <pc:docMk/>
          <pc:sldMk cId="3575307831" sldId="281"/>
        </pc:sldMkLst>
        <pc:spChg chg="mod">
          <ac:chgData name="James Depue" userId="ce8b122cf7b10dd2" providerId="LiveId" clId="{C920B4BD-73D3-4F52-8375-638203E57A7A}" dt="2025-02-02T11:31:21.048" v="5469"/>
          <ac:spMkLst>
            <pc:docMk/>
            <pc:sldMk cId="3575307831" sldId="281"/>
            <ac:spMk id="3" creationId="{4C775DC3-95AB-B137-7375-2317A5551DE7}"/>
          </ac:spMkLst>
        </pc:spChg>
      </pc:sldChg>
      <pc:sldChg chg="add del">
        <pc:chgData name="James Depue" userId="ce8b122cf7b10dd2" providerId="LiveId" clId="{C920B4BD-73D3-4F52-8375-638203E57A7A}" dt="2025-02-02T21:47:56.168" v="5857" actId="47"/>
        <pc:sldMkLst>
          <pc:docMk/>
          <pc:sldMk cId="3063233755" sldId="282"/>
        </pc:sldMkLst>
      </pc:sldChg>
      <pc:sldChg chg="add del">
        <pc:chgData name="James Depue" userId="ce8b122cf7b10dd2" providerId="LiveId" clId="{C920B4BD-73D3-4F52-8375-638203E57A7A}" dt="2025-02-02T21:47:56.657" v="5858" actId="47"/>
        <pc:sldMkLst>
          <pc:docMk/>
          <pc:sldMk cId="926854302" sldId="283"/>
        </pc:sldMkLst>
      </pc:sldChg>
      <pc:sldChg chg="add del">
        <pc:chgData name="James Depue" userId="ce8b122cf7b10dd2" providerId="LiveId" clId="{C920B4BD-73D3-4F52-8375-638203E57A7A}" dt="2025-02-02T21:48:10.368" v="5859" actId="47"/>
        <pc:sldMkLst>
          <pc:docMk/>
          <pc:sldMk cId="2242280243" sldId="413"/>
        </pc:sldMkLst>
      </pc:sldChg>
      <pc:sldChg chg="modSp add modAnim">
        <pc:chgData name="James Depue" userId="ce8b122cf7b10dd2" providerId="LiveId" clId="{C920B4BD-73D3-4F52-8375-638203E57A7A}" dt="2025-02-02T11:29:32.277" v="5465"/>
        <pc:sldMkLst>
          <pc:docMk/>
          <pc:sldMk cId="4069691369" sldId="414"/>
        </pc:sldMkLst>
        <pc:spChg chg="mod">
          <ac:chgData name="James Depue" userId="ce8b122cf7b10dd2" providerId="LiveId" clId="{C920B4BD-73D3-4F52-8375-638203E57A7A}" dt="2025-02-02T11:29:04.564" v="5463" actId="207"/>
          <ac:spMkLst>
            <pc:docMk/>
            <pc:sldMk cId="4069691369" sldId="414"/>
            <ac:spMk id="3" creationId="{A22BCB3A-445C-5382-9D9E-120555FA623D}"/>
          </ac:spMkLst>
        </pc:spChg>
      </pc:sldChg>
      <pc:sldChg chg="modSp add del mod">
        <pc:chgData name="James Depue" userId="ce8b122cf7b10dd2" providerId="LiveId" clId="{C920B4BD-73D3-4F52-8375-638203E57A7A}" dt="2025-02-02T21:47:49.572" v="5850" actId="47"/>
        <pc:sldMkLst>
          <pc:docMk/>
          <pc:sldMk cId="400990214" sldId="415"/>
        </pc:sldMkLst>
        <pc:spChg chg="mod">
          <ac:chgData name="James Depue" userId="ce8b122cf7b10dd2" providerId="LiveId" clId="{C920B4BD-73D3-4F52-8375-638203E57A7A}" dt="2025-02-02T11:55:05.661" v="5669" actId="255"/>
          <ac:spMkLst>
            <pc:docMk/>
            <pc:sldMk cId="400990214" sldId="415"/>
            <ac:spMk id="3" creationId="{C2E22897-DEA5-8DC2-D97F-6276955B3DFE}"/>
          </ac:spMkLst>
        </pc:spChg>
      </pc:sldChg>
      <pc:sldChg chg="add del">
        <pc:chgData name="James Depue" userId="ce8b122cf7b10dd2" providerId="LiveId" clId="{C920B4BD-73D3-4F52-8375-638203E57A7A}" dt="2025-02-02T11:31:28.141" v="5470" actId="2890"/>
        <pc:sldMkLst>
          <pc:docMk/>
          <pc:sldMk cId="3290241031" sldId="415"/>
        </pc:sldMkLst>
      </pc:sldChg>
      <pc:sldChg chg="modSp add del mod">
        <pc:chgData name="James Depue" userId="ce8b122cf7b10dd2" providerId="LiveId" clId="{C920B4BD-73D3-4F52-8375-638203E57A7A}" dt="2025-02-02T21:47:50.058" v="5851" actId="47"/>
        <pc:sldMkLst>
          <pc:docMk/>
          <pc:sldMk cId="3399120967" sldId="416"/>
        </pc:sldMkLst>
        <pc:spChg chg="mod">
          <ac:chgData name="James Depue" userId="ce8b122cf7b10dd2" providerId="LiveId" clId="{C920B4BD-73D3-4F52-8375-638203E57A7A}" dt="2025-02-02T11:55:48.214" v="5692" actId="20577"/>
          <ac:spMkLst>
            <pc:docMk/>
            <pc:sldMk cId="3399120967" sldId="416"/>
            <ac:spMk id="3" creationId="{A8F3FF58-930B-7CCC-6583-74DE171F3B5E}"/>
          </ac:spMkLst>
        </pc:spChg>
      </pc:sldChg>
      <pc:sldChg chg="modSp add del mod">
        <pc:chgData name="James Depue" userId="ce8b122cf7b10dd2" providerId="LiveId" clId="{C920B4BD-73D3-4F52-8375-638203E57A7A}" dt="2025-02-02T21:47:50.499" v="5852" actId="47"/>
        <pc:sldMkLst>
          <pc:docMk/>
          <pc:sldMk cId="245814382" sldId="417"/>
        </pc:sldMkLst>
        <pc:spChg chg="mod">
          <ac:chgData name="James Depue" userId="ce8b122cf7b10dd2" providerId="LiveId" clId="{C920B4BD-73D3-4F52-8375-638203E57A7A}" dt="2025-02-02T11:55:59.738" v="5693" actId="255"/>
          <ac:spMkLst>
            <pc:docMk/>
            <pc:sldMk cId="245814382" sldId="417"/>
            <ac:spMk id="3" creationId="{0EC15784-3770-166A-4F93-8D41795B6B97}"/>
          </ac:spMkLst>
        </pc:spChg>
      </pc:sldChg>
      <pc:sldChg chg="modSp add del mod">
        <pc:chgData name="James Depue" userId="ce8b122cf7b10dd2" providerId="LiveId" clId="{C920B4BD-73D3-4F52-8375-638203E57A7A}" dt="2025-02-02T21:47:50.945" v="5853" actId="47"/>
        <pc:sldMkLst>
          <pc:docMk/>
          <pc:sldMk cId="694844553" sldId="418"/>
        </pc:sldMkLst>
        <pc:spChg chg="mod">
          <ac:chgData name="James Depue" userId="ce8b122cf7b10dd2" providerId="LiveId" clId="{C920B4BD-73D3-4F52-8375-638203E57A7A}" dt="2025-02-02T11:56:12.882" v="5694" actId="255"/>
          <ac:spMkLst>
            <pc:docMk/>
            <pc:sldMk cId="694844553" sldId="418"/>
            <ac:spMk id="3" creationId="{9FFDFF7D-6DBF-5EA3-E58A-4888C1F4FEB0}"/>
          </ac:spMkLst>
        </pc:spChg>
      </pc:sldChg>
      <pc:sldChg chg="add del">
        <pc:chgData name="James Depue" userId="ce8b122cf7b10dd2" providerId="LiveId" clId="{C920B4BD-73D3-4F52-8375-638203E57A7A}" dt="2025-02-02T21:47:52.773" v="5855" actId="47"/>
        <pc:sldMkLst>
          <pc:docMk/>
          <pc:sldMk cId="932255862" sldId="419"/>
        </pc:sldMkLst>
      </pc:sldChg>
      <pc:sldChg chg="modSp add modAnim">
        <pc:chgData name="James Depue" userId="ce8b122cf7b10dd2" providerId="LiveId" clId="{C920B4BD-73D3-4F52-8375-638203E57A7A}" dt="2025-02-02T12:12:41.090" v="5783"/>
        <pc:sldMkLst>
          <pc:docMk/>
          <pc:sldMk cId="2648250765" sldId="420"/>
        </pc:sldMkLst>
        <pc:spChg chg="mod">
          <ac:chgData name="James Depue" userId="ce8b122cf7b10dd2" providerId="LiveId" clId="{C920B4BD-73D3-4F52-8375-638203E57A7A}" dt="2025-02-02T12:12:30.280" v="5782" actId="20577"/>
          <ac:spMkLst>
            <pc:docMk/>
            <pc:sldMk cId="2648250765" sldId="420"/>
            <ac:spMk id="3" creationId="{D2A53688-7B26-3D63-EFA9-C1A71C1875D5}"/>
          </ac:spMkLst>
        </pc:spChg>
      </pc:sldChg>
      <pc:sldChg chg="modSp add modAnim">
        <pc:chgData name="James Depue" userId="ce8b122cf7b10dd2" providerId="LiveId" clId="{C920B4BD-73D3-4F52-8375-638203E57A7A}" dt="2025-02-02T12:07:37.064" v="5731" actId="120"/>
        <pc:sldMkLst>
          <pc:docMk/>
          <pc:sldMk cId="1182353801" sldId="421"/>
        </pc:sldMkLst>
        <pc:spChg chg="mod">
          <ac:chgData name="James Depue" userId="ce8b122cf7b10dd2" providerId="LiveId" clId="{C920B4BD-73D3-4F52-8375-638203E57A7A}" dt="2025-02-02T12:07:37.064" v="5731" actId="120"/>
          <ac:spMkLst>
            <pc:docMk/>
            <pc:sldMk cId="1182353801" sldId="421"/>
            <ac:spMk id="3" creationId="{99CA312E-BF6B-B289-ADB6-83387F852C1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69D44-822E-4FCC-B634-07EDB2CF9A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FFBC59-1750-12C7-33A1-47E0D02F5D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A7F617-C151-DC33-13FB-6736824B4055}"/>
              </a:ext>
            </a:extLst>
          </p:cNvPr>
          <p:cNvSpPr>
            <a:spLocks noGrp="1"/>
          </p:cNvSpPr>
          <p:nvPr>
            <p:ph type="dt" sz="half" idx="10"/>
          </p:nvPr>
        </p:nvSpPr>
        <p:spPr/>
        <p:txBody>
          <a:bodyPr/>
          <a:lstStyle/>
          <a:p>
            <a:fld id="{C7DBBFCC-BD3E-4A2F-9458-EEF6A448DFF4}" type="datetimeFigureOut">
              <a:rPr lang="en-US" smtClean="0"/>
              <a:t>2/2/2025</a:t>
            </a:fld>
            <a:endParaRPr lang="en-US"/>
          </a:p>
        </p:txBody>
      </p:sp>
      <p:sp>
        <p:nvSpPr>
          <p:cNvPr id="5" name="Footer Placeholder 4">
            <a:extLst>
              <a:ext uri="{FF2B5EF4-FFF2-40B4-BE49-F238E27FC236}">
                <a16:creationId xmlns:a16="http://schemas.microsoft.com/office/drawing/2014/main" id="{5BB8F994-1714-14D4-0042-3BE5ACDABC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FC8A6E-9983-C304-1E5B-A1F66E603C37}"/>
              </a:ext>
            </a:extLst>
          </p:cNvPr>
          <p:cNvSpPr>
            <a:spLocks noGrp="1"/>
          </p:cNvSpPr>
          <p:nvPr>
            <p:ph type="sldNum" sz="quarter" idx="12"/>
          </p:nvPr>
        </p:nvSpPr>
        <p:spPr/>
        <p:txBody>
          <a:bodyPr/>
          <a:lstStyle/>
          <a:p>
            <a:fld id="{A076FEF6-18A7-436D-A249-1657DE7F7065}" type="slidenum">
              <a:rPr lang="en-US" smtClean="0"/>
              <a:t>‹#›</a:t>
            </a:fld>
            <a:endParaRPr lang="en-US"/>
          </a:p>
        </p:txBody>
      </p:sp>
    </p:spTree>
    <p:extLst>
      <p:ext uri="{BB962C8B-B14F-4D97-AF65-F5344CB8AC3E}">
        <p14:creationId xmlns:p14="http://schemas.microsoft.com/office/powerpoint/2010/main" val="1573587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15641-3790-9E5F-0EF5-0E0B57ADA1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BD2D33-2A8E-FA7B-4D36-3B6230AD79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805881-1AC8-81F5-764A-8F4D6FF0E2B9}"/>
              </a:ext>
            </a:extLst>
          </p:cNvPr>
          <p:cNvSpPr>
            <a:spLocks noGrp="1"/>
          </p:cNvSpPr>
          <p:nvPr>
            <p:ph type="dt" sz="half" idx="10"/>
          </p:nvPr>
        </p:nvSpPr>
        <p:spPr/>
        <p:txBody>
          <a:bodyPr/>
          <a:lstStyle/>
          <a:p>
            <a:fld id="{C7DBBFCC-BD3E-4A2F-9458-EEF6A448DFF4}" type="datetimeFigureOut">
              <a:rPr lang="en-US" smtClean="0"/>
              <a:t>2/2/2025</a:t>
            </a:fld>
            <a:endParaRPr lang="en-US"/>
          </a:p>
        </p:txBody>
      </p:sp>
      <p:sp>
        <p:nvSpPr>
          <p:cNvPr id="5" name="Footer Placeholder 4">
            <a:extLst>
              <a:ext uri="{FF2B5EF4-FFF2-40B4-BE49-F238E27FC236}">
                <a16:creationId xmlns:a16="http://schemas.microsoft.com/office/drawing/2014/main" id="{E468E35C-90F6-9491-70C2-5A08D1393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A404FD-25A4-C04A-64EA-3CA966349C28}"/>
              </a:ext>
            </a:extLst>
          </p:cNvPr>
          <p:cNvSpPr>
            <a:spLocks noGrp="1"/>
          </p:cNvSpPr>
          <p:nvPr>
            <p:ph type="sldNum" sz="quarter" idx="12"/>
          </p:nvPr>
        </p:nvSpPr>
        <p:spPr/>
        <p:txBody>
          <a:bodyPr/>
          <a:lstStyle/>
          <a:p>
            <a:fld id="{A076FEF6-18A7-436D-A249-1657DE7F7065}" type="slidenum">
              <a:rPr lang="en-US" smtClean="0"/>
              <a:t>‹#›</a:t>
            </a:fld>
            <a:endParaRPr lang="en-US"/>
          </a:p>
        </p:txBody>
      </p:sp>
    </p:spTree>
    <p:extLst>
      <p:ext uri="{BB962C8B-B14F-4D97-AF65-F5344CB8AC3E}">
        <p14:creationId xmlns:p14="http://schemas.microsoft.com/office/powerpoint/2010/main" val="2570613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497237-8625-5C9A-1C51-219263374A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9F49BA-F267-81D3-323A-E2A5C882C4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577995-1B17-BAF0-CA96-123B9B687530}"/>
              </a:ext>
            </a:extLst>
          </p:cNvPr>
          <p:cNvSpPr>
            <a:spLocks noGrp="1"/>
          </p:cNvSpPr>
          <p:nvPr>
            <p:ph type="dt" sz="half" idx="10"/>
          </p:nvPr>
        </p:nvSpPr>
        <p:spPr/>
        <p:txBody>
          <a:bodyPr/>
          <a:lstStyle/>
          <a:p>
            <a:fld id="{C7DBBFCC-BD3E-4A2F-9458-EEF6A448DFF4}" type="datetimeFigureOut">
              <a:rPr lang="en-US" smtClean="0"/>
              <a:t>2/2/2025</a:t>
            </a:fld>
            <a:endParaRPr lang="en-US"/>
          </a:p>
        </p:txBody>
      </p:sp>
      <p:sp>
        <p:nvSpPr>
          <p:cNvPr id="5" name="Footer Placeholder 4">
            <a:extLst>
              <a:ext uri="{FF2B5EF4-FFF2-40B4-BE49-F238E27FC236}">
                <a16:creationId xmlns:a16="http://schemas.microsoft.com/office/drawing/2014/main" id="{DB8C619B-4B79-C19F-858E-9134F25B23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C64F77-5A06-6BC0-B454-9CA192BB0202}"/>
              </a:ext>
            </a:extLst>
          </p:cNvPr>
          <p:cNvSpPr>
            <a:spLocks noGrp="1"/>
          </p:cNvSpPr>
          <p:nvPr>
            <p:ph type="sldNum" sz="quarter" idx="12"/>
          </p:nvPr>
        </p:nvSpPr>
        <p:spPr/>
        <p:txBody>
          <a:bodyPr/>
          <a:lstStyle/>
          <a:p>
            <a:fld id="{A076FEF6-18A7-436D-A249-1657DE7F7065}" type="slidenum">
              <a:rPr lang="en-US" smtClean="0"/>
              <a:t>‹#›</a:t>
            </a:fld>
            <a:endParaRPr lang="en-US"/>
          </a:p>
        </p:txBody>
      </p:sp>
    </p:spTree>
    <p:extLst>
      <p:ext uri="{BB962C8B-B14F-4D97-AF65-F5344CB8AC3E}">
        <p14:creationId xmlns:p14="http://schemas.microsoft.com/office/powerpoint/2010/main" val="2446767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E2A5A-C609-ABE9-6958-32F6DB20D1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B105EA-DF04-4C55-8A70-55D75115FC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45D260-D63A-B527-588D-5DFDA2A5F1F9}"/>
              </a:ext>
            </a:extLst>
          </p:cNvPr>
          <p:cNvSpPr>
            <a:spLocks noGrp="1"/>
          </p:cNvSpPr>
          <p:nvPr>
            <p:ph type="dt" sz="half" idx="10"/>
          </p:nvPr>
        </p:nvSpPr>
        <p:spPr/>
        <p:txBody>
          <a:bodyPr/>
          <a:lstStyle/>
          <a:p>
            <a:fld id="{C7DBBFCC-BD3E-4A2F-9458-EEF6A448DFF4}" type="datetimeFigureOut">
              <a:rPr lang="en-US" smtClean="0"/>
              <a:t>2/2/2025</a:t>
            </a:fld>
            <a:endParaRPr lang="en-US"/>
          </a:p>
        </p:txBody>
      </p:sp>
      <p:sp>
        <p:nvSpPr>
          <p:cNvPr id="5" name="Footer Placeholder 4">
            <a:extLst>
              <a:ext uri="{FF2B5EF4-FFF2-40B4-BE49-F238E27FC236}">
                <a16:creationId xmlns:a16="http://schemas.microsoft.com/office/drawing/2014/main" id="{BEB5A3D5-8531-45B9-00A8-8F5EC9E489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895E1E-8FDA-D63B-0D81-A2C5103E25FD}"/>
              </a:ext>
            </a:extLst>
          </p:cNvPr>
          <p:cNvSpPr>
            <a:spLocks noGrp="1"/>
          </p:cNvSpPr>
          <p:nvPr>
            <p:ph type="sldNum" sz="quarter" idx="12"/>
          </p:nvPr>
        </p:nvSpPr>
        <p:spPr/>
        <p:txBody>
          <a:bodyPr/>
          <a:lstStyle/>
          <a:p>
            <a:fld id="{A076FEF6-18A7-436D-A249-1657DE7F7065}" type="slidenum">
              <a:rPr lang="en-US" smtClean="0"/>
              <a:t>‹#›</a:t>
            </a:fld>
            <a:endParaRPr lang="en-US"/>
          </a:p>
        </p:txBody>
      </p:sp>
    </p:spTree>
    <p:extLst>
      <p:ext uri="{BB962C8B-B14F-4D97-AF65-F5344CB8AC3E}">
        <p14:creationId xmlns:p14="http://schemas.microsoft.com/office/powerpoint/2010/main" val="2898256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5CC56-026E-5E7F-F320-99C867C102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FEB398-5464-FDCF-B98B-DF8BF19DB1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89235A-86AA-2455-B939-D0C5F03D0E1E}"/>
              </a:ext>
            </a:extLst>
          </p:cNvPr>
          <p:cNvSpPr>
            <a:spLocks noGrp="1"/>
          </p:cNvSpPr>
          <p:nvPr>
            <p:ph type="dt" sz="half" idx="10"/>
          </p:nvPr>
        </p:nvSpPr>
        <p:spPr/>
        <p:txBody>
          <a:bodyPr/>
          <a:lstStyle/>
          <a:p>
            <a:fld id="{C7DBBFCC-BD3E-4A2F-9458-EEF6A448DFF4}" type="datetimeFigureOut">
              <a:rPr lang="en-US" smtClean="0"/>
              <a:t>2/2/2025</a:t>
            </a:fld>
            <a:endParaRPr lang="en-US"/>
          </a:p>
        </p:txBody>
      </p:sp>
      <p:sp>
        <p:nvSpPr>
          <p:cNvPr id="5" name="Footer Placeholder 4">
            <a:extLst>
              <a:ext uri="{FF2B5EF4-FFF2-40B4-BE49-F238E27FC236}">
                <a16:creationId xmlns:a16="http://schemas.microsoft.com/office/drawing/2014/main" id="{91DB93AA-0227-AF99-128F-63E971A301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E4AD64-23EE-468B-EE2E-3085E7292AE0}"/>
              </a:ext>
            </a:extLst>
          </p:cNvPr>
          <p:cNvSpPr>
            <a:spLocks noGrp="1"/>
          </p:cNvSpPr>
          <p:nvPr>
            <p:ph type="sldNum" sz="quarter" idx="12"/>
          </p:nvPr>
        </p:nvSpPr>
        <p:spPr/>
        <p:txBody>
          <a:bodyPr/>
          <a:lstStyle/>
          <a:p>
            <a:fld id="{A076FEF6-18A7-436D-A249-1657DE7F7065}" type="slidenum">
              <a:rPr lang="en-US" smtClean="0"/>
              <a:t>‹#›</a:t>
            </a:fld>
            <a:endParaRPr lang="en-US"/>
          </a:p>
        </p:txBody>
      </p:sp>
    </p:spTree>
    <p:extLst>
      <p:ext uri="{BB962C8B-B14F-4D97-AF65-F5344CB8AC3E}">
        <p14:creationId xmlns:p14="http://schemas.microsoft.com/office/powerpoint/2010/main" val="3764048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F624E-9AB7-0ABB-1C77-F512A663DA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E30001-34F8-5A5E-FF33-995AD3285A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5FB8C4-C5EA-AFD9-A8E2-6351599F6E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C7BE8F-7706-E2B1-B6D8-A283C1B000A1}"/>
              </a:ext>
            </a:extLst>
          </p:cNvPr>
          <p:cNvSpPr>
            <a:spLocks noGrp="1"/>
          </p:cNvSpPr>
          <p:nvPr>
            <p:ph type="dt" sz="half" idx="10"/>
          </p:nvPr>
        </p:nvSpPr>
        <p:spPr/>
        <p:txBody>
          <a:bodyPr/>
          <a:lstStyle/>
          <a:p>
            <a:fld id="{C7DBBFCC-BD3E-4A2F-9458-EEF6A448DFF4}" type="datetimeFigureOut">
              <a:rPr lang="en-US" smtClean="0"/>
              <a:t>2/2/2025</a:t>
            </a:fld>
            <a:endParaRPr lang="en-US"/>
          </a:p>
        </p:txBody>
      </p:sp>
      <p:sp>
        <p:nvSpPr>
          <p:cNvPr id="6" name="Footer Placeholder 5">
            <a:extLst>
              <a:ext uri="{FF2B5EF4-FFF2-40B4-BE49-F238E27FC236}">
                <a16:creationId xmlns:a16="http://schemas.microsoft.com/office/drawing/2014/main" id="{A61CE57E-88AA-2F07-3787-F83DD0844B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686097-3C03-4815-1528-05EB71EBA066}"/>
              </a:ext>
            </a:extLst>
          </p:cNvPr>
          <p:cNvSpPr>
            <a:spLocks noGrp="1"/>
          </p:cNvSpPr>
          <p:nvPr>
            <p:ph type="sldNum" sz="quarter" idx="12"/>
          </p:nvPr>
        </p:nvSpPr>
        <p:spPr/>
        <p:txBody>
          <a:bodyPr/>
          <a:lstStyle/>
          <a:p>
            <a:fld id="{A076FEF6-18A7-436D-A249-1657DE7F7065}" type="slidenum">
              <a:rPr lang="en-US" smtClean="0"/>
              <a:t>‹#›</a:t>
            </a:fld>
            <a:endParaRPr lang="en-US"/>
          </a:p>
        </p:txBody>
      </p:sp>
    </p:spTree>
    <p:extLst>
      <p:ext uri="{BB962C8B-B14F-4D97-AF65-F5344CB8AC3E}">
        <p14:creationId xmlns:p14="http://schemas.microsoft.com/office/powerpoint/2010/main" val="3007149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26532-015A-AC91-AA59-CE3DA292AD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855CF2-04A1-B442-AB23-5788975321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BF2FE6-B4D9-7478-8E72-7958601483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40255C-A757-E7F9-1101-50556BE09F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3F5815-C2B4-F870-E3C1-E9A14D9286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C0F7DE-3861-13AE-C13D-BBC5623C9322}"/>
              </a:ext>
            </a:extLst>
          </p:cNvPr>
          <p:cNvSpPr>
            <a:spLocks noGrp="1"/>
          </p:cNvSpPr>
          <p:nvPr>
            <p:ph type="dt" sz="half" idx="10"/>
          </p:nvPr>
        </p:nvSpPr>
        <p:spPr/>
        <p:txBody>
          <a:bodyPr/>
          <a:lstStyle/>
          <a:p>
            <a:fld id="{C7DBBFCC-BD3E-4A2F-9458-EEF6A448DFF4}" type="datetimeFigureOut">
              <a:rPr lang="en-US" smtClean="0"/>
              <a:t>2/2/2025</a:t>
            </a:fld>
            <a:endParaRPr lang="en-US"/>
          </a:p>
        </p:txBody>
      </p:sp>
      <p:sp>
        <p:nvSpPr>
          <p:cNvPr id="8" name="Footer Placeholder 7">
            <a:extLst>
              <a:ext uri="{FF2B5EF4-FFF2-40B4-BE49-F238E27FC236}">
                <a16:creationId xmlns:a16="http://schemas.microsoft.com/office/drawing/2014/main" id="{ACB9F810-F98A-FA4A-11A9-1B4C9E59E5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FFB0DF-BACC-5C21-3BC7-431165707325}"/>
              </a:ext>
            </a:extLst>
          </p:cNvPr>
          <p:cNvSpPr>
            <a:spLocks noGrp="1"/>
          </p:cNvSpPr>
          <p:nvPr>
            <p:ph type="sldNum" sz="quarter" idx="12"/>
          </p:nvPr>
        </p:nvSpPr>
        <p:spPr/>
        <p:txBody>
          <a:bodyPr/>
          <a:lstStyle/>
          <a:p>
            <a:fld id="{A076FEF6-18A7-436D-A249-1657DE7F7065}" type="slidenum">
              <a:rPr lang="en-US" smtClean="0"/>
              <a:t>‹#›</a:t>
            </a:fld>
            <a:endParaRPr lang="en-US"/>
          </a:p>
        </p:txBody>
      </p:sp>
    </p:spTree>
    <p:extLst>
      <p:ext uri="{BB962C8B-B14F-4D97-AF65-F5344CB8AC3E}">
        <p14:creationId xmlns:p14="http://schemas.microsoft.com/office/powerpoint/2010/main" val="368219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DE876-E0D8-44DA-560A-1E08042C99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658167-2D66-CB9D-802E-1A339D613124}"/>
              </a:ext>
            </a:extLst>
          </p:cNvPr>
          <p:cNvSpPr>
            <a:spLocks noGrp="1"/>
          </p:cNvSpPr>
          <p:nvPr>
            <p:ph type="dt" sz="half" idx="10"/>
          </p:nvPr>
        </p:nvSpPr>
        <p:spPr/>
        <p:txBody>
          <a:bodyPr/>
          <a:lstStyle/>
          <a:p>
            <a:fld id="{C7DBBFCC-BD3E-4A2F-9458-EEF6A448DFF4}" type="datetimeFigureOut">
              <a:rPr lang="en-US" smtClean="0"/>
              <a:t>2/2/2025</a:t>
            </a:fld>
            <a:endParaRPr lang="en-US"/>
          </a:p>
        </p:txBody>
      </p:sp>
      <p:sp>
        <p:nvSpPr>
          <p:cNvPr id="4" name="Footer Placeholder 3">
            <a:extLst>
              <a:ext uri="{FF2B5EF4-FFF2-40B4-BE49-F238E27FC236}">
                <a16:creationId xmlns:a16="http://schemas.microsoft.com/office/drawing/2014/main" id="{EAD27AED-9FCE-0AA1-234F-841D153724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7A1F05-DB1C-2953-BEBE-58A15BF0193A}"/>
              </a:ext>
            </a:extLst>
          </p:cNvPr>
          <p:cNvSpPr>
            <a:spLocks noGrp="1"/>
          </p:cNvSpPr>
          <p:nvPr>
            <p:ph type="sldNum" sz="quarter" idx="12"/>
          </p:nvPr>
        </p:nvSpPr>
        <p:spPr/>
        <p:txBody>
          <a:bodyPr/>
          <a:lstStyle/>
          <a:p>
            <a:fld id="{A076FEF6-18A7-436D-A249-1657DE7F7065}" type="slidenum">
              <a:rPr lang="en-US" smtClean="0"/>
              <a:t>‹#›</a:t>
            </a:fld>
            <a:endParaRPr lang="en-US"/>
          </a:p>
        </p:txBody>
      </p:sp>
    </p:spTree>
    <p:extLst>
      <p:ext uri="{BB962C8B-B14F-4D97-AF65-F5344CB8AC3E}">
        <p14:creationId xmlns:p14="http://schemas.microsoft.com/office/powerpoint/2010/main" val="402943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3C676C-09B7-DB0B-534B-1A6DC95F8CF2}"/>
              </a:ext>
            </a:extLst>
          </p:cNvPr>
          <p:cNvSpPr>
            <a:spLocks noGrp="1"/>
          </p:cNvSpPr>
          <p:nvPr>
            <p:ph type="dt" sz="half" idx="10"/>
          </p:nvPr>
        </p:nvSpPr>
        <p:spPr/>
        <p:txBody>
          <a:bodyPr/>
          <a:lstStyle/>
          <a:p>
            <a:fld id="{C7DBBFCC-BD3E-4A2F-9458-EEF6A448DFF4}" type="datetimeFigureOut">
              <a:rPr lang="en-US" smtClean="0"/>
              <a:t>2/2/2025</a:t>
            </a:fld>
            <a:endParaRPr lang="en-US"/>
          </a:p>
        </p:txBody>
      </p:sp>
      <p:sp>
        <p:nvSpPr>
          <p:cNvPr id="3" name="Footer Placeholder 2">
            <a:extLst>
              <a:ext uri="{FF2B5EF4-FFF2-40B4-BE49-F238E27FC236}">
                <a16:creationId xmlns:a16="http://schemas.microsoft.com/office/drawing/2014/main" id="{AE7364C6-1515-F27E-133B-A780D2831E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917902-4E9C-6FAD-44A2-BA262A8C468B}"/>
              </a:ext>
            </a:extLst>
          </p:cNvPr>
          <p:cNvSpPr>
            <a:spLocks noGrp="1"/>
          </p:cNvSpPr>
          <p:nvPr>
            <p:ph type="sldNum" sz="quarter" idx="12"/>
          </p:nvPr>
        </p:nvSpPr>
        <p:spPr/>
        <p:txBody>
          <a:bodyPr/>
          <a:lstStyle/>
          <a:p>
            <a:fld id="{A076FEF6-18A7-436D-A249-1657DE7F7065}" type="slidenum">
              <a:rPr lang="en-US" smtClean="0"/>
              <a:t>‹#›</a:t>
            </a:fld>
            <a:endParaRPr lang="en-US"/>
          </a:p>
        </p:txBody>
      </p:sp>
    </p:spTree>
    <p:extLst>
      <p:ext uri="{BB962C8B-B14F-4D97-AF65-F5344CB8AC3E}">
        <p14:creationId xmlns:p14="http://schemas.microsoft.com/office/powerpoint/2010/main" val="1670296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D9053-1F5F-FEF2-4FDF-5CD79C5951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0F7A6D-A1E7-1DD5-8443-5EA842603D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62AFCF-92B2-34C2-CCAA-D1A809F5B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E9E08E-0726-06CA-0A4A-186F324707DD}"/>
              </a:ext>
            </a:extLst>
          </p:cNvPr>
          <p:cNvSpPr>
            <a:spLocks noGrp="1"/>
          </p:cNvSpPr>
          <p:nvPr>
            <p:ph type="dt" sz="half" idx="10"/>
          </p:nvPr>
        </p:nvSpPr>
        <p:spPr/>
        <p:txBody>
          <a:bodyPr/>
          <a:lstStyle/>
          <a:p>
            <a:fld id="{C7DBBFCC-BD3E-4A2F-9458-EEF6A448DFF4}" type="datetimeFigureOut">
              <a:rPr lang="en-US" smtClean="0"/>
              <a:t>2/2/2025</a:t>
            </a:fld>
            <a:endParaRPr lang="en-US"/>
          </a:p>
        </p:txBody>
      </p:sp>
      <p:sp>
        <p:nvSpPr>
          <p:cNvPr id="6" name="Footer Placeholder 5">
            <a:extLst>
              <a:ext uri="{FF2B5EF4-FFF2-40B4-BE49-F238E27FC236}">
                <a16:creationId xmlns:a16="http://schemas.microsoft.com/office/drawing/2014/main" id="{59BEA33B-3628-865D-C814-A8F686474D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3060F7-619E-EC6B-0CA6-BE92C6477426}"/>
              </a:ext>
            </a:extLst>
          </p:cNvPr>
          <p:cNvSpPr>
            <a:spLocks noGrp="1"/>
          </p:cNvSpPr>
          <p:nvPr>
            <p:ph type="sldNum" sz="quarter" idx="12"/>
          </p:nvPr>
        </p:nvSpPr>
        <p:spPr/>
        <p:txBody>
          <a:bodyPr/>
          <a:lstStyle/>
          <a:p>
            <a:fld id="{A076FEF6-18A7-436D-A249-1657DE7F7065}" type="slidenum">
              <a:rPr lang="en-US" smtClean="0"/>
              <a:t>‹#›</a:t>
            </a:fld>
            <a:endParaRPr lang="en-US"/>
          </a:p>
        </p:txBody>
      </p:sp>
    </p:spTree>
    <p:extLst>
      <p:ext uri="{BB962C8B-B14F-4D97-AF65-F5344CB8AC3E}">
        <p14:creationId xmlns:p14="http://schemas.microsoft.com/office/powerpoint/2010/main" val="3690386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52AF5-1D94-A20D-08ED-FCA0EDFF77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81D359C-76F0-24F5-55B9-281B2A9DE4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F457C2-B482-34A9-9336-E4AB51C526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D01C18-D789-FCFF-F976-BAD791358658}"/>
              </a:ext>
            </a:extLst>
          </p:cNvPr>
          <p:cNvSpPr>
            <a:spLocks noGrp="1"/>
          </p:cNvSpPr>
          <p:nvPr>
            <p:ph type="dt" sz="half" idx="10"/>
          </p:nvPr>
        </p:nvSpPr>
        <p:spPr/>
        <p:txBody>
          <a:bodyPr/>
          <a:lstStyle/>
          <a:p>
            <a:fld id="{C7DBBFCC-BD3E-4A2F-9458-EEF6A448DFF4}" type="datetimeFigureOut">
              <a:rPr lang="en-US" smtClean="0"/>
              <a:t>2/2/2025</a:t>
            </a:fld>
            <a:endParaRPr lang="en-US"/>
          </a:p>
        </p:txBody>
      </p:sp>
      <p:sp>
        <p:nvSpPr>
          <p:cNvPr id="6" name="Footer Placeholder 5">
            <a:extLst>
              <a:ext uri="{FF2B5EF4-FFF2-40B4-BE49-F238E27FC236}">
                <a16:creationId xmlns:a16="http://schemas.microsoft.com/office/drawing/2014/main" id="{13EDAC22-24CA-B5DC-7EA1-11E34EB11A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DA455D-48C8-A9D1-5EF8-2FD17CA634B9}"/>
              </a:ext>
            </a:extLst>
          </p:cNvPr>
          <p:cNvSpPr>
            <a:spLocks noGrp="1"/>
          </p:cNvSpPr>
          <p:nvPr>
            <p:ph type="sldNum" sz="quarter" idx="12"/>
          </p:nvPr>
        </p:nvSpPr>
        <p:spPr/>
        <p:txBody>
          <a:bodyPr/>
          <a:lstStyle/>
          <a:p>
            <a:fld id="{A076FEF6-18A7-436D-A249-1657DE7F7065}" type="slidenum">
              <a:rPr lang="en-US" smtClean="0"/>
              <a:t>‹#›</a:t>
            </a:fld>
            <a:endParaRPr lang="en-US"/>
          </a:p>
        </p:txBody>
      </p:sp>
    </p:spTree>
    <p:extLst>
      <p:ext uri="{BB962C8B-B14F-4D97-AF65-F5344CB8AC3E}">
        <p14:creationId xmlns:p14="http://schemas.microsoft.com/office/powerpoint/2010/main" val="2795991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7AA3FF-CA4C-5740-0978-FC5C0BD1E9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499DD0-18EE-11FE-B06A-374867C46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1519E0-4B46-A100-83BF-C41FE1FE62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BBFCC-BD3E-4A2F-9458-EEF6A448DFF4}" type="datetimeFigureOut">
              <a:rPr lang="en-US" smtClean="0"/>
              <a:t>2/2/2025</a:t>
            </a:fld>
            <a:endParaRPr lang="en-US"/>
          </a:p>
        </p:txBody>
      </p:sp>
      <p:sp>
        <p:nvSpPr>
          <p:cNvPr id="5" name="Footer Placeholder 4">
            <a:extLst>
              <a:ext uri="{FF2B5EF4-FFF2-40B4-BE49-F238E27FC236}">
                <a16:creationId xmlns:a16="http://schemas.microsoft.com/office/drawing/2014/main" id="{F29D99F4-AA83-523F-CDB4-C2D15859A5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BE72E9-4FE0-A958-55BE-9270631D09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76FEF6-18A7-436D-A249-1657DE7F7065}" type="slidenum">
              <a:rPr lang="en-US" smtClean="0"/>
              <a:t>‹#›</a:t>
            </a:fld>
            <a:endParaRPr lang="en-US"/>
          </a:p>
        </p:txBody>
      </p:sp>
    </p:spTree>
    <p:extLst>
      <p:ext uri="{BB962C8B-B14F-4D97-AF65-F5344CB8AC3E}">
        <p14:creationId xmlns:p14="http://schemas.microsoft.com/office/powerpoint/2010/main" val="620281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3E8B2-7C74-7B7C-7685-8DDF4C709BCC}"/>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A27D0279-208C-2B7C-52CB-3BB65E009FA1}"/>
              </a:ext>
            </a:extLst>
          </p:cNvPr>
          <p:cNvSpPr>
            <a:spLocks noGrp="1"/>
          </p:cNvSpPr>
          <p:nvPr>
            <p:ph type="subTitle" idx="1"/>
          </p:nvPr>
        </p:nvSpPr>
        <p:spPr/>
        <p:txBody>
          <a:bodyPr/>
          <a:lstStyle/>
          <a:p>
            <a:endParaRPr lang="en-US"/>
          </a:p>
        </p:txBody>
      </p:sp>
      <p:pic>
        <p:nvPicPr>
          <p:cNvPr id="1026" name="Picture 2" descr="See the source image">
            <a:extLst>
              <a:ext uri="{FF2B5EF4-FFF2-40B4-BE49-F238E27FC236}">
                <a16:creationId xmlns:a16="http://schemas.microsoft.com/office/drawing/2014/main" id="{8AE3E265-9E51-360D-8F95-F7919AA57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6E11266-489D-1757-F903-7BBB4D2AD135}"/>
              </a:ext>
            </a:extLst>
          </p:cNvPr>
          <p:cNvSpPr txBox="1"/>
          <p:nvPr/>
        </p:nvSpPr>
        <p:spPr>
          <a:xfrm>
            <a:off x="606054" y="257871"/>
            <a:ext cx="3863163" cy="2308324"/>
          </a:xfrm>
          <a:prstGeom prst="rect">
            <a:avLst/>
          </a:prstGeom>
          <a:noFill/>
          <a:effectLst>
            <a:softEdge rad="12700"/>
          </a:effectLst>
        </p:spPr>
        <p:txBody>
          <a:bodyPr wrap="square" rtlCol="0">
            <a:spAutoFit/>
          </a:bodyPr>
          <a:lstStyle/>
          <a:p>
            <a:pPr algn="ctr"/>
            <a:r>
              <a:rPr lang="en-US" sz="7200" b="1" dirty="0">
                <a:ln>
                  <a:solidFill>
                    <a:schemeClr val="tx1"/>
                  </a:solidFill>
                </a:ln>
                <a:solidFill>
                  <a:schemeClr val="bg1"/>
                </a:solidFill>
                <a:latin typeface="Garamond" panose="02020404030301010803" pitchFamily="18" charset="0"/>
              </a:rPr>
              <a:t>Welcome </a:t>
            </a:r>
          </a:p>
          <a:p>
            <a:pPr algn="ctr"/>
            <a:r>
              <a:rPr lang="en-US" sz="7200" b="1" dirty="0">
                <a:ln>
                  <a:solidFill>
                    <a:schemeClr val="tx1"/>
                  </a:solidFill>
                </a:ln>
                <a:solidFill>
                  <a:schemeClr val="bg1"/>
                </a:solidFill>
                <a:latin typeface="Garamond" panose="02020404030301010803" pitchFamily="18" charset="0"/>
              </a:rPr>
              <a:t>to GBC</a:t>
            </a:r>
          </a:p>
        </p:txBody>
      </p:sp>
      <p:sp>
        <p:nvSpPr>
          <p:cNvPr id="5" name="TextBox 4">
            <a:extLst>
              <a:ext uri="{FF2B5EF4-FFF2-40B4-BE49-F238E27FC236}">
                <a16:creationId xmlns:a16="http://schemas.microsoft.com/office/drawing/2014/main" id="{25E069D0-3804-6550-DD2D-E6955F200936}"/>
              </a:ext>
            </a:extLst>
          </p:cNvPr>
          <p:cNvSpPr txBox="1"/>
          <p:nvPr/>
        </p:nvSpPr>
        <p:spPr>
          <a:xfrm>
            <a:off x="7874000" y="5842209"/>
            <a:ext cx="4038600" cy="707886"/>
          </a:xfrm>
          <a:prstGeom prst="rect">
            <a:avLst/>
          </a:prstGeom>
          <a:noFill/>
        </p:spPr>
        <p:txBody>
          <a:bodyPr wrap="square" rtlCol="0">
            <a:spAutoFit/>
          </a:bodyPr>
          <a:lstStyle/>
          <a:p>
            <a:pPr algn="ctr"/>
            <a:r>
              <a:rPr lang="en-US" sz="4000" b="1" dirty="0">
                <a:solidFill>
                  <a:schemeClr val="bg1"/>
                </a:solidFill>
                <a:latin typeface="Garamond" panose="02020404030301010803" pitchFamily="18" charset="0"/>
              </a:rPr>
              <a:t>February 2, 2025</a:t>
            </a:r>
          </a:p>
        </p:txBody>
      </p:sp>
      <p:sp>
        <p:nvSpPr>
          <p:cNvPr id="6" name="TextBox 5">
            <a:extLst>
              <a:ext uri="{FF2B5EF4-FFF2-40B4-BE49-F238E27FC236}">
                <a16:creationId xmlns:a16="http://schemas.microsoft.com/office/drawing/2014/main" id="{8FDDF2B3-E489-A5C4-1FFB-1B2D6CA85D0F}"/>
              </a:ext>
            </a:extLst>
          </p:cNvPr>
          <p:cNvSpPr txBox="1"/>
          <p:nvPr/>
        </p:nvSpPr>
        <p:spPr>
          <a:xfrm>
            <a:off x="606054" y="3509963"/>
            <a:ext cx="5262880" cy="3170099"/>
          </a:xfrm>
          <a:prstGeom prst="rect">
            <a:avLst/>
          </a:prstGeom>
          <a:noFill/>
        </p:spPr>
        <p:txBody>
          <a:bodyPr wrap="square" rtlCol="0">
            <a:spAutoFit/>
          </a:bodyPr>
          <a:lstStyle/>
          <a:p>
            <a:r>
              <a:rPr lang="en-US" sz="4000" b="1" dirty="0">
                <a:ln>
                  <a:solidFill>
                    <a:schemeClr val="tx1"/>
                  </a:solidFill>
                </a:ln>
                <a:solidFill>
                  <a:srgbClr val="FF0000"/>
                </a:solidFill>
              </a:rPr>
              <a:t>Acts 1:7  </a:t>
            </a:r>
            <a:r>
              <a:rPr lang="en-US" sz="4000" b="1" i="1" dirty="0">
                <a:ln>
                  <a:solidFill>
                    <a:schemeClr val="tx1"/>
                  </a:solidFill>
                </a:ln>
                <a:solidFill>
                  <a:schemeClr val="bg1"/>
                </a:solidFill>
              </a:rPr>
              <a:t>It is not for you to know times or seasons which the Father has put in His own authority. </a:t>
            </a:r>
            <a:endParaRPr lang="en-US" sz="4000" b="1" dirty="0">
              <a:ln>
                <a:solidFill>
                  <a:schemeClr val="tx1"/>
                </a:solidFill>
              </a:ln>
              <a:solidFill>
                <a:schemeClr val="bg1"/>
              </a:solidFill>
            </a:endParaRPr>
          </a:p>
        </p:txBody>
      </p:sp>
    </p:spTree>
    <p:extLst>
      <p:ext uri="{BB962C8B-B14F-4D97-AF65-F5344CB8AC3E}">
        <p14:creationId xmlns:p14="http://schemas.microsoft.com/office/powerpoint/2010/main" val="996335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CC1EA6-9E77-EE01-13DC-B3E8617772F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2A53688-7B26-3D63-EFA9-C1A71C1875D5}"/>
              </a:ext>
            </a:extLst>
          </p:cNvPr>
          <p:cNvSpPr>
            <a:spLocks noGrp="1"/>
          </p:cNvSpPr>
          <p:nvPr>
            <p:ph type="subTitle" idx="1"/>
          </p:nvPr>
        </p:nvSpPr>
        <p:spPr>
          <a:xfrm>
            <a:off x="628650" y="457199"/>
            <a:ext cx="10934700" cy="5934075"/>
          </a:xfrm>
        </p:spPr>
        <p:txBody>
          <a:bodyPr>
            <a:noAutofit/>
          </a:bodyPr>
          <a:lstStyle/>
          <a:p>
            <a:pPr algn="l"/>
            <a:r>
              <a:rPr lang="en-US" sz="4000" b="1" dirty="0">
                <a:solidFill>
                  <a:srgbClr val="FF0000"/>
                </a:solidFill>
              </a:rPr>
              <a:t>Acts 8:1 </a:t>
            </a:r>
            <a:r>
              <a:rPr lang="en-US" sz="4000" dirty="0"/>
              <a:t>- </a:t>
            </a:r>
            <a:r>
              <a:rPr lang="en-US" sz="4000" b="1" dirty="0"/>
              <a:t>persecuted</a:t>
            </a:r>
            <a:r>
              <a:rPr lang="en-US" sz="4000" dirty="0"/>
              <a:t> church</a:t>
            </a:r>
          </a:p>
          <a:p>
            <a:pPr algn="l"/>
            <a:r>
              <a:rPr lang="en-US" sz="4000" b="1" dirty="0">
                <a:solidFill>
                  <a:srgbClr val="FF0000"/>
                </a:solidFill>
              </a:rPr>
              <a:t>8:3</a:t>
            </a:r>
            <a:r>
              <a:rPr lang="en-US" sz="4000" b="1" dirty="0"/>
              <a:t> </a:t>
            </a:r>
            <a:r>
              <a:rPr lang="en-US" sz="4000" dirty="0"/>
              <a:t>- made </a:t>
            </a:r>
            <a:r>
              <a:rPr lang="en-US" sz="4000" b="1" dirty="0"/>
              <a:t>havoc</a:t>
            </a:r>
            <a:r>
              <a:rPr lang="en-US" sz="4000" dirty="0"/>
              <a:t> of the church</a:t>
            </a:r>
          </a:p>
          <a:p>
            <a:pPr algn="l"/>
            <a:r>
              <a:rPr lang="en-US" sz="4000" b="1" dirty="0">
                <a:solidFill>
                  <a:srgbClr val="FF0000"/>
                </a:solidFill>
              </a:rPr>
              <a:t>12:1</a:t>
            </a:r>
            <a:r>
              <a:rPr lang="en-US" sz="4000" b="1" dirty="0"/>
              <a:t> </a:t>
            </a:r>
            <a:r>
              <a:rPr lang="en-US" sz="4000" dirty="0"/>
              <a:t>- </a:t>
            </a:r>
            <a:r>
              <a:rPr lang="en-US" sz="4000" b="1" dirty="0"/>
              <a:t>harassed</a:t>
            </a:r>
            <a:r>
              <a:rPr lang="en-US" sz="4000" dirty="0"/>
              <a:t> the church</a:t>
            </a:r>
          </a:p>
          <a:p>
            <a:pPr algn="l">
              <a:spcBef>
                <a:spcPts val="0"/>
              </a:spcBef>
            </a:pPr>
            <a:r>
              <a:rPr lang="en-US" sz="4000" b="1" dirty="0">
                <a:solidFill>
                  <a:srgbClr val="FF0000"/>
                </a:solidFill>
              </a:rPr>
              <a:t>20:28</a:t>
            </a:r>
            <a:r>
              <a:rPr lang="en-US" sz="4000" dirty="0"/>
              <a:t>  Take heed to yourselves and to all the flock, among which the Holy Spirit has made you overseers, to shepherd the church of God which He purchased with His own blood. </a:t>
            </a:r>
          </a:p>
          <a:p>
            <a:pPr algn="l">
              <a:spcBef>
                <a:spcPts val="0"/>
              </a:spcBef>
            </a:pPr>
            <a:r>
              <a:rPr lang="en-US" sz="4000" b="1" dirty="0">
                <a:solidFill>
                  <a:srgbClr val="FF0000"/>
                </a:solidFill>
              </a:rPr>
              <a:t>29</a:t>
            </a:r>
            <a:r>
              <a:rPr lang="en-US" sz="4000" dirty="0"/>
              <a:t>  For after my departure savage wolves will come in among you, </a:t>
            </a:r>
            <a:r>
              <a:rPr lang="en-US" sz="4000" b="1" dirty="0"/>
              <a:t>not sparing </a:t>
            </a:r>
            <a:r>
              <a:rPr lang="en-US" sz="4000" dirty="0"/>
              <a:t>the flock. </a:t>
            </a:r>
          </a:p>
          <a:p>
            <a:pPr algn="l">
              <a:spcBef>
                <a:spcPts val="0"/>
              </a:spcBef>
            </a:pPr>
            <a:r>
              <a:rPr lang="en-US" sz="4000" b="1" dirty="0">
                <a:solidFill>
                  <a:srgbClr val="FF0000"/>
                </a:solidFill>
              </a:rPr>
              <a:t>Eph 6:11,12 </a:t>
            </a:r>
            <a:r>
              <a:rPr lang="en-US" sz="4000" dirty="0"/>
              <a:t>- </a:t>
            </a:r>
            <a:r>
              <a:rPr lang="en-US" sz="4000" b="1" dirty="0"/>
              <a:t>armored</a:t>
            </a:r>
            <a:r>
              <a:rPr lang="en-US" sz="4000" dirty="0"/>
              <a:t> and </a:t>
            </a:r>
            <a:r>
              <a:rPr lang="en-US" sz="4000" b="1" dirty="0"/>
              <a:t>wrestling</a:t>
            </a:r>
            <a:r>
              <a:rPr lang="en-US" sz="4000" dirty="0"/>
              <a:t> church</a:t>
            </a:r>
          </a:p>
        </p:txBody>
      </p:sp>
    </p:spTree>
    <p:extLst>
      <p:ext uri="{BB962C8B-B14F-4D97-AF65-F5344CB8AC3E}">
        <p14:creationId xmlns:p14="http://schemas.microsoft.com/office/powerpoint/2010/main" val="264825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BD6176-5B82-A951-6D78-C9A0FC3BC308}"/>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B040D5C-F45B-EC7A-4D6C-72F6651E808B}"/>
              </a:ext>
            </a:extLst>
          </p:cNvPr>
          <p:cNvSpPr>
            <a:spLocks noGrp="1"/>
          </p:cNvSpPr>
          <p:nvPr>
            <p:ph type="subTitle" idx="1"/>
          </p:nvPr>
        </p:nvSpPr>
        <p:spPr>
          <a:xfrm>
            <a:off x="628650" y="457199"/>
            <a:ext cx="10934700" cy="5934075"/>
          </a:xfrm>
        </p:spPr>
        <p:txBody>
          <a:bodyPr>
            <a:noAutofit/>
          </a:bodyPr>
          <a:lstStyle/>
          <a:p>
            <a:r>
              <a:rPr lang="en-US" sz="4000" b="1" dirty="0"/>
              <a:t>Jesus speaks words of …</a:t>
            </a:r>
          </a:p>
          <a:p>
            <a:pPr algn="l">
              <a:spcBef>
                <a:spcPts val="0"/>
              </a:spcBef>
            </a:pPr>
            <a:r>
              <a:rPr lang="en-US" sz="2800" b="1" dirty="0"/>
              <a:t>Conflict</a:t>
            </a:r>
            <a:r>
              <a:rPr lang="en-US" sz="2800" dirty="0"/>
              <a:t> - </a:t>
            </a:r>
            <a:r>
              <a:rPr lang="en-US" sz="2800" i="1" dirty="0"/>
              <a:t>the </a:t>
            </a:r>
            <a:r>
              <a:rPr lang="en-US" sz="2800" b="1" i="1" dirty="0"/>
              <a:t>gates of hell </a:t>
            </a:r>
            <a:endParaRPr lang="en-US" sz="2800" dirty="0"/>
          </a:p>
          <a:p>
            <a:pPr algn="l"/>
            <a:r>
              <a:rPr lang="en-US" sz="4000" b="1" dirty="0"/>
              <a:t>Conquest</a:t>
            </a:r>
            <a:r>
              <a:rPr lang="en-US" sz="4000" dirty="0"/>
              <a:t> - </a:t>
            </a:r>
            <a:r>
              <a:rPr lang="en-US" sz="4000" i="1" dirty="0"/>
              <a:t>gates of hell will not </a:t>
            </a:r>
            <a:r>
              <a:rPr lang="en-US" sz="4000" b="1" i="1" dirty="0"/>
              <a:t>prevail against </a:t>
            </a:r>
            <a:r>
              <a:rPr lang="en-US" sz="4000" i="1" dirty="0"/>
              <a:t>it</a:t>
            </a:r>
          </a:p>
          <a:p>
            <a:pPr marL="517525" indent="-284163" algn="l">
              <a:buFont typeface="Arial" panose="020B0604020202020204" pitchFamily="34" charset="0"/>
              <a:buChar char="•"/>
            </a:pPr>
            <a:r>
              <a:rPr lang="en-US" sz="4000" b="1" dirty="0"/>
              <a:t> </a:t>
            </a:r>
            <a:r>
              <a:rPr lang="en-US" sz="4000" b="1" dirty="0">
                <a:solidFill>
                  <a:srgbClr val="FF0000"/>
                </a:solidFill>
              </a:rPr>
              <a:t>Jesus</a:t>
            </a:r>
            <a:r>
              <a:rPr lang="en-US" sz="4000" dirty="0"/>
              <a:t>’</a:t>
            </a:r>
            <a:r>
              <a:rPr lang="en-US" sz="4000" b="1" dirty="0"/>
              <a:t> resurrection </a:t>
            </a:r>
            <a:r>
              <a:rPr lang="en-US" sz="4000" dirty="0"/>
              <a:t>battered through Satan’s greatest wall, the </a:t>
            </a:r>
            <a:r>
              <a:rPr lang="en-US" sz="4000" b="1" dirty="0">
                <a:solidFill>
                  <a:srgbClr val="FF0000"/>
                </a:solidFill>
              </a:rPr>
              <a:t>power of death </a:t>
            </a:r>
            <a:r>
              <a:rPr lang="en-US" sz="4000" dirty="0"/>
              <a:t>(</a:t>
            </a:r>
            <a:r>
              <a:rPr lang="en-US" sz="4000" b="1" dirty="0">
                <a:solidFill>
                  <a:srgbClr val="00B050"/>
                </a:solidFill>
              </a:rPr>
              <a:t>Mt 16:21-23</a:t>
            </a:r>
            <a:r>
              <a:rPr lang="en-US" sz="4000" dirty="0"/>
              <a:t>).</a:t>
            </a:r>
          </a:p>
          <a:p>
            <a:pPr marL="517525" indent="-284163" algn="l">
              <a:buFont typeface="Arial" panose="020B0604020202020204" pitchFamily="34" charset="0"/>
              <a:buChar char="•"/>
            </a:pPr>
            <a:r>
              <a:rPr lang="en-US" sz="4000" b="1" spc="-150" dirty="0"/>
              <a:t> </a:t>
            </a:r>
            <a:r>
              <a:rPr lang="en-US" sz="4000" b="1" spc="-150" dirty="0">
                <a:solidFill>
                  <a:srgbClr val="FF0000"/>
                </a:solidFill>
              </a:rPr>
              <a:t>Ou</a:t>
            </a:r>
            <a:r>
              <a:rPr lang="en-US" sz="4000" b="1" spc="-80" dirty="0">
                <a:solidFill>
                  <a:srgbClr val="FF0000"/>
                </a:solidFill>
              </a:rPr>
              <a:t>r</a:t>
            </a:r>
            <a:r>
              <a:rPr lang="en-US" sz="4000" b="1" spc="-80" dirty="0"/>
              <a:t> promised resurrection </a:t>
            </a:r>
            <a:r>
              <a:rPr lang="en-US" sz="4000" spc="-80" dirty="0"/>
              <a:t>shatters Satan’s strong </a:t>
            </a:r>
            <a:r>
              <a:rPr lang="en-US" sz="4000" spc="-150" dirty="0"/>
              <a:t>grip on men’s hearts, the </a:t>
            </a:r>
            <a:r>
              <a:rPr lang="en-US" sz="4000" b="1" spc="-150" dirty="0">
                <a:solidFill>
                  <a:srgbClr val="FF0000"/>
                </a:solidFill>
              </a:rPr>
              <a:t>fear of death </a:t>
            </a:r>
            <a:r>
              <a:rPr lang="en-US" sz="4000" spc="-150" dirty="0"/>
              <a:t>(</a:t>
            </a:r>
            <a:r>
              <a:rPr lang="en-US" sz="4000" b="1" spc="-150" dirty="0">
                <a:solidFill>
                  <a:srgbClr val="00B050"/>
                </a:solidFill>
              </a:rPr>
              <a:t>Heb 2:14,15</a:t>
            </a:r>
            <a:r>
              <a:rPr lang="en-US" sz="4000" spc="-150" dirty="0"/>
              <a:t>).</a:t>
            </a:r>
          </a:p>
          <a:p>
            <a:endParaRPr lang="en-US" sz="4000" spc="-150" dirty="0"/>
          </a:p>
          <a:p>
            <a:r>
              <a:rPr lang="en-US" sz="4000" b="1" spc="-150" dirty="0"/>
              <a:t>Wherefore, comfort one another with these words!</a:t>
            </a:r>
          </a:p>
          <a:p>
            <a:pPr algn="l"/>
            <a:endParaRPr lang="en-US" sz="4000" dirty="0"/>
          </a:p>
        </p:txBody>
      </p:sp>
    </p:spTree>
    <p:extLst>
      <p:ext uri="{BB962C8B-B14F-4D97-AF65-F5344CB8AC3E}">
        <p14:creationId xmlns:p14="http://schemas.microsoft.com/office/powerpoint/2010/main" val="3109219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606-8EF6-EB08-ECEA-CDE640EFEF6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22BCB3A-445C-5382-9D9E-120555FA623D}"/>
              </a:ext>
            </a:extLst>
          </p:cNvPr>
          <p:cNvSpPr>
            <a:spLocks noGrp="1"/>
          </p:cNvSpPr>
          <p:nvPr>
            <p:ph type="subTitle" idx="1"/>
          </p:nvPr>
        </p:nvSpPr>
        <p:spPr>
          <a:xfrm>
            <a:off x="628650" y="457199"/>
            <a:ext cx="10934700" cy="5934075"/>
          </a:xfrm>
        </p:spPr>
        <p:txBody>
          <a:bodyPr>
            <a:noAutofit/>
          </a:bodyPr>
          <a:lstStyle/>
          <a:p>
            <a:pPr>
              <a:spcBef>
                <a:spcPts val="600"/>
              </a:spcBef>
            </a:pPr>
            <a:r>
              <a:rPr lang="en-US" sz="4000" b="1" dirty="0"/>
              <a:t>Exploring Our “Last Name” at GBC</a:t>
            </a:r>
          </a:p>
          <a:p>
            <a:pPr algn="l">
              <a:spcBef>
                <a:spcPts val="600"/>
              </a:spcBef>
            </a:pPr>
            <a:r>
              <a:rPr lang="en-US" sz="4000" b="1" dirty="0"/>
              <a:t>Chapel</a:t>
            </a:r>
            <a:r>
              <a:rPr lang="en-US" sz="4000" dirty="0"/>
              <a:t> or </a:t>
            </a:r>
            <a:r>
              <a:rPr lang="en-US" sz="4000" b="1" dirty="0">
                <a:solidFill>
                  <a:srgbClr val="FF0000"/>
                </a:solidFill>
              </a:rPr>
              <a:t>Church </a:t>
            </a:r>
            <a:r>
              <a:rPr lang="en-US" sz="4000" dirty="0"/>
              <a:t>(2025)</a:t>
            </a:r>
          </a:p>
          <a:p>
            <a:pPr algn="l">
              <a:spcBef>
                <a:spcPts val="600"/>
              </a:spcBef>
            </a:pPr>
            <a:r>
              <a:rPr lang="en-US" sz="4000" b="1" dirty="0">
                <a:solidFill>
                  <a:srgbClr val="FF0000"/>
                </a:solidFill>
              </a:rPr>
              <a:t>Rev 22:16  </a:t>
            </a:r>
            <a:r>
              <a:rPr lang="en-US" sz="4000" dirty="0"/>
              <a:t>I, Jesus, have sent My messenger to testify to you these things in the </a:t>
            </a:r>
            <a:r>
              <a:rPr lang="en-US" sz="4000" b="1" dirty="0"/>
              <a:t>churches</a:t>
            </a:r>
            <a:r>
              <a:rPr lang="en-US" sz="4000" dirty="0"/>
              <a:t>. I am the Root and the Offspring of David, the Bright and Morning Star. </a:t>
            </a:r>
          </a:p>
          <a:p>
            <a:pPr algn="l">
              <a:spcBef>
                <a:spcPts val="600"/>
              </a:spcBef>
            </a:pPr>
            <a:r>
              <a:rPr lang="en-US" sz="4000" b="1" dirty="0">
                <a:solidFill>
                  <a:srgbClr val="FF0000"/>
                </a:solidFill>
              </a:rPr>
              <a:t>17</a:t>
            </a:r>
            <a:r>
              <a:rPr lang="en-US" sz="4000" dirty="0"/>
              <a:t>  And the Spirit and the bride say, "Come!" And let him who hears say, "Come!" And let him who thirsts come. Whoever desires, let him take the water of life freely. </a:t>
            </a:r>
          </a:p>
        </p:txBody>
      </p:sp>
    </p:spTree>
    <p:extLst>
      <p:ext uri="{BB962C8B-B14F-4D97-AF65-F5344CB8AC3E}">
        <p14:creationId xmlns:p14="http://schemas.microsoft.com/office/powerpoint/2010/main" val="406969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9B4D5B-10AF-F98A-603B-9731BB84038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148D7A9-9EC1-1376-5EE1-6D63495501C1}"/>
              </a:ext>
            </a:extLst>
          </p:cNvPr>
          <p:cNvSpPr>
            <a:spLocks noGrp="1"/>
          </p:cNvSpPr>
          <p:nvPr>
            <p:ph type="subTitle" idx="1"/>
          </p:nvPr>
        </p:nvSpPr>
        <p:spPr>
          <a:xfrm>
            <a:off x="628650" y="457199"/>
            <a:ext cx="10934700" cy="5934075"/>
          </a:xfrm>
        </p:spPr>
        <p:txBody>
          <a:bodyPr>
            <a:noAutofit/>
          </a:bodyPr>
          <a:lstStyle/>
          <a:p>
            <a:pPr>
              <a:spcBef>
                <a:spcPts val="600"/>
              </a:spcBef>
            </a:pPr>
            <a:r>
              <a:rPr lang="en-US" sz="4000" b="1" dirty="0"/>
              <a:t>Exploring Our Name at GBC</a:t>
            </a:r>
          </a:p>
          <a:p>
            <a:pPr algn="l">
              <a:spcBef>
                <a:spcPts val="600"/>
              </a:spcBef>
            </a:pPr>
            <a:r>
              <a:rPr lang="en-US" sz="4000" b="1" dirty="0"/>
              <a:t>Grace </a:t>
            </a:r>
            <a:r>
              <a:rPr lang="en-US" sz="4000" dirty="0"/>
              <a:t>- God’s Unearned Favor (2023)</a:t>
            </a:r>
          </a:p>
          <a:p>
            <a:pPr algn="l">
              <a:spcBef>
                <a:spcPts val="600"/>
              </a:spcBef>
            </a:pPr>
            <a:r>
              <a:rPr lang="en-US" sz="4000" b="1" dirty="0"/>
              <a:t>Bible</a:t>
            </a:r>
            <a:r>
              <a:rPr lang="en-US" sz="4000" dirty="0"/>
              <a:t> - God’s Inspired Word (2024)</a:t>
            </a:r>
          </a:p>
          <a:p>
            <a:pPr algn="l">
              <a:spcBef>
                <a:spcPts val="600"/>
              </a:spcBef>
            </a:pPr>
            <a:r>
              <a:rPr lang="en-US" sz="4000" b="1" dirty="0"/>
              <a:t>Chapel</a:t>
            </a:r>
            <a:r>
              <a:rPr lang="en-US" sz="4000" dirty="0"/>
              <a:t> or </a:t>
            </a:r>
            <a:r>
              <a:rPr lang="en-US" sz="4000" b="1" dirty="0">
                <a:solidFill>
                  <a:srgbClr val="FF0000"/>
                </a:solidFill>
              </a:rPr>
              <a:t>Church </a:t>
            </a:r>
            <a:r>
              <a:rPr lang="en-US" sz="4000" dirty="0"/>
              <a:t>(2025)</a:t>
            </a:r>
          </a:p>
        </p:txBody>
      </p:sp>
    </p:spTree>
    <p:extLst>
      <p:ext uri="{BB962C8B-B14F-4D97-AF65-F5344CB8AC3E}">
        <p14:creationId xmlns:p14="http://schemas.microsoft.com/office/powerpoint/2010/main" val="97912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E89D15-03A6-79DF-77B7-567E567F8CF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8ACBEFDA-360C-D2C3-FE55-36AD9032D2B1}"/>
              </a:ext>
            </a:extLst>
          </p:cNvPr>
          <p:cNvSpPr>
            <a:spLocks noGrp="1"/>
          </p:cNvSpPr>
          <p:nvPr>
            <p:ph type="subTitle" idx="1"/>
          </p:nvPr>
        </p:nvSpPr>
        <p:spPr>
          <a:xfrm>
            <a:off x="628650" y="457199"/>
            <a:ext cx="10934700" cy="5934075"/>
          </a:xfrm>
        </p:spPr>
        <p:txBody>
          <a:bodyPr>
            <a:normAutofit/>
          </a:bodyPr>
          <a:lstStyle/>
          <a:p>
            <a:r>
              <a:rPr lang="en-US" sz="4000" b="1" dirty="0">
                <a:solidFill>
                  <a:srgbClr val="FF0000"/>
                </a:solidFill>
              </a:rPr>
              <a:t>LAST</a:t>
            </a:r>
            <a:r>
              <a:rPr lang="en-US" sz="4000" b="1" dirty="0"/>
              <a:t> Names or Surnames</a:t>
            </a:r>
          </a:p>
          <a:p>
            <a:pPr algn="l"/>
            <a:r>
              <a:rPr lang="en-US" sz="4000" dirty="0"/>
              <a:t>In Western societies, like those in Europe and North America, last names generally follow these distinct categories.</a:t>
            </a:r>
          </a:p>
          <a:p>
            <a:pPr algn="l"/>
            <a:r>
              <a:rPr lang="en-US" sz="4000" b="1" dirty="0"/>
              <a:t>Patronymics</a:t>
            </a:r>
            <a:r>
              <a:rPr lang="en-US" sz="4000" dirty="0"/>
              <a:t> - “Son of …”; </a:t>
            </a:r>
            <a:r>
              <a:rPr lang="en-US" sz="4000" b="1" dirty="0"/>
              <a:t>Mac</a:t>
            </a:r>
            <a:r>
              <a:rPr lang="en-US" sz="4000" dirty="0"/>
              <a:t>Donald (</a:t>
            </a:r>
            <a:r>
              <a:rPr lang="en-US" sz="4000" i="1" dirty="0"/>
              <a:t>Scotland</a:t>
            </a:r>
            <a:r>
              <a:rPr lang="en-US" sz="4000" dirty="0"/>
              <a:t>); 	Petro</a:t>
            </a:r>
            <a:r>
              <a:rPr lang="en-US" sz="4000" b="1" dirty="0"/>
              <a:t>vich</a:t>
            </a:r>
            <a:r>
              <a:rPr lang="en-US" sz="4000" dirty="0"/>
              <a:t> (</a:t>
            </a:r>
            <a:r>
              <a:rPr lang="en-US" sz="4000" i="1" dirty="0"/>
              <a:t>Russia</a:t>
            </a:r>
            <a:r>
              <a:rPr lang="en-US" sz="4000" dirty="0"/>
              <a:t>); John</a:t>
            </a:r>
            <a:r>
              <a:rPr lang="en-US" sz="4000" b="1" dirty="0"/>
              <a:t>son</a:t>
            </a:r>
            <a:r>
              <a:rPr lang="en-US" sz="4000" dirty="0"/>
              <a:t> (</a:t>
            </a:r>
            <a:r>
              <a:rPr lang="en-US" sz="4000" i="1" dirty="0"/>
              <a:t>English</a:t>
            </a:r>
            <a:r>
              <a:rPr lang="en-US" sz="4000" dirty="0"/>
              <a:t>).</a:t>
            </a:r>
          </a:p>
          <a:p>
            <a:pPr algn="l"/>
            <a:r>
              <a:rPr lang="en-US" sz="4000" b="1" dirty="0"/>
              <a:t>Occupation</a:t>
            </a:r>
            <a:r>
              <a:rPr lang="en-US" sz="4000" dirty="0"/>
              <a:t> - Taylor, Smith, Baker, Miller.</a:t>
            </a:r>
          </a:p>
          <a:p>
            <a:pPr algn="l"/>
            <a:r>
              <a:rPr lang="en-US" sz="4000" b="1" dirty="0"/>
              <a:t>Geography</a:t>
            </a:r>
            <a:r>
              <a:rPr lang="en-US" sz="4000" dirty="0"/>
              <a:t> - Hill, Brook, DaVinci (</a:t>
            </a:r>
            <a:r>
              <a:rPr lang="en-US" sz="4000" i="1" dirty="0"/>
              <a:t>from Vinci</a:t>
            </a:r>
            <a:r>
              <a:rPr lang="en-US" sz="4000" dirty="0"/>
              <a:t>).</a:t>
            </a:r>
          </a:p>
          <a:p>
            <a:pPr algn="l"/>
            <a:r>
              <a:rPr lang="en-US" sz="4000" b="1" dirty="0"/>
              <a:t>Descriptions</a:t>
            </a:r>
            <a:r>
              <a:rPr lang="en-US" sz="4000" dirty="0"/>
              <a:t> - Armstrong, Swift, Little.</a:t>
            </a:r>
          </a:p>
        </p:txBody>
      </p:sp>
    </p:spTree>
    <p:extLst>
      <p:ext uri="{BB962C8B-B14F-4D97-AF65-F5344CB8AC3E}">
        <p14:creationId xmlns:p14="http://schemas.microsoft.com/office/powerpoint/2010/main" val="3180464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6E5684-0D58-1C64-8FAE-CE86BF7D9588}"/>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68B80B5-7714-C42E-AEA0-0A86EEA4BA16}"/>
              </a:ext>
            </a:extLst>
          </p:cNvPr>
          <p:cNvSpPr>
            <a:spLocks noGrp="1"/>
          </p:cNvSpPr>
          <p:nvPr>
            <p:ph type="subTitle" idx="1"/>
          </p:nvPr>
        </p:nvSpPr>
        <p:spPr>
          <a:xfrm>
            <a:off x="628650" y="457199"/>
            <a:ext cx="10934700" cy="5934075"/>
          </a:xfrm>
        </p:spPr>
        <p:txBody>
          <a:bodyPr>
            <a:noAutofit/>
          </a:bodyPr>
          <a:lstStyle/>
          <a:p>
            <a:pPr>
              <a:spcBef>
                <a:spcPts val="600"/>
              </a:spcBef>
            </a:pPr>
            <a:r>
              <a:rPr lang="en-US" sz="4000" b="1" dirty="0"/>
              <a:t>Exploring Our “Last Name” at GBC - </a:t>
            </a:r>
            <a:r>
              <a:rPr lang="en-US" sz="4000" b="1" dirty="0">
                <a:solidFill>
                  <a:srgbClr val="FF0000"/>
                </a:solidFill>
              </a:rPr>
              <a:t>Church</a:t>
            </a:r>
          </a:p>
          <a:p>
            <a:pPr algn="l">
              <a:spcBef>
                <a:spcPts val="600"/>
              </a:spcBef>
            </a:pPr>
            <a:r>
              <a:rPr lang="en-US" sz="4000" b="1" dirty="0"/>
              <a:t>OT</a:t>
            </a:r>
            <a:r>
              <a:rPr lang="en-US" sz="4000" dirty="0"/>
              <a:t> - The word “church” found </a:t>
            </a:r>
            <a:r>
              <a:rPr lang="en-US" sz="4000" b="1" dirty="0"/>
              <a:t>0</a:t>
            </a:r>
            <a:r>
              <a:rPr lang="en-US" sz="4000" dirty="0"/>
              <a:t> times</a:t>
            </a:r>
          </a:p>
          <a:p>
            <a:pPr algn="l">
              <a:spcBef>
                <a:spcPts val="600"/>
              </a:spcBef>
            </a:pPr>
            <a:r>
              <a:rPr lang="en-US" sz="4000" b="1" dirty="0"/>
              <a:t>NT</a:t>
            </a:r>
            <a:r>
              <a:rPr lang="en-US" sz="4000" dirty="0"/>
              <a:t> - found </a:t>
            </a:r>
            <a:r>
              <a:rPr lang="en-US" sz="4000" b="1" dirty="0"/>
              <a:t>115</a:t>
            </a:r>
            <a:r>
              <a:rPr lang="en-US" sz="4000" dirty="0"/>
              <a:t> times (but only </a:t>
            </a:r>
            <a:r>
              <a:rPr lang="en-US" sz="4000" b="1" dirty="0"/>
              <a:t>2x</a:t>
            </a:r>
            <a:r>
              <a:rPr lang="en-US" sz="4000" dirty="0"/>
              <a:t> in Gospels)</a:t>
            </a:r>
          </a:p>
          <a:p>
            <a:pPr algn="l">
              <a:spcBef>
                <a:spcPts val="600"/>
              </a:spcBef>
            </a:pPr>
            <a:endParaRPr lang="en-US" sz="1000" b="1" dirty="0">
              <a:solidFill>
                <a:srgbClr val="FF0000"/>
              </a:solidFill>
            </a:endParaRPr>
          </a:p>
          <a:p>
            <a:pPr algn="l">
              <a:spcBef>
                <a:spcPts val="600"/>
              </a:spcBef>
            </a:pPr>
            <a:r>
              <a:rPr lang="en-US" sz="4000" b="1" dirty="0">
                <a:solidFill>
                  <a:srgbClr val="FF0000"/>
                </a:solidFill>
              </a:rPr>
              <a:t>Matthew 16:18  </a:t>
            </a:r>
            <a:r>
              <a:rPr lang="en-US" sz="4000" i="1" dirty="0"/>
              <a:t>I (</a:t>
            </a:r>
            <a:r>
              <a:rPr lang="en-US" sz="4000" dirty="0"/>
              <a:t>Jesus</a:t>
            </a:r>
            <a:r>
              <a:rPr lang="en-US" sz="4000" i="1" dirty="0"/>
              <a:t>) say to you that you are Peter, and on this rock I will build My </a:t>
            </a:r>
            <a:r>
              <a:rPr lang="en-US" sz="4000" b="1" i="1" dirty="0">
                <a:solidFill>
                  <a:srgbClr val="FF0000"/>
                </a:solidFill>
              </a:rPr>
              <a:t>church</a:t>
            </a:r>
            <a:r>
              <a:rPr lang="en-US" sz="4000" i="1" dirty="0"/>
              <a:t>, and the gates of Hades shall not prevail against it</a:t>
            </a:r>
            <a:r>
              <a:rPr lang="en-US" sz="4000" dirty="0"/>
              <a:t>.</a:t>
            </a:r>
          </a:p>
          <a:p>
            <a:pPr algn="l">
              <a:spcBef>
                <a:spcPts val="600"/>
              </a:spcBef>
              <a:tabLst>
                <a:tab pos="466725" algn="l"/>
              </a:tabLst>
            </a:pPr>
            <a:r>
              <a:rPr lang="en-US" sz="1000" dirty="0"/>
              <a:t>	</a:t>
            </a:r>
          </a:p>
          <a:p>
            <a:pPr algn="l">
              <a:spcBef>
                <a:spcPts val="600"/>
              </a:spcBef>
              <a:tabLst>
                <a:tab pos="466725" algn="l"/>
              </a:tabLst>
            </a:pPr>
            <a:r>
              <a:rPr lang="en-US" sz="4000" dirty="0"/>
              <a:t>	Spoken in northern Israel, far from the negative 	reactions of the Jerusalem Jews and the apparent 	failure of the Messiah (</a:t>
            </a:r>
            <a:r>
              <a:rPr lang="en-US" sz="4000" b="1" dirty="0">
                <a:solidFill>
                  <a:srgbClr val="FF0000"/>
                </a:solidFill>
              </a:rPr>
              <a:t>John 1:11; </a:t>
            </a:r>
            <a:r>
              <a:rPr lang="en-US" sz="4000" b="1" dirty="0">
                <a:solidFill>
                  <a:srgbClr val="00B050"/>
                </a:solidFill>
              </a:rPr>
              <a:t>Matt 16:21</a:t>
            </a:r>
            <a:r>
              <a:rPr lang="en-US" sz="4000" dirty="0"/>
              <a:t>).</a:t>
            </a:r>
          </a:p>
        </p:txBody>
      </p:sp>
    </p:spTree>
    <p:extLst>
      <p:ext uri="{BB962C8B-B14F-4D97-AF65-F5344CB8AC3E}">
        <p14:creationId xmlns:p14="http://schemas.microsoft.com/office/powerpoint/2010/main" val="37981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D49501-EE39-68E2-7839-D2B07FFBD364}"/>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16FB3252-B3B9-FA60-E1AA-DF5F4F1D8643}"/>
              </a:ext>
            </a:extLst>
          </p:cNvPr>
          <p:cNvSpPr>
            <a:spLocks noGrp="1"/>
          </p:cNvSpPr>
          <p:nvPr>
            <p:ph type="subTitle" idx="1"/>
          </p:nvPr>
        </p:nvSpPr>
        <p:spPr>
          <a:xfrm>
            <a:off x="628650" y="457199"/>
            <a:ext cx="10934700" cy="5934075"/>
          </a:xfrm>
        </p:spPr>
        <p:txBody>
          <a:bodyPr>
            <a:noAutofit/>
          </a:bodyPr>
          <a:lstStyle/>
          <a:p>
            <a:r>
              <a:rPr lang="en-US" sz="4000" b="1" dirty="0"/>
              <a:t>Jesus speaks words of …</a:t>
            </a:r>
            <a:endParaRPr lang="en-US" sz="4000" dirty="0"/>
          </a:p>
          <a:p>
            <a:pPr algn="l"/>
            <a:r>
              <a:rPr lang="en-US" sz="4000" b="1" dirty="0"/>
              <a:t>Certainty</a:t>
            </a:r>
            <a:r>
              <a:rPr lang="en-US" sz="4000" dirty="0"/>
              <a:t> - </a:t>
            </a:r>
            <a:r>
              <a:rPr lang="en-US" sz="4000" i="1" dirty="0"/>
              <a:t>I </a:t>
            </a:r>
            <a:r>
              <a:rPr lang="en-US" sz="4000" b="1" i="1" dirty="0">
                <a:solidFill>
                  <a:srgbClr val="FF0000"/>
                </a:solidFill>
              </a:rPr>
              <a:t>will</a:t>
            </a:r>
            <a:r>
              <a:rPr lang="en-US" sz="4000" i="1" dirty="0"/>
              <a:t> build my church</a:t>
            </a:r>
          </a:p>
          <a:p>
            <a:pPr marL="571500" indent="-392113" algn="l">
              <a:buFont typeface="Arial" panose="020B0604020202020204" pitchFamily="34" charset="0"/>
              <a:buChar char="•"/>
            </a:pPr>
            <a:r>
              <a:rPr lang="en-US" sz="4000" dirty="0"/>
              <a:t>Not a future possibility, but a timeless promise.</a:t>
            </a:r>
          </a:p>
          <a:p>
            <a:pPr algn="l"/>
            <a:endParaRPr lang="en-US" sz="1000" b="1" dirty="0"/>
          </a:p>
          <a:p>
            <a:pPr algn="l"/>
            <a:r>
              <a:rPr lang="en-US" sz="4000" b="1" dirty="0"/>
              <a:t>Construction</a:t>
            </a:r>
            <a:r>
              <a:rPr lang="en-US" sz="4000" dirty="0"/>
              <a:t> - </a:t>
            </a:r>
            <a:r>
              <a:rPr lang="en-US" sz="4000" i="1" dirty="0"/>
              <a:t>I will </a:t>
            </a:r>
            <a:r>
              <a:rPr lang="en-US" sz="4000" b="1" i="1" dirty="0">
                <a:solidFill>
                  <a:srgbClr val="FF0000"/>
                </a:solidFill>
              </a:rPr>
              <a:t>build</a:t>
            </a:r>
            <a:r>
              <a:rPr lang="en-US" sz="4000" b="1" i="1" dirty="0"/>
              <a:t> </a:t>
            </a:r>
            <a:r>
              <a:rPr lang="en-US" sz="4000" i="1" dirty="0"/>
              <a:t>my church</a:t>
            </a:r>
          </a:p>
          <a:p>
            <a:pPr marL="571500" indent="-392113" algn="l">
              <a:spcBef>
                <a:spcPts val="600"/>
              </a:spcBef>
              <a:buFont typeface="Arial" panose="020B0604020202020204" pitchFamily="34" charset="0"/>
              <a:buChar char="•"/>
            </a:pPr>
            <a:r>
              <a:rPr lang="en-US" sz="4000" dirty="0"/>
              <a:t>With a </a:t>
            </a:r>
            <a:r>
              <a:rPr lang="en-US" sz="4000" b="1" dirty="0"/>
              <a:t>blueprint</a:t>
            </a:r>
            <a:r>
              <a:rPr lang="en-US" sz="4000" dirty="0"/>
              <a:t> (</a:t>
            </a:r>
            <a:r>
              <a:rPr lang="en-US" sz="4000" i="1" dirty="0"/>
              <a:t>foreknowledge - </a:t>
            </a:r>
            <a:r>
              <a:rPr lang="en-US" sz="4000" b="1" dirty="0">
                <a:solidFill>
                  <a:srgbClr val="00B050"/>
                </a:solidFill>
              </a:rPr>
              <a:t>Titus 1:1,2</a:t>
            </a:r>
            <a:r>
              <a:rPr lang="en-US" sz="4000" dirty="0"/>
              <a:t>)</a:t>
            </a:r>
          </a:p>
          <a:p>
            <a:pPr marL="571500" indent="-392113" algn="l">
              <a:spcBef>
                <a:spcPts val="600"/>
              </a:spcBef>
              <a:buFont typeface="Arial" panose="020B0604020202020204" pitchFamily="34" charset="0"/>
              <a:buChar char="•"/>
            </a:pPr>
            <a:r>
              <a:rPr lang="en-US" sz="4000" dirty="0"/>
              <a:t>Through a </a:t>
            </a:r>
            <a:r>
              <a:rPr lang="en-US" sz="4000" b="1" dirty="0"/>
              <a:t>process</a:t>
            </a:r>
            <a:r>
              <a:rPr lang="en-US" sz="4000" dirty="0"/>
              <a:t> (</a:t>
            </a:r>
            <a:r>
              <a:rPr lang="en-US" sz="4000" i="1" dirty="0"/>
              <a:t>foundations - </a:t>
            </a:r>
            <a:r>
              <a:rPr lang="en-US" sz="4000" b="1" dirty="0">
                <a:solidFill>
                  <a:srgbClr val="00B050"/>
                </a:solidFill>
              </a:rPr>
              <a:t>Eph 2:19-22</a:t>
            </a:r>
            <a:r>
              <a:rPr lang="en-US" sz="4000" dirty="0"/>
              <a:t>)</a:t>
            </a:r>
          </a:p>
          <a:p>
            <a:pPr marL="571500" indent="-392113" algn="l">
              <a:spcBef>
                <a:spcPts val="600"/>
              </a:spcBef>
              <a:buFont typeface="Arial" panose="020B0604020202020204" pitchFamily="34" charset="0"/>
              <a:buChar char="•"/>
            </a:pPr>
            <a:r>
              <a:rPr lang="en-US" sz="4000" spc="-150" dirty="0"/>
              <a:t>Along a </a:t>
            </a:r>
            <a:r>
              <a:rPr lang="en-US" sz="4000" b="1" spc="-150" dirty="0"/>
              <a:t>path</a:t>
            </a:r>
            <a:r>
              <a:rPr lang="en-US" sz="4000" spc="-150" dirty="0"/>
              <a:t> </a:t>
            </a:r>
            <a:r>
              <a:rPr lang="en-US" sz="4000" spc="-300" dirty="0"/>
              <a:t>(</a:t>
            </a:r>
            <a:r>
              <a:rPr lang="en-US" sz="4000" i="1" spc="-300" dirty="0"/>
              <a:t>Jerusalem, Judea/Samaria, world - </a:t>
            </a:r>
            <a:r>
              <a:rPr lang="en-US" sz="4000" b="1" spc="-300" dirty="0">
                <a:solidFill>
                  <a:srgbClr val="FF0000"/>
                </a:solidFill>
              </a:rPr>
              <a:t>Acts 1:8</a:t>
            </a:r>
            <a:r>
              <a:rPr lang="en-US" sz="4000" spc="-300" dirty="0"/>
              <a:t>)</a:t>
            </a:r>
          </a:p>
          <a:p>
            <a:pPr marL="457200" indent="-277813" algn="l">
              <a:spcBef>
                <a:spcPts val="600"/>
              </a:spcBef>
              <a:buFont typeface="Arial" panose="020B0604020202020204" pitchFamily="34" charset="0"/>
              <a:buChar char="•"/>
            </a:pPr>
            <a:r>
              <a:rPr lang="en-US" sz="4000" b="1" spc="-150" dirty="0"/>
              <a:t> </a:t>
            </a:r>
            <a:r>
              <a:rPr lang="en-US" sz="4000" b="1" dirty="0">
                <a:solidFill>
                  <a:srgbClr val="FF0000"/>
                </a:solidFill>
              </a:rPr>
              <a:t>Acts 2:41 </a:t>
            </a:r>
            <a:r>
              <a:rPr lang="en-US" sz="4000" dirty="0"/>
              <a:t>(3,000); </a:t>
            </a:r>
            <a:r>
              <a:rPr lang="en-US" sz="4000" b="1" dirty="0">
                <a:solidFill>
                  <a:srgbClr val="FF0000"/>
                </a:solidFill>
              </a:rPr>
              <a:t>4:4</a:t>
            </a:r>
            <a:r>
              <a:rPr lang="en-US" sz="4000" dirty="0"/>
              <a:t> (5,000); </a:t>
            </a:r>
            <a:r>
              <a:rPr lang="en-US" sz="4000" b="1" dirty="0">
                <a:solidFill>
                  <a:srgbClr val="FF0000"/>
                </a:solidFill>
              </a:rPr>
              <a:t>5:14</a:t>
            </a:r>
            <a:r>
              <a:rPr lang="en-US" sz="4000" dirty="0"/>
              <a:t> (multitudes); </a:t>
            </a:r>
          </a:p>
          <a:p>
            <a:pPr marL="179387" algn="l">
              <a:spcBef>
                <a:spcPts val="0"/>
              </a:spcBef>
            </a:pPr>
            <a:r>
              <a:rPr lang="en-US" sz="4000" b="1" spc="-30" dirty="0">
                <a:solidFill>
                  <a:srgbClr val="FF0000"/>
                </a:solidFill>
              </a:rPr>
              <a:t>	</a:t>
            </a:r>
            <a:r>
              <a:rPr lang="en-US" sz="4000" b="1" spc="-80" dirty="0">
                <a:solidFill>
                  <a:srgbClr val="FF0000"/>
                </a:solidFill>
              </a:rPr>
              <a:t>11:24</a:t>
            </a:r>
            <a:r>
              <a:rPr lang="en-US" sz="4000" spc="-80" dirty="0"/>
              <a:t> (great many); </a:t>
            </a:r>
            <a:r>
              <a:rPr lang="en-US" sz="4000" b="1" spc="-80" dirty="0">
                <a:solidFill>
                  <a:srgbClr val="00B050"/>
                </a:solidFill>
              </a:rPr>
              <a:t>Rev 5:11,12 </a:t>
            </a:r>
            <a:r>
              <a:rPr lang="en-US" sz="4000" spc="-80" dirty="0"/>
              <a:t>(10,000 x 10,000)</a:t>
            </a:r>
          </a:p>
          <a:p>
            <a:pPr marL="571500" indent="-392113" algn="l">
              <a:buFont typeface="Arial" panose="020B0604020202020204" pitchFamily="34" charset="0"/>
              <a:buChar char="•"/>
            </a:pPr>
            <a:endParaRPr lang="en-US" sz="4000" spc="-300" dirty="0"/>
          </a:p>
          <a:p>
            <a:pPr algn="l"/>
            <a:endParaRPr lang="en-US" sz="4000" i="1" dirty="0"/>
          </a:p>
        </p:txBody>
      </p:sp>
    </p:spTree>
    <p:extLst>
      <p:ext uri="{BB962C8B-B14F-4D97-AF65-F5344CB8AC3E}">
        <p14:creationId xmlns:p14="http://schemas.microsoft.com/office/powerpoint/2010/main" val="3241369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C0D8B3-D62A-644A-62CA-A0D1CB7D3A6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BC4EA80-7999-39E5-15FE-2BDD54DF6D67}"/>
              </a:ext>
            </a:extLst>
          </p:cNvPr>
          <p:cNvSpPr>
            <a:spLocks noGrp="1"/>
          </p:cNvSpPr>
          <p:nvPr>
            <p:ph type="subTitle" idx="1"/>
          </p:nvPr>
        </p:nvSpPr>
        <p:spPr>
          <a:xfrm>
            <a:off x="628650" y="457199"/>
            <a:ext cx="10934700" cy="5934075"/>
          </a:xfrm>
        </p:spPr>
        <p:txBody>
          <a:bodyPr>
            <a:noAutofit/>
          </a:bodyPr>
          <a:lstStyle/>
          <a:p>
            <a:r>
              <a:rPr lang="en-US" sz="4000" b="1" dirty="0"/>
              <a:t>The New Testament is a written record </a:t>
            </a:r>
          </a:p>
          <a:p>
            <a:r>
              <a:rPr lang="en-US" sz="4000" b="1" dirty="0"/>
              <a:t>of Jesus building His Church</a:t>
            </a:r>
          </a:p>
          <a:p>
            <a:pPr algn="l"/>
            <a:r>
              <a:rPr lang="en-US" sz="4000" b="1" dirty="0"/>
              <a:t>Gospels</a:t>
            </a:r>
            <a:r>
              <a:rPr lang="en-US" sz="4000" dirty="0"/>
              <a:t> (4) - </a:t>
            </a:r>
            <a:r>
              <a:rPr lang="en-US" sz="4000" b="1" dirty="0">
                <a:solidFill>
                  <a:srgbClr val="FF0000"/>
                </a:solidFill>
              </a:rPr>
              <a:t>Matthew</a:t>
            </a:r>
            <a:r>
              <a:rPr lang="en-US" sz="4000" dirty="0"/>
              <a:t>, </a:t>
            </a:r>
            <a:r>
              <a:rPr lang="en-US" sz="4000" b="1" dirty="0">
                <a:solidFill>
                  <a:srgbClr val="FF0000"/>
                </a:solidFill>
              </a:rPr>
              <a:t>Mark</a:t>
            </a:r>
            <a:r>
              <a:rPr lang="en-US" sz="4000" dirty="0"/>
              <a:t>, </a:t>
            </a:r>
            <a:r>
              <a:rPr lang="en-US" sz="4000" b="1" dirty="0">
                <a:solidFill>
                  <a:srgbClr val="FF0000"/>
                </a:solidFill>
              </a:rPr>
              <a:t>Luke</a:t>
            </a:r>
            <a:r>
              <a:rPr lang="en-US" sz="4000" dirty="0"/>
              <a:t>, </a:t>
            </a:r>
            <a:r>
              <a:rPr lang="en-US" sz="4000" b="1" dirty="0">
                <a:solidFill>
                  <a:srgbClr val="FF0000"/>
                </a:solidFill>
              </a:rPr>
              <a:t>John</a:t>
            </a:r>
          </a:p>
          <a:p>
            <a:pPr algn="l"/>
            <a:r>
              <a:rPr lang="en-US" sz="4000" b="1" dirty="0"/>
              <a:t>History</a:t>
            </a:r>
            <a:r>
              <a:rPr lang="en-US" sz="4000" dirty="0"/>
              <a:t> (1) - </a:t>
            </a:r>
            <a:r>
              <a:rPr lang="en-US" sz="4000" b="1" dirty="0">
                <a:solidFill>
                  <a:srgbClr val="FF0000"/>
                </a:solidFill>
              </a:rPr>
              <a:t>Acts</a:t>
            </a:r>
          </a:p>
          <a:p>
            <a:pPr algn="l"/>
            <a:r>
              <a:rPr lang="en-US" sz="4000" b="1" dirty="0"/>
              <a:t>Epistles</a:t>
            </a:r>
            <a:r>
              <a:rPr lang="en-US" sz="4000" dirty="0"/>
              <a:t> (21) - Letters to believers/</a:t>
            </a:r>
            <a:r>
              <a:rPr lang="en-US" sz="4000" b="1" dirty="0">
                <a:solidFill>
                  <a:srgbClr val="00B050"/>
                </a:solidFill>
              </a:rPr>
              <a:t>churches</a:t>
            </a:r>
          </a:p>
          <a:p>
            <a:pPr algn="l"/>
            <a:r>
              <a:rPr lang="en-US" sz="4000" b="1" dirty="0"/>
              <a:t>Prophesy</a:t>
            </a:r>
            <a:r>
              <a:rPr lang="en-US" sz="4000" dirty="0"/>
              <a:t> (1) - </a:t>
            </a:r>
            <a:r>
              <a:rPr lang="en-US" sz="4000" b="1" dirty="0">
                <a:solidFill>
                  <a:srgbClr val="FF0000"/>
                </a:solidFill>
              </a:rPr>
              <a:t>Revelation</a:t>
            </a:r>
            <a:r>
              <a:rPr lang="en-US" sz="4000" dirty="0"/>
              <a:t> (Letters to 7 </a:t>
            </a:r>
            <a:r>
              <a:rPr lang="en-US" sz="4000" b="1" dirty="0">
                <a:solidFill>
                  <a:srgbClr val="00B050"/>
                </a:solidFill>
              </a:rPr>
              <a:t>Churches</a:t>
            </a:r>
            <a:r>
              <a:rPr lang="en-US" sz="4000" dirty="0"/>
              <a:t>)</a:t>
            </a:r>
          </a:p>
          <a:p>
            <a:pPr algn="l">
              <a:tabLst>
                <a:tab pos="457200" algn="l"/>
              </a:tabLst>
            </a:pPr>
            <a:r>
              <a:rPr lang="en-US" sz="4000" dirty="0"/>
              <a:t>	(</a:t>
            </a:r>
            <a:r>
              <a:rPr lang="en-US" sz="4000" i="1" dirty="0"/>
              <a:t>Theme for 1</a:t>
            </a:r>
            <a:r>
              <a:rPr lang="en-US" sz="4000" i="1" baseline="30000" dirty="0"/>
              <a:t>st</a:t>
            </a:r>
            <a:r>
              <a:rPr lang="en-US" sz="4000" i="1" dirty="0"/>
              <a:t> Sunday of the Month preaching</a:t>
            </a:r>
            <a:r>
              <a:rPr lang="en-US" sz="4000" dirty="0"/>
              <a:t>)</a:t>
            </a:r>
          </a:p>
          <a:p>
            <a:endParaRPr lang="en-US" sz="4000" b="1" dirty="0"/>
          </a:p>
          <a:p>
            <a:endParaRPr lang="en-US" sz="4000" dirty="0"/>
          </a:p>
        </p:txBody>
      </p:sp>
    </p:spTree>
    <p:extLst>
      <p:ext uri="{BB962C8B-B14F-4D97-AF65-F5344CB8AC3E}">
        <p14:creationId xmlns:p14="http://schemas.microsoft.com/office/powerpoint/2010/main" val="3537150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281E1E-BE7A-76C1-27A9-6A47A59B12D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08CC99A-2D09-B116-2DCB-150137CCCBAC}"/>
              </a:ext>
            </a:extLst>
          </p:cNvPr>
          <p:cNvSpPr>
            <a:spLocks noGrp="1"/>
          </p:cNvSpPr>
          <p:nvPr>
            <p:ph type="subTitle" idx="1"/>
          </p:nvPr>
        </p:nvSpPr>
        <p:spPr>
          <a:xfrm>
            <a:off x="628650" y="457199"/>
            <a:ext cx="10934700" cy="5934075"/>
          </a:xfrm>
        </p:spPr>
        <p:txBody>
          <a:bodyPr>
            <a:noAutofit/>
          </a:bodyPr>
          <a:lstStyle/>
          <a:p>
            <a:r>
              <a:rPr lang="en-US" sz="4000" b="1" dirty="0"/>
              <a:t>Jesus speaks words of …</a:t>
            </a:r>
          </a:p>
          <a:p>
            <a:pPr algn="l">
              <a:spcBef>
                <a:spcPts val="0"/>
              </a:spcBef>
            </a:pPr>
            <a:r>
              <a:rPr lang="en-US" sz="2800" b="1" dirty="0"/>
              <a:t>Certainty</a:t>
            </a:r>
            <a:r>
              <a:rPr lang="en-US" sz="2800" dirty="0"/>
              <a:t> - </a:t>
            </a:r>
            <a:r>
              <a:rPr lang="en-US" sz="2800" i="1" dirty="0"/>
              <a:t>I </a:t>
            </a:r>
            <a:r>
              <a:rPr lang="en-US" sz="2800" b="1" i="1" dirty="0"/>
              <a:t>will</a:t>
            </a:r>
            <a:r>
              <a:rPr lang="en-US" sz="2800" i="1" dirty="0"/>
              <a:t> </a:t>
            </a:r>
          </a:p>
          <a:p>
            <a:pPr algn="l">
              <a:spcBef>
                <a:spcPts val="0"/>
              </a:spcBef>
            </a:pPr>
            <a:r>
              <a:rPr lang="en-US" sz="2800" b="1" dirty="0"/>
              <a:t>Construction</a:t>
            </a:r>
            <a:r>
              <a:rPr lang="en-US" sz="2800" dirty="0"/>
              <a:t> </a:t>
            </a:r>
            <a:r>
              <a:rPr lang="en-US" sz="2800" i="1" dirty="0"/>
              <a:t>- I will </a:t>
            </a:r>
            <a:r>
              <a:rPr lang="en-US" sz="2800" b="1" i="1" dirty="0"/>
              <a:t>build </a:t>
            </a:r>
          </a:p>
          <a:p>
            <a:pPr algn="l"/>
            <a:r>
              <a:rPr lang="en-US" sz="4000" b="1" dirty="0"/>
              <a:t>Contrast</a:t>
            </a:r>
            <a:r>
              <a:rPr lang="en-US" sz="4000" dirty="0"/>
              <a:t> - </a:t>
            </a:r>
            <a:r>
              <a:rPr lang="en-US" sz="4000" i="1" dirty="0"/>
              <a:t>I will build my </a:t>
            </a:r>
            <a:r>
              <a:rPr lang="en-US" sz="4000" b="1" i="1" dirty="0">
                <a:solidFill>
                  <a:srgbClr val="FF0000"/>
                </a:solidFill>
              </a:rPr>
              <a:t>church</a:t>
            </a:r>
          </a:p>
          <a:p>
            <a:pPr marL="571500" indent="-392113" algn="l">
              <a:buFont typeface="Arial" panose="020B0604020202020204" pitchFamily="34" charset="0"/>
              <a:buChar char="•"/>
            </a:pPr>
            <a:r>
              <a:rPr lang="en-US" sz="4000" spc="-150" dirty="0"/>
              <a:t>distinct from God’s </a:t>
            </a:r>
            <a:r>
              <a:rPr lang="en-US" sz="4000" b="1" spc="-150" dirty="0"/>
              <a:t>Messianic Kingdom </a:t>
            </a:r>
            <a:r>
              <a:rPr lang="en-US" sz="4000" spc="-150" dirty="0"/>
              <a:t>(</a:t>
            </a:r>
            <a:r>
              <a:rPr lang="en-US" sz="4000" i="1" spc="-150" dirty="0"/>
              <a:t>based on His </a:t>
            </a:r>
            <a:r>
              <a:rPr lang="en-US" sz="4000" i="1" spc="-50" dirty="0"/>
              <a:t>“now &amp; not yet” promises to Israel - </a:t>
            </a:r>
            <a:r>
              <a:rPr lang="en-US" sz="4000" b="1" spc="-50" dirty="0">
                <a:solidFill>
                  <a:srgbClr val="00B050"/>
                </a:solidFill>
              </a:rPr>
              <a:t>Jer 31:35-37</a:t>
            </a:r>
            <a:r>
              <a:rPr lang="en-US" sz="4000" i="1" spc="-50" dirty="0"/>
              <a:t>)</a:t>
            </a:r>
            <a:endParaRPr lang="en-US" sz="4000" spc="-50" dirty="0"/>
          </a:p>
          <a:p>
            <a:pPr marL="571500" indent="-392113" algn="l">
              <a:buFont typeface="Arial" panose="020B0604020202020204" pitchFamily="34" charset="0"/>
              <a:buChar char="•"/>
            </a:pPr>
            <a:r>
              <a:rPr lang="en-US" sz="4000" b="1" spc="-190" dirty="0"/>
              <a:t>gathering</a:t>
            </a:r>
            <a:r>
              <a:rPr lang="en-US" sz="4000" spc="-190" dirty="0"/>
              <a:t> of </a:t>
            </a:r>
            <a:r>
              <a:rPr lang="en-US" sz="4000" b="1" spc="-190" dirty="0"/>
              <a:t>grafted</a:t>
            </a:r>
            <a:r>
              <a:rPr lang="en-US" sz="4000" spc="-190" dirty="0"/>
              <a:t> </a:t>
            </a:r>
            <a:r>
              <a:rPr lang="en-US" sz="4000" b="1" spc="-190" dirty="0"/>
              <a:t>in</a:t>
            </a:r>
            <a:r>
              <a:rPr lang="en-US" sz="4000" spc="-190" dirty="0"/>
              <a:t>, “</a:t>
            </a:r>
            <a:r>
              <a:rPr lang="en-US" sz="4000" b="1" i="1" spc="-190" dirty="0"/>
              <a:t>called out ones</a:t>
            </a:r>
            <a:r>
              <a:rPr lang="en-US" sz="4000" spc="-190" dirty="0"/>
              <a:t>” </a:t>
            </a:r>
            <a:r>
              <a:rPr lang="en-US" sz="4000" spc="-300" dirty="0"/>
              <a:t>(</a:t>
            </a:r>
            <a:r>
              <a:rPr lang="en-US" sz="4000" b="1" spc="-300" dirty="0">
                <a:solidFill>
                  <a:srgbClr val="00B050"/>
                </a:solidFill>
              </a:rPr>
              <a:t>Rm 11:17,18</a:t>
            </a:r>
            <a:r>
              <a:rPr lang="en-US" sz="4000" spc="-300" dirty="0"/>
              <a:t>)</a:t>
            </a:r>
          </a:p>
          <a:p>
            <a:pPr marL="571500" indent="-392113" algn="l">
              <a:buFont typeface="Arial" panose="020B0604020202020204" pitchFamily="34" charset="0"/>
              <a:buChar char="•"/>
            </a:pPr>
            <a:r>
              <a:rPr lang="en-US" sz="4000" b="1" dirty="0"/>
              <a:t>universal</a:t>
            </a:r>
            <a:r>
              <a:rPr lang="en-US" sz="4000" dirty="0"/>
              <a:t> as well as </a:t>
            </a:r>
            <a:r>
              <a:rPr lang="en-US" sz="4000" b="1" dirty="0"/>
              <a:t>local</a:t>
            </a:r>
            <a:r>
              <a:rPr lang="en-US" sz="4000" dirty="0"/>
              <a:t> form (</a:t>
            </a:r>
            <a:r>
              <a:rPr lang="en-US" sz="4000" b="1" dirty="0">
                <a:solidFill>
                  <a:srgbClr val="FF0000"/>
                </a:solidFill>
              </a:rPr>
              <a:t>I Cor 1:1,2</a:t>
            </a:r>
            <a:r>
              <a:rPr lang="en-US" sz="4000" dirty="0"/>
              <a:t>)</a:t>
            </a:r>
          </a:p>
          <a:p>
            <a:pPr marL="571500" indent="-392113" algn="l">
              <a:buFont typeface="Arial" panose="020B0604020202020204" pitchFamily="34" charset="0"/>
              <a:buChar char="•"/>
            </a:pPr>
            <a:r>
              <a:rPr lang="en-US" sz="4000" b="1" spc="-100" dirty="0"/>
              <a:t>body</a:t>
            </a:r>
            <a:r>
              <a:rPr lang="en-US" sz="4000" spc="-100" dirty="0"/>
              <a:t> of believers from </a:t>
            </a:r>
            <a:r>
              <a:rPr lang="en-US" sz="4000" b="1" spc="-100" dirty="0"/>
              <a:t>every time and place</a:t>
            </a:r>
            <a:r>
              <a:rPr lang="en-US" sz="4000" spc="-100" dirty="0"/>
              <a:t>, from </a:t>
            </a:r>
            <a:r>
              <a:rPr lang="en-US" sz="4000" b="1" spc="-100" dirty="0"/>
              <a:t>Pentecost</a:t>
            </a:r>
            <a:r>
              <a:rPr lang="en-US" sz="4000" spc="-100" dirty="0"/>
              <a:t> (</a:t>
            </a:r>
            <a:r>
              <a:rPr lang="en-US" sz="4000" b="1" spc="-100" dirty="0">
                <a:solidFill>
                  <a:srgbClr val="FF0000"/>
                </a:solidFill>
              </a:rPr>
              <a:t>Acts 2</a:t>
            </a:r>
            <a:r>
              <a:rPr lang="en-US" sz="4000" spc="-100" dirty="0"/>
              <a:t>) through the </a:t>
            </a:r>
            <a:r>
              <a:rPr lang="en-US" sz="4000" b="1" spc="-100" dirty="0"/>
              <a:t>Rapture</a:t>
            </a:r>
            <a:r>
              <a:rPr lang="en-US" sz="4000" spc="-100" dirty="0"/>
              <a:t> (</a:t>
            </a:r>
            <a:r>
              <a:rPr lang="en-US" sz="4000" b="1" spc="-100" dirty="0">
                <a:solidFill>
                  <a:srgbClr val="FF0000"/>
                </a:solidFill>
              </a:rPr>
              <a:t>I </a:t>
            </a:r>
            <a:r>
              <a:rPr lang="en-US" sz="4000" b="1" spc="-100" dirty="0" err="1">
                <a:solidFill>
                  <a:srgbClr val="FF0000"/>
                </a:solidFill>
              </a:rPr>
              <a:t>Thess</a:t>
            </a:r>
            <a:r>
              <a:rPr lang="en-US" sz="4000" b="1" spc="-100" dirty="0">
                <a:solidFill>
                  <a:srgbClr val="FF0000"/>
                </a:solidFill>
              </a:rPr>
              <a:t> 4</a:t>
            </a:r>
            <a:r>
              <a:rPr lang="en-US" sz="4000" spc="-100" dirty="0"/>
              <a:t>).</a:t>
            </a:r>
          </a:p>
        </p:txBody>
      </p:sp>
    </p:spTree>
    <p:extLst>
      <p:ext uri="{BB962C8B-B14F-4D97-AF65-F5344CB8AC3E}">
        <p14:creationId xmlns:p14="http://schemas.microsoft.com/office/powerpoint/2010/main" val="1144581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2F4EE-FDE7-1A46-86A8-665C58A363C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375A686-812B-E1BD-65C3-E61A5A4900DD}"/>
              </a:ext>
            </a:extLst>
          </p:cNvPr>
          <p:cNvSpPr>
            <a:spLocks noGrp="1"/>
          </p:cNvSpPr>
          <p:nvPr>
            <p:ph type="subTitle" idx="1"/>
          </p:nvPr>
        </p:nvSpPr>
        <p:spPr>
          <a:xfrm>
            <a:off x="628650" y="457199"/>
            <a:ext cx="10934700" cy="5934075"/>
          </a:xfrm>
        </p:spPr>
        <p:txBody>
          <a:bodyPr>
            <a:noAutofit/>
          </a:bodyPr>
          <a:lstStyle/>
          <a:p>
            <a:r>
              <a:rPr lang="en-US" sz="4000" b="1" dirty="0"/>
              <a:t>Jesus speaks words of …</a:t>
            </a:r>
          </a:p>
          <a:p>
            <a:pPr algn="l">
              <a:spcBef>
                <a:spcPts val="0"/>
              </a:spcBef>
            </a:pPr>
            <a:r>
              <a:rPr lang="en-US" sz="2800" b="1" dirty="0"/>
              <a:t>Certainty</a:t>
            </a:r>
            <a:r>
              <a:rPr lang="en-US" sz="2800" dirty="0"/>
              <a:t> -</a:t>
            </a:r>
            <a:r>
              <a:rPr lang="en-US" sz="2800" i="1" dirty="0"/>
              <a:t> I </a:t>
            </a:r>
            <a:r>
              <a:rPr lang="en-US" sz="2800" b="1" i="1" dirty="0"/>
              <a:t>will</a:t>
            </a:r>
            <a:r>
              <a:rPr lang="en-US" sz="2800" i="1" dirty="0"/>
              <a:t> </a:t>
            </a:r>
          </a:p>
          <a:p>
            <a:pPr algn="l">
              <a:spcBef>
                <a:spcPts val="0"/>
              </a:spcBef>
            </a:pPr>
            <a:r>
              <a:rPr lang="en-US" sz="2800" b="1" dirty="0"/>
              <a:t>Construction</a:t>
            </a:r>
            <a:r>
              <a:rPr lang="en-US" sz="2800" dirty="0"/>
              <a:t> - </a:t>
            </a:r>
            <a:r>
              <a:rPr lang="en-US" sz="2800" i="1" dirty="0"/>
              <a:t>I will </a:t>
            </a:r>
            <a:r>
              <a:rPr lang="en-US" sz="2800" b="1" i="1" dirty="0"/>
              <a:t>build </a:t>
            </a:r>
            <a:endParaRPr lang="en-US" sz="2800" i="1" dirty="0"/>
          </a:p>
          <a:p>
            <a:pPr algn="l">
              <a:spcBef>
                <a:spcPts val="0"/>
              </a:spcBef>
            </a:pPr>
            <a:r>
              <a:rPr lang="en-US" sz="2800" b="1" dirty="0"/>
              <a:t>Contrast</a:t>
            </a:r>
            <a:r>
              <a:rPr lang="en-US" sz="2800" dirty="0"/>
              <a:t> - </a:t>
            </a:r>
            <a:r>
              <a:rPr lang="en-US" sz="2800" i="1" dirty="0"/>
              <a:t>I will build my </a:t>
            </a:r>
            <a:r>
              <a:rPr lang="en-US" sz="2800" b="1" i="1" dirty="0"/>
              <a:t>church</a:t>
            </a:r>
          </a:p>
          <a:p>
            <a:pPr algn="l"/>
            <a:r>
              <a:rPr lang="en-US" sz="4000" b="1" dirty="0"/>
              <a:t>Connection</a:t>
            </a:r>
            <a:r>
              <a:rPr lang="en-US" sz="4000" dirty="0"/>
              <a:t> - </a:t>
            </a:r>
            <a:r>
              <a:rPr lang="en-US" sz="4000" b="1" i="1" dirty="0">
                <a:solidFill>
                  <a:srgbClr val="FF0000"/>
                </a:solidFill>
              </a:rPr>
              <a:t>I</a:t>
            </a:r>
            <a:r>
              <a:rPr lang="en-US" sz="4000" i="1" dirty="0">
                <a:solidFill>
                  <a:srgbClr val="FF0000"/>
                </a:solidFill>
              </a:rPr>
              <a:t> </a:t>
            </a:r>
            <a:r>
              <a:rPr lang="en-US" sz="4000" i="1" dirty="0"/>
              <a:t>will build </a:t>
            </a:r>
            <a:r>
              <a:rPr lang="en-US" sz="4000" b="1" i="1" dirty="0">
                <a:solidFill>
                  <a:srgbClr val="FF0000"/>
                </a:solidFill>
              </a:rPr>
              <a:t>my</a:t>
            </a:r>
            <a:r>
              <a:rPr lang="en-US" sz="4000" i="1" dirty="0"/>
              <a:t> church</a:t>
            </a:r>
          </a:p>
          <a:p>
            <a:pPr algn="l"/>
            <a:r>
              <a:rPr lang="en-US" sz="4000" b="1" dirty="0">
                <a:solidFill>
                  <a:srgbClr val="FF0000"/>
                </a:solidFill>
              </a:rPr>
              <a:t>Col 1:18  </a:t>
            </a:r>
            <a:r>
              <a:rPr lang="en-US" sz="4000" dirty="0"/>
              <a:t>He is </a:t>
            </a:r>
            <a:r>
              <a:rPr lang="en-US" sz="4000" b="1" dirty="0"/>
              <a:t>the head </a:t>
            </a:r>
            <a:r>
              <a:rPr lang="en-US" sz="4000" dirty="0"/>
              <a:t>of the body, the </a:t>
            </a:r>
            <a:r>
              <a:rPr lang="en-US" sz="4000" b="1" dirty="0"/>
              <a:t>church</a:t>
            </a:r>
            <a:r>
              <a:rPr lang="en-US" sz="4000" dirty="0"/>
              <a:t>, who is the beginning, the firstborn from the dead, that in all things He may have the preeminence. </a:t>
            </a:r>
          </a:p>
          <a:p>
            <a:pPr marL="571500" indent="-392113" algn="l">
              <a:buFont typeface="Arial" panose="020B0604020202020204" pitchFamily="34" charset="0"/>
              <a:buChar char="•"/>
            </a:pPr>
            <a:r>
              <a:rPr lang="en-US" sz="4000" i="1" spc="-150" dirty="0"/>
              <a:t>Cornerstone, Savior, Lord, Shepherd </a:t>
            </a:r>
            <a:r>
              <a:rPr lang="en-US" sz="4000" spc="-150" dirty="0"/>
              <a:t>(</a:t>
            </a:r>
            <a:r>
              <a:rPr lang="en-US" sz="4000" b="1" spc="-150" dirty="0">
                <a:solidFill>
                  <a:srgbClr val="00B050"/>
                </a:solidFill>
              </a:rPr>
              <a:t>Rev 1:12,13,20</a:t>
            </a:r>
            <a:r>
              <a:rPr lang="en-US" sz="4000" spc="-150" dirty="0"/>
              <a:t>)</a:t>
            </a:r>
          </a:p>
        </p:txBody>
      </p:sp>
    </p:spTree>
    <p:extLst>
      <p:ext uri="{BB962C8B-B14F-4D97-AF65-F5344CB8AC3E}">
        <p14:creationId xmlns:p14="http://schemas.microsoft.com/office/powerpoint/2010/main" val="999639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BE0DD8-7997-A0E4-BECD-D76E97D4EC3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9CA312E-BF6B-B289-ADB6-83387F852C17}"/>
              </a:ext>
            </a:extLst>
          </p:cNvPr>
          <p:cNvSpPr>
            <a:spLocks noGrp="1"/>
          </p:cNvSpPr>
          <p:nvPr>
            <p:ph type="subTitle" idx="1"/>
          </p:nvPr>
        </p:nvSpPr>
        <p:spPr>
          <a:xfrm>
            <a:off x="628650" y="457199"/>
            <a:ext cx="10934700" cy="5934075"/>
          </a:xfrm>
        </p:spPr>
        <p:txBody>
          <a:bodyPr>
            <a:noAutofit/>
          </a:bodyPr>
          <a:lstStyle/>
          <a:p>
            <a:r>
              <a:rPr lang="en-US" sz="4000" b="1" dirty="0"/>
              <a:t>Jesus speaks words of …</a:t>
            </a:r>
          </a:p>
          <a:p>
            <a:pPr algn="l"/>
            <a:r>
              <a:rPr lang="en-US" sz="4000" b="1" dirty="0"/>
              <a:t>Conflict</a:t>
            </a:r>
            <a:r>
              <a:rPr lang="en-US" sz="4000" dirty="0"/>
              <a:t> - </a:t>
            </a:r>
            <a:r>
              <a:rPr lang="en-US" sz="4000" i="1" dirty="0"/>
              <a:t>the </a:t>
            </a:r>
            <a:r>
              <a:rPr lang="en-US" sz="4000" b="1" i="1" dirty="0">
                <a:solidFill>
                  <a:srgbClr val="FF0000"/>
                </a:solidFill>
              </a:rPr>
              <a:t>gates of hell </a:t>
            </a:r>
          </a:p>
          <a:p>
            <a:pPr marL="571500" indent="-338138" algn="l">
              <a:buFont typeface="Arial" panose="020B0604020202020204" pitchFamily="34" charset="0"/>
              <a:buChar char="•"/>
              <a:tabLst>
                <a:tab pos="466725" algn="l"/>
              </a:tabLst>
            </a:pPr>
            <a:r>
              <a:rPr lang="en-US" sz="4000" b="1" i="1" dirty="0"/>
              <a:t>gates</a:t>
            </a:r>
            <a:r>
              <a:rPr lang="en-US" sz="4000" dirty="0"/>
              <a:t> = places of power and protection.</a:t>
            </a:r>
          </a:p>
          <a:p>
            <a:pPr marL="571500" indent="-338138" algn="l">
              <a:buFont typeface="Arial" panose="020B0604020202020204" pitchFamily="34" charset="0"/>
              <a:buChar char="•"/>
              <a:tabLst>
                <a:tab pos="466725" algn="l"/>
              </a:tabLst>
            </a:pPr>
            <a:r>
              <a:rPr lang="en-US" sz="4000" b="1" i="1" dirty="0"/>
              <a:t>hell/hades</a:t>
            </a:r>
            <a:r>
              <a:rPr lang="en-US" sz="4000" dirty="0"/>
              <a:t> = death, grave, Satan’s domain and 	destiny (</a:t>
            </a:r>
            <a:r>
              <a:rPr lang="en-US" sz="4000" b="1" dirty="0">
                <a:solidFill>
                  <a:srgbClr val="00B050"/>
                </a:solidFill>
              </a:rPr>
              <a:t>Rev 20:1-3,7-15</a:t>
            </a:r>
            <a:r>
              <a:rPr lang="en-US" sz="4000" dirty="0"/>
              <a:t>).</a:t>
            </a:r>
          </a:p>
        </p:txBody>
      </p:sp>
    </p:spTree>
    <p:extLst>
      <p:ext uri="{BB962C8B-B14F-4D97-AF65-F5344CB8AC3E}">
        <p14:creationId xmlns:p14="http://schemas.microsoft.com/office/powerpoint/2010/main" val="118235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2686</TotalTime>
  <Words>815</Words>
  <Application>Microsoft Office PowerPoint</Application>
  <PresentationFormat>Widescreen</PresentationFormat>
  <Paragraphs>74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James Depue</dc:creator>
  <cp:lastModifiedBy>James Depue</cp:lastModifiedBy>
  <cp:revision>1</cp:revision>
  <dcterms:created xsi:type="dcterms:W3CDTF">2025-01-29T01:28:36Z</dcterms:created>
  <dcterms:modified xsi:type="dcterms:W3CDTF">2025-02-02T21:48:13Z</dcterms:modified>
</cp:coreProperties>
</file>