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7" r:id="rId2"/>
    <p:sldId id="450" r:id="rId3"/>
    <p:sldId id="278" r:id="rId4"/>
    <p:sldId id="431" r:id="rId5"/>
    <p:sldId id="441" r:id="rId6"/>
    <p:sldId id="442" r:id="rId7"/>
    <p:sldId id="443" r:id="rId8"/>
    <p:sldId id="444" r:id="rId9"/>
    <p:sldId id="437" r:id="rId10"/>
    <p:sldId id="445" r:id="rId11"/>
    <p:sldId id="446" r:id="rId12"/>
    <p:sldId id="438" r:id="rId13"/>
    <p:sldId id="439" r:id="rId14"/>
    <p:sldId id="449" r:id="rId15"/>
    <p:sldId id="44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77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epue" userId="ce8b122cf7b10dd2" providerId="LiveId" clId="{D40DE2F3-4053-4912-A998-C9854E7A9560}"/>
    <pc:docChg chg="delSld">
      <pc:chgData name="James Depue" userId="ce8b122cf7b10dd2" providerId="LiveId" clId="{D40DE2F3-4053-4912-A998-C9854E7A9560}" dt="2025-02-23T19:00:40.379" v="15" actId="47"/>
      <pc:docMkLst>
        <pc:docMk/>
      </pc:docMkLst>
      <pc:sldChg chg="del">
        <pc:chgData name="James Depue" userId="ce8b122cf7b10dd2" providerId="LiveId" clId="{D40DE2F3-4053-4912-A998-C9854E7A9560}" dt="2025-02-23T19:00:24.603" v="2" actId="47"/>
        <pc:sldMkLst>
          <pc:docMk/>
          <pc:sldMk cId="1375293635" sldId="256"/>
        </pc:sldMkLst>
      </pc:sldChg>
      <pc:sldChg chg="del">
        <pc:chgData name="James Depue" userId="ce8b122cf7b10dd2" providerId="LiveId" clId="{D40DE2F3-4053-4912-A998-C9854E7A9560}" dt="2025-02-23T19:00:26.886" v="5" actId="47"/>
        <pc:sldMkLst>
          <pc:docMk/>
          <pc:sldMk cId="3294407346" sldId="257"/>
        </pc:sldMkLst>
      </pc:sldChg>
      <pc:sldChg chg="del">
        <pc:chgData name="James Depue" userId="ce8b122cf7b10dd2" providerId="LiveId" clId="{D40DE2F3-4053-4912-A998-C9854E7A9560}" dt="2025-02-23T19:00:26.417" v="4" actId="47"/>
        <pc:sldMkLst>
          <pc:docMk/>
          <pc:sldMk cId="1693708952" sldId="258"/>
        </pc:sldMkLst>
      </pc:sldChg>
      <pc:sldChg chg="del">
        <pc:chgData name="James Depue" userId="ce8b122cf7b10dd2" providerId="LiveId" clId="{D40DE2F3-4053-4912-A998-C9854E7A9560}" dt="2025-02-23T19:00:27.929" v="7" actId="47"/>
        <pc:sldMkLst>
          <pc:docMk/>
          <pc:sldMk cId="1431207819" sldId="259"/>
        </pc:sldMkLst>
      </pc:sldChg>
      <pc:sldChg chg="del">
        <pc:chgData name="James Depue" userId="ce8b122cf7b10dd2" providerId="LiveId" clId="{D40DE2F3-4053-4912-A998-C9854E7A9560}" dt="2025-02-23T19:00:27.386" v="6" actId="47"/>
        <pc:sldMkLst>
          <pc:docMk/>
          <pc:sldMk cId="79253865" sldId="260"/>
        </pc:sldMkLst>
      </pc:sldChg>
      <pc:sldChg chg="del">
        <pc:chgData name="James Depue" userId="ce8b122cf7b10dd2" providerId="LiveId" clId="{D40DE2F3-4053-4912-A998-C9854E7A9560}" dt="2025-02-23T19:00:28.843" v="9" actId="47"/>
        <pc:sldMkLst>
          <pc:docMk/>
          <pc:sldMk cId="1752759881" sldId="261"/>
        </pc:sldMkLst>
      </pc:sldChg>
      <pc:sldChg chg="del">
        <pc:chgData name="James Depue" userId="ce8b122cf7b10dd2" providerId="LiveId" clId="{D40DE2F3-4053-4912-A998-C9854E7A9560}" dt="2025-02-23T19:00:28.393" v="8" actId="47"/>
        <pc:sldMkLst>
          <pc:docMk/>
          <pc:sldMk cId="844993774" sldId="262"/>
        </pc:sldMkLst>
      </pc:sldChg>
      <pc:sldChg chg="del">
        <pc:chgData name="James Depue" userId="ce8b122cf7b10dd2" providerId="LiveId" clId="{D40DE2F3-4053-4912-A998-C9854E7A9560}" dt="2025-02-23T19:00:29.302" v="10" actId="47"/>
        <pc:sldMkLst>
          <pc:docMk/>
          <pc:sldMk cId="2056432278" sldId="263"/>
        </pc:sldMkLst>
      </pc:sldChg>
      <pc:sldChg chg="del">
        <pc:chgData name="James Depue" userId="ce8b122cf7b10dd2" providerId="LiveId" clId="{D40DE2F3-4053-4912-A998-C9854E7A9560}" dt="2025-02-23T19:00:15.341" v="1" actId="47"/>
        <pc:sldMkLst>
          <pc:docMk/>
          <pc:sldMk cId="3760634108" sldId="403"/>
        </pc:sldMkLst>
      </pc:sldChg>
      <pc:sldChg chg="del">
        <pc:chgData name="James Depue" userId="ce8b122cf7b10dd2" providerId="LiveId" clId="{D40DE2F3-4053-4912-A998-C9854E7A9560}" dt="2025-02-23T19:00:40.379" v="15" actId="47"/>
        <pc:sldMkLst>
          <pc:docMk/>
          <pc:sldMk cId="3510769812" sldId="424"/>
        </pc:sldMkLst>
      </pc:sldChg>
      <pc:sldChg chg="del">
        <pc:chgData name="James Depue" userId="ce8b122cf7b10dd2" providerId="LiveId" clId="{D40DE2F3-4053-4912-A998-C9854E7A9560}" dt="2025-02-23T19:00:13.638" v="0" actId="47"/>
        <pc:sldMkLst>
          <pc:docMk/>
          <pc:sldMk cId="1240206548" sldId="426"/>
        </pc:sldMkLst>
      </pc:sldChg>
      <pc:sldChg chg="del">
        <pc:chgData name="James Depue" userId="ce8b122cf7b10dd2" providerId="LiveId" clId="{D40DE2F3-4053-4912-A998-C9854E7A9560}" dt="2025-02-23T19:00:29.967" v="11" actId="47"/>
        <pc:sldMkLst>
          <pc:docMk/>
          <pc:sldMk cId="1786480343" sldId="427"/>
        </pc:sldMkLst>
      </pc:sldChg>
      <pc:sldChg chg="del">
        <pc:chgData name="James Depue" userId="ce8b122cf7b10dd2" providerId="LiveId" clId="{D40DE2F3-4053-4912-A998-C9854E7A9560}" dt="2025-02-23T19:00:30.431" v="12" actId="47"/>
        <pc:sldMkLst>
          <pc:docMk/>
          <pc:sldMk cId="1725030600" sldId="429"/>
        </pc:sldMkLst>
      </pc:sldChg>
      <pc:sldChg chg="del">
        <pc:chgData name="James Depue" userId="ce8b122cf7b10dd2" providerId="LiveId" clId="{D40DE2F3-4053-4912-A998-C9854E7A9560}" dt="2025-02-23T19:00:30.860" v="13" actId="47"/>
        <pc:sldMkLst>
          <pc:docMk/>
          <pc:sldMk cId="535448174" sldId="430"/>
        </pc:sldMkLst>
      </pc:sldChg>
      <pc:sldChg chg="del">
        <pc:chgData name="James Depue" userId="ce8b122cf7b10dd2" providerId="LiveId" clId="{D40DE2F3-4053-4912-A998-C9854E7A9560}" dt="2025-02-23T19:00:34.086" v="14" actId="47"/>
        <pc:sldMkLst>
          <pc:docMk/>
          <pc:sldMk cId="2979474732" sldId="440"/>
        </pc:sldMkLst>
      </pc:sldChg>
      <pc:sldChg chg="del">
        <pc:chgData name="James Depue" userId="ce8b122cf7b10dd2" providerId="LiveId" clId="{D40DE2F3-4053-4912-A998-C9854E7A9560}" dt="2025-02-23T19:00:25.868" v="3" actId="47"/>
        <pc:sldMkLst>
          <pc:docMk/>
          <pc:sldMk cId="311310229" sldId="448"/>
        </pc:sldMkLst>
      </pc:sldChg>
    </pc:docChg>
  </pc:docChgLst>
  <pc:docChgLst>
    <pc:chgData name="James Depue" userId="ce8b122cf7b10dd2" providerId="LiveId" clId="{C7756FFF-C883-4044-8E53-06E3CC5E04BA}"/>
    <pc:docChg chg="undo redo custSel addSld delSld modSld sldOrd">
      <pc:chgData name="James Depue" userId="ce8b122cf7b10dd2" providerId="LiveId" clId="{C7756FFF-C883-4044-8E53-06E3CC5E04BA}" dt="2025-02-23T18:59:25.016" v="7282" actId="47"/>
      <pc:docMkLst>
        <pc:docMk/>
      </pc:docMkLst>
      <pc:sldChg chg="addSp delSp modSp new mod ord modAnim">
        <pc:chgData name="James Depue" userId="ce8b122cf7b10dd2" providerId="LiveId" clId="{C7756FFF-C883-4044-8E53-06E3CC5E04BA}" dt="2025-02-23T01:16:53.234" v="6493"/>
        <pc:sldMkLst>
          <pc:docMk/>
          <pc:sldMk cId="1375293635" sldId="256"/>
        </pc:sldMkLst>
        <pc:picChg chg="add mod modCrop">
          <ac:chgData name="James Depue" userId="ce8b122cf7b10dd2" providerId="LiveId" clId="{C7756FFF-C883-4044-8E53-06E3CC5E04BA}" dt="2025-02-23T01:15:19.034" v="6487" actId="1582"/>
          <ac:picMkLst>
            <pc:docMk/>
            <pc:sldMk cId="1375293635" sldId="256"/>
            <ac:picMk id="4" creationId="{088B3457-375D-3D4C-6C5B-5E8FF266BF41}"/>
          </ac:picMkLst>
        </pc:picChg>
        <pc:picChg chg="add mod ord modCrop">
          <ac:chgData name="James Depue" userId="ce8b122cf7b10dd2" providerId="LiveId" clId="{C7756FFF-C883-4044-8E53-06E3CC5E04BA}" dt="2025-02-23T01:15:55.203" v="6489" actId="1076"/>
          <ac:picMkLst>
            <pc:docMk/>
            <pc:sldMk cId="1375293635" sldId="256"/>
            <ac:picMk id="6" creationId="{1F065681-E8D1-BAEA-39AE-1DE192EC7678}"/>
          </ac:picMkLst>
        </pc:picChg>
        <pc:picChg chg="add mod ord modCrop">
          <ac:chgData name="James Depue" userId="ce8b122cf7b10dd2" providerId="LiveId" clId="{C7756FFF-C883-4044-8E53-06E3CC5E04BA}" dt="2025-02-23T01:15:55.203" v="6489" actId="1076"/>
          <ac:picMkLst>
            <pc:docMk/>
            <pc:sldMk cId="1375293635" sldId="256"/>
            <ac:picMk id="8" creationId="{ABDA572C-9AE6-7F58-ECEE-FE1C28523D74}"/>
          </ac:picMkLst>
        </pc:picChg>
        <pc:picChg chg="add mod ord">
          <ac:chgData name="James Depue" userId="ce8b122cf7b10dd2" providerId="LiveId" clId="{C7756FFF-C883-4044-8E53-06E3CC5E04BA}" dt="2025-02-23T01:15:55.203" v="6489" actId="1076"/>
          <ac:picMkLst>
            <pc:docMk/>
            <pc:sldMk cId="1375293635" sldId="256"/>
            <ac:picMk id="10" creationId="{73B33FAD-9EDD-1C4A-09D7-E6E50FA50624}"/>
          </ac:picMkLst>
        </pc:picChg>
        <pc:picChg chg="add mod ord modCrop">
          <ac:chgData name="James Depue" userId="ce8b122cf7b10dd2" providerId="LiveId" clId="{C7756FFF-C883-4044-8E53-06E3CC5E04BA}" dt="2025-02-23T01:15:55.203" v="6489" actId="1076"/>
          <ac:picMkLst>
            <pc:docMk/>
            <pc:sldMk cId="1375293635" sldId="256"/>
            <ac:picMk id="12" creationId="{73384A54-C97A-2D39-D50B-349A29408EEB}"/>
          </ac:picMkLst>
        </pc:picChg>
      </pc:sldChg>
      <pc:sldChg chg="modSp add mod">
        <pc:chgData name="James Depue" userId="ce8b122cf7b10dd2" providerId="LiveId" clId="{C7756FFF-C883-4044-8E53-06E3CC5E04BA}" dt="2025-02-23T10:25:50.073" v="6501" actId="2710"/>
        <pc:sldMkLst>
          <pc:docMk/>
          <pc:sldMk cId="3294407346" sldId="257"/>
        </pc:sldMkLst>
        <pc:spChg chg="mod">
          <ac:chgData name="James Depue" userId="ce8b122cf7b10dd2" providerId="LiveId" clId="{C7756FFF-C883-4044-8E53-06E3CC5E04BA}" dt="2025-02-23T10:25:50.073" v="6501" actId="2710"/>
          <ac:spMkLst>
            <pc:docMk/>
            <pc:sldMk cId="3294407346" sldId="257"/>
            <ac:spMk id="3" creationId="{00000000-0000-0000-0000-000000000000}"/>
          </ac:spMkLst>
        </pc:spChg>
      </pc:sldChg>
      <pc:sldChg chg="modSp add mod">
        <pc:chgData name="James Depue" userId="ce8b122cf7b10dd2" providerId="LiveId" clId="{C7756FFF-C883-4044-8E53-06E3CC5E04BA}" dt="2025-02-23T10:25:38.862" v="6500" actId="2710"/>
        <pc:sldMkLst>
          <pc:docMk/>
          <pc:sldMk cId="1693708952" sldId="258"/>
        </pc:sldMkLst>
        <pc:spChg chg="mod">
          <ac:chgData name="James Depue" userId="ce8b122cf7b10dd2" providerId="LiveId" clId="{C7756FFF-C883-4044-8E53-06E3CC5E04BA}" dt="2025-02-23T10:25:38.862" v="6500" actId="2710"/>
          <ac:spMkLst>
            <pc:docMk/>
            <pc:sldMk cId="1693708952" sldId="258"/>
            <ac:spMk id="3" creationId="{00000000-0000-0000-0000-000000000000}"/>
          </ac:spMkLst>
        </pc:spChg>
      </pc:sldChg>
      <pc:sldChg chg="modSp add mod">
        <pc:chgData name="James Depue" userId="ce8b122cf7b10dd2" providerId="LiveId" clId="{C7756FFF-C883-4044-8E53-06E3CC5E04BA}" dt="2025-02-23T10:26:20.789" v="6503" actId="2710"/>
        <pc:sldMkLst>
          <pc:docMk/>
          <pc:sldMk cId="1431207819" sldId="259"/>
        </pc:sldMkLst>
        <pc:spChg chg="mod">
          <ac:chgData name="James Depue" userId="ce8b122cf7b10dd2" providerId="LiveId" clId="{C7756FFF-C883-4044-8E53-06E3CC5E04BA}" dt="2025-02-23T10:26:20.789" v="6503" actId="2710"/>
          <ac:spMkLst>
            <pc:docMk/>
            <pc:sldMk cId="1431207819" sldId="259"/>
            <ac:spMk id="3" creationId="{00000000-0000-0000-0000-000000000000}"/>
          </ac:spMkLst>
        </pc:spChg>
      </pc:sldChg>
      <pc:sldChg chg="modSp add mod">
        <pc:chgData name="James Depue" userId="ce8b122cf7b10dd2" providerId="LiveId" clId="{C7756FFF-C883-4044-8E53-06E3CC5E04BA}" dt="2025-02-23T10:26:04.633" v="6502" actId="2710"/>
        <pc:sldMkLst>
          <pc:docMk/>
          <pc:sldMk cId="79253865" sldId="260"/>
        </pc:sldMkLst>
        <pc:spChg chg="mod">
          <ac:chgData name="James Depue" userId="ce8b122cf7b10dd2" providerId="LiveId" clId="{C7756FFF-C883-4044-8E53-06E3CC5E04BA}" dt="2025-02-23T10:26:04.633" v="6502" actId="2710"/>
          <ac:spMkLst>
            <pc:docMk/>
            <pc:sldMk cId="79253865" sldId="260"/>
            <ac:spMk id="3" creationId="{00000000-0000-0000-0000-000000000000}"/>
          </ac:spMkLst>
        </pc:spChg>
      </pc:sldChg>
      <pc:sldChg chg="modSp add mod">
        <pc:chgData name="James Depue" userId="ce8b122cf7b10dd2" providerId="LiveId" clId="{C7756FFF-C883-4044-8E53-06E3CC5E04BA}" dt="2025-02-23T10:26:53.165" v="6505" actId="2710"/>
        <pc:sldMkLst>
          <pc:docMk/>
          <pc:sldMk cId="1752759881" sldId="261"/>
        </pc:sldMkLst>
        <pc:spChg chg="mod">
          <ac:chgData name="James Depue" userId="ce8b122cf7b10dd2" providerId="LiveId" clId="{C7756FFF-C883-4044-8E53-06E3CC5E04BA}" dt="2025-02-23T10:26:53.165" v="6505" actId="2710"/>
          <ac:spMkLst>
            <pc:docMk/>
            <pc:sldMk cId="1752759881" sldId="261"/>
            <ac:spMk id="3" creationId="{00000000-0000-0000-0000-000000000000}"/>
          </ac:spMkLst>
        </pc:spChg>
      </pc:sldChg>
      <pc:sldChg chg="modSp add mod">
        <pc:chgData name="James Depue" userId="ce8b122cf7b10dd2" providerId="LiveId" clId="{C7756FFF-C883-4044-8E53-06E3CC5E04BA}" dt="2025-02-23T10:26:36.551" v="6504" actId="2710"/>
        <pc:sldMkLst>
          <pc:docMk/>
          <pc:sldMk cId="844993774" sldId="262"/>
        </pc:sldMkLst>
        <pc:spChg chg="mod">
          <ac:chgData name="James Depue" userId="ce8b122cf7b10dd2" providerId="LiveId" clId="{C7756FFF-C883-4044-8E53-06E3CC5E04BA}" dt="2025-02-23T10:26:36.551" v="6504" actId="2710"/>
          <ac:spMkLst>
            <pc:docMk/>
            <pc:sldMk cId="844993774" sldId="262"/>
            <ac:spMk id="3" creationId="{00000000-0000-0000-0000-000000000000}"/>
          </ac:spMkLst>
        </pc:spChg>
      </pc:sldChg>
      <pc:sldChg chg="modSp add mod">
        <pc:chgData name="James Depue" userId="ce8b122cf7b10dd2" providerId="LiveId" clId="{C7756FFF-C883-4044-8E53-06E3CC5E04BA}" dt="2025-02-23T10:27:10.365" v="6507" actId="6549"/>
        <pc:sldMkLst>
          <pc:docMk/>
          <pc:sldMk cId="2056432278" sldId="263"/>
        </pc:sldMkLst>
        <pc:spChg chg="mod">
          <ac:chgData name="James Depue" userId="ce8b122cf7b10dd2" providerId="LiveId" clId="{C7756FFF-C883-4044-8E53-06E3CC5E04BA}" dt="2025-02-23T10:27:10.365" v="6507" actId="6549"/>
          <ac:spMkLst>
            <pc:docMk/>
            <pc:sldMk cId="2056432278" sldId="263"/>
            <ac:spMk id="3" creationId="{00000000-0000-0000-0000-000000000000}"/>
          </ac:spMkLst>
        </pc:spChg>
      </pc:sldChg>
      <pc:sldChg chg="modSp add mod modAnim">
        <pc:chgData name="James Depue" userId="ce8b122cf7b10dd2" providerId="LiveId" clId="{C7756FFF-C883-4044-8E53-06E3CC5E04BA}" dt="2025-02-21T21:53:44.149" v="236" actId="113"/>
        <pc:sldMkLst>
          <pc:docMk/>
          <pc:sldMk cId="1561971572" sldId="278"/>
        </pc:sldMkLst>
        <pc:spChg chg="mod">
          <ac:chgData name="James Depue" userId="ce8b122cf7b10dd2" providerId="LiveId" clId="{C7756FFF-C883-4044-8E53-06E3CC5E04BA}" dt="2025-02-21T21:53:44.149" v="236" actId="113"/>
          <ac:spMkLst>
            <pc:docMk/>
            <pc:sldMk cId="1561971572" sldId="278"/>
            <ac:spMk id="5" creationId="{C38EA671-9C68-4B49-2946-E62FCA10BA32}"/>
          </ac:spMkLst>
        </pc:spChg>
      </pc:sldChg>
      <pc:sldChg chg="addSp delSp modSp add mod">
        <pc:chgData name="James Depue" userId="ce8b122cf7b10dd2" providerId="LiveId" clId="{C7756FFF-C883-4044-8E53-06E3CC5E04BA}" dt="2025-02-22T19:38:23.005" v="4935" actId="1076"/>
        <pc:sldMkLst>
          <pc:docMk/>
          <pc:sldMk cId="3657036587" sldId="387"/>
        </pc:sldMkLst>
        <pc:spChg chg="mod">
          <ac:chgData name="James Depue" userId="ce8b122cf7b10dd2" providerId="LiveId" clId="{C7756FFF-C883-4044-8E53-06E3CC5E04BA}" dt="2025-02-22T19:38:23.005" v="4935" actId="1076"/>
          <ac:spMkLst>
            <pc:docMk/>
            <pc:sldMk cId="3657036587" sldId="387"/>
            <ac:spMk id="5" creationId="{9B5230EF-B9B7-28DA-ED82-38FC13D33400}"/>
          </ac:spMkLst>
        </pc:spChg>
        <pc:picChg chg="mod">
          <ac:chgData name="James Depue" userId="ce8b122cf7b10dd2" providerId="LiveId" clId="{C7756FFF-C883-4044-8E53-06E3CC5E04BA}" dt="2025-02-21T21:34:24.359" v="184" actId="1076"/>
          <ac:picMkLst>
            <pc:docMk/>
            <pc:sldMk cId="3657036587" sldId="387"/>
            <ac:picMk id="6" creationId="{6B966F64-EB40-6B38-B7D1-68FC1F4E30FD}"/>
          </ac:picMkLst>
        </pc:picChg>
        <pc:picChg chg="add mod ord modCrop">
          <ac:chgData name="James Depue" userId="ce8b122cf7b10dd2" providerId="LiveId" clId="{C7756FFF-C883-4044-8E53-06E3CC5E04BA}" dt="2025-02-21T21:31:58.145" v="171" actId="167"/>
          <ac:picMkLst>
            <pc:docMk/>
            <pc:sldMk cId="3657036587" sldId="387"/>
            <ac:picMk id="8" creationId="{A821BECA-D686-BB43-7EA2-F68147DB8430}"/>
          </ac:picMkLst>
        </pc:picChg>
      </pc:sldChg>
      <pc:sldChg chg="add">
        <pc:chgData name="James Depue" userId="ce8b122cf7b10dd2" providerId="LiveId" clId="{C7756FFF-C883-4044-8E53-06E3CC5E04BA}" dt="2025-02-21T21:26:14.390" v="156"/>
        <pc:sldMkLst>
          <pc:docMk/>
          <pc:sldMk cId="3760634108" sldId="403"/>
        </pc:sldMkLst>
      </pc:sldChg>
      <pc:sldChg chg="addSp delSp modSp add mod ord">
        <pc:chgData name="James Depue" userId="ce8b122cf7b10dd2" providerId="LiveId" clId="{C7756FFF-C883-4044-8E53-06E3CC5E04BA}" dt="2025-02-23T10:28:07.470" v="6509"/>
        <pc:sldMkLst>
          <pc:docMk/>
          <pc:sldMk cId="3510769812" sldId="424"/>
        </pc:sldMkLst>
      </pc:sldChg>
      <pc:sldChg chg="add del">
        <pc:chgData name="James Depue" userId="ce8b122cf7b10dd2" providerId="LiveId" clId="{C7756FFF-C883-4044-8E53-06E3CC5E04BA}" dt="2025-02-22T19:38:56.159" v="4937" actId="47"/>
        <pc:sldMkLst>
          <pc:docMk/>
          <pc:sldMk cId="3823042609" sldId="425"/>
        </pc:sldMkLst>
      </pc:sldChg>
      <pc:sldChg chg="addSp modSp add mod ord modAnim">
        <pc:chgData name="James Depue" userId="ce8b122cf7b10dd2" providerId="LiveId" clId="{C7756FFF-C883-4044-8E53-06E3CC5E04BA}" dt="2025-02-23T01:16:44.495" v="6491"/>
        <pc:sldMkLst>
          <pc:docMk/>
          <pc:sldMk cId="1240206548" sldId="426"/>
        </pc:sldMkLst>
        <pc:spChg chg="mod">
          <ac:chgData name="James Depue" userId="ce8b122cf7b10dd2" providerId="LiveId" clId="{C7756FFF-C883-4044-8E53-06E3CC5E04BA}" dt="2025-02-23T01:00:21.769" v="6445" actId="20577"/>
          <ac:spMkLst>
            <pc:docMk/>
            <pc:sldMk cId="1240206548" sldId="426"/>
            <ac:spMk id="3" creationId="{00000000-0000-0000-0000-000000000000}"/>
          </ac:spMkLst>
        </pc:spChg>
        <pc:spChg chg="add">
          <ac:chgData name="James Depue" userId="ce8b122cf7b10dd2" providerId="LiveId" clId="{C7756FFF-C883-4044-8E53-06E3CC5E04BA}" dt="2025-02-23T01:06:10.041" v="6450"/>
          <ac:spMkLst>
            <pc:docMk/>
            <pc:sldMk cId="1240206548" sldId="426"/>
            <ac:spMk id="5" creationId="{BBC77BE1-F5CB-1673-26BA-7F8D85CD1AA6}"/>
          </ac:spMkLst>
        </pc:spChg>
        <pc:spChg chg="add">
          <ac:chgData name="James Depue" userId="ce8b122cf7b10dd2" providerId="LiveId" clId="{C7756FFF-C883-4044-8E53-06E3CC5E04BA}" dt="2025-02-23T01:06:59.156" v="6452"/>
          <ac:spMkLst>
            <pc:docMk/>
            <pc:sldMk cId="1240206548" sldId="426"/>
            <ac:spMk id="7" creationId="{4B24E37B-9294-EB31-855F-09C7640BB625}"/>
          </ac:spMkLst>
        </pc:spChg>
        <pc:spChg chg="add">
          <ac:chgData name="James Depue" userId="ce8b122cf7b10dd2" providerId="LiveId" clId="{C7756FFF-C883-4044-8E53-06E3CC5E04BA}" dt="2025-02-23T01:07:49.707" v="6455"/>
          <ac:spMkLst>
            <pc:docMk/>
            <pc:sldMk cId="1240206548" sldId="426"/>
            <ac:spMk id="9" creationId="{C0787724-838C-0180-AF50-FA46E1D712DB}"/>
          </ac:spMkLst>
        </pc:spChg>
        <pc:picChg chg="add mod ord modCrop">
          <ac:chgData name="James Depue" userId="ce8b122cf7b10dd2" providerId="LiveId" clId="{C7756FFF-C883-4044-8E53-06E3CC5E04BA}" dt="2025-02-23T01:12:05.977" v="6479" actId="1076"/>
          <ac:picMkLst>
            <pc:docMk/>
            <pc:sldMk cId="1240206548" sldId="426"/>
            <ac:picMk id="4" creationId="{D87D77D1-8FD0-ABEC-9655-51D0360C4FEB}"/>
          </ac:picMkLst>
        </pc:picChg>
        <pc:picChg chg="add mod modCrop">
          <ac:chgData name="James Depue" userId="ce8b122cf7b10dd2" providerId="LiveId" clId="{C7756FFF-C883-4044-8E53-06E3CC5E04BA}" dt="2025-02-23T01:12:30.839" v="6482" actId="1076"/>
          <ac:picMkLst>
            <pc:docMk/>
            <pc:sldMk cId="1240206548" sldId="426"/>
            <ac:picMk id="6" creationId="{C0E7D164-A70D-0657-1D94-6004660A3FF2}"/>
          </ac:picMkLst>
        </pc:picChg>
        <pc:picChg chg="add mod ord">
          <ac:chgData name="James Depue" userId="ce8b122cf7b10dd2" providerId="LiveId" clId="{C7756FFF-C883-4044-8E53-06E3CC5E04BA}" dt="2025-02-23T01:08:58.753" v="6462" actId="167"/>
          <ac:picMkLst>
            <pc:docMk/>
            <pc:sldMk cId="1240206548" sldId="426"/>
            <ac:picMk id="8" creationId="{01C3EC1B-5087-40C0-1D00-B36B9958B22A}"/>
          </ac:picMkLst>
        </pc:picChg>
        <pc:picChg chg="add mod ord modCrop">
          <ac:chgData name="James Depue" userId="ce8b122cf7b10dd2" providerId="LiveId" clId="{C7756FFF-C883-4044-8E53-06E3CC5E04BA}" dt="2025-02-23T01:09:13.549" v="6463" actId="167"/>
          <ac:picMkLst>
            <pc:docMk/>
            <pc:sldMk cId="1240206548" sldId="426"/>
            <ac:picMk id="10" creationId="{D89A7B39-EE7C-DB23-9D82-02BADE4EA6D6}"/>
          </ac:picMkLst>
        </pc:picChg>
      </pc:sldChg>
      <pc:sldChg chg="add">
        <pc:chgData name="James Depue" userId="ce8b122cf7b10dd2" providerId="LiveId" clId="{C7756FFF-C883-4044-8E53-06E3CC5E04BA}" dt="2025-02-21T21:45:24.836" v="190"/>
        <pc:sldMkLst>
          <pc:docMk/>
          <pc:sldMk cId="1786480343" sldId="427"/>
        </pc:sldMkLst>
      </pc:sldChg>
      <pc:sldChg chg="add del">
        <pc:chgData name="James Depue" userId="ce8b122cf7b10dd2" providerId="LiveId" clId="{C7756FFF-C883-4044-8E53-06E3CC5E04BA}" dt="2025-02-21T21:45:41.921" v="191" actId="47"/>
        <pc:sldMkLst>
          <pc:docMk/>
          <pc:sldMk cId="3644082962" sldId="428"/>
        </pc:sldMkLst>
      </pc:sldChg>
      <pc:sldChg chg="add">
        <pc:chgData name="James Depue" userId="ce8b122cf7b10dd2" providerId="LiveId" clId="{C7756FFF-C883-4044-8E53-06E3CC5E04BA}" dt="2025-02-21T21:45:24.836" v="190"/>
        <pc:sldMkLst>
          <pc:docMk/>
          <pc:sldMk cId="1725030600" sldId="429"/>
        </pc:sldMkLst>
      </pc:sldChg>
      <pc:sldChg chg="add">
        <pc:chgData name="James Depue" userId="ce8b122cf7b10dd2" providerId="LiveId" clId="{C7756FFF-C883-4044-8E53-06E3CC5E04BA}" dt="2025-02-21T21:45:24.836" v="190"/>
        <pc:sldMkLst>
          <pc:docMk/>
          <pc:sldMk cId="535448174" sldId="430"/>
        </pc:sldMkLst>
      </pc:sldChg>
      <pc:sldChg chg="modSp add mod modAnim">
        <pc:chgData name="James Depue" userId="ce8b122cf7b10dd2" providerId="LiveId" clId="{C7756FFF-C883-4044-8E53-06E3CC5E04BA}" dt="2025-02-23T10:30:21.896" v="6532" actId="20577"/>
        <pc:sldMkLst>
          <pc:docMk/>
          <pc:sldMk cId="235601019" sldId="431"/>
        </pc:sldMkLst>
        <pc:spChg chg="mod">
          <ac:chgData name="James Depue" userId="ce8b122cf7b10dd2" providerId="LiveId" clId="{C7756FFF-C883-4044-8E53-06E3CC5E04BA}" dt="2025-02-23T10:30:21.896" v="6532" actId="20577"/>
          <ac:spMkLst>
            <pc:docMk/>
            <pc:sldMk cId="235601019" sldId="431"/>
            <ac:spMk id="3" creationId="{899D9E82-2DD7-A659-045B-28A5E0E66A8C}"/>
          </ac:spMkLst>
        </pc:spChg>
      </pc:sldChg>
      <pc:sldChg chg="modSp add del mod">
        <pc:chgData name="James Depue" userId="ce8b122cf7b10dd2" providerId="LiveId" clId="{C7756FFF-C883-4044-8E53-06E3CC5E04BA}" dt="2025-02-23T11:26:18.259" v="6918" actId="47"/>
        <pc:sldMkLst>
          <pc:docMk/>
          <pc:sldMk cId="2868343997" sldId="432"/>
        </pc:sldMkLst>
      </pc:sldChg>
      <pc:sldChg chg="modSp add del mod">
        <pc:chgData name="James Depue" userId="ce8b122cf7b10dd2" providerId="LiveId" clId="{C7756FFF-C883-4044-8E53-06E3CC5E04BA}" dt="2025-02-23T11:26:18.816" v="6919" actId="47"/>
        <pc:sldMkLst>
          <pc:docMk/>
          <pc:sldMk cId="1449090763" sldId="433"/>
        </pc:sldMkLst>
      </pc:sldChg>
      <pc:sldChg chg="modSp add del mod">
        <pc:chgData name="James Depue" userId="ce8b122cf7b10dd2" providerId="LiveId" clId="{C7756FFF-C883-4044-8E53-06E3CC5E04BA}" dt="2025-02-23T11:26:19.713" v="6920" actId="47"/>
        <pc:sldMkLst>
          <pc:docMk/>
          <pc:sldMk cId="94422006" sldId="434"/>
        </pc:sldMkLst>
      </pc:sldChg>
      <pc:sldChg chg="modSp add del mod">
        <pc:chgData name="James Depue" userId="ce8b122cf7b10dd2" providerId="LiveId" clId="{C7756FFF-C883-4044-8E53-06E3CC5E04BA}" dt="2025-02-23T11:26:20.742" v="6921" actId="47"/>
        <pc:sldMkLst>
          <pc:docMk/>
          <pc:sldMk cId="3987181073" sldId="435"/>
        </pc:sldMkLst>
      </pc:sldChg>
      <pc:sldChg chg="add del">
        <pc:chgData name="James Depue" userId="ce8b122cf7b10dd2" providerId="LiveId" clId="{C7756FFF-C883-4044-8E53-06E3CC5E04BA}" dt="2025-02-23T11:26:17.531" v="6917" actId="47"/>
        <pc:sldMkLst>
          <pc:docMk/>
          <pc:sldMk cId="3841376400" sldId="436"/>
        </pc:sldMkLst>
      </pc:sldChg>
      <pc:sldChg chg="modSp add mod modAnim">
        <pc:chgData name="James Depue" userId="ce8b122cf7b10dd2" providerId="LiveId" clId="{C7756FFF-C883-4044-8E53-06E3CC5E04BA}" dt="2025-02-22T20:29:49.167" v="5997" actId="113"/>
        <pc:sldMkLst>
          <pc:docMk/>
          <pc:sldMk cId="4226984934" sldId="437"/>
        </pc:sldMkLst>
        <pc:spChg chg="mod">
          <ac:chgData name="James Depue" userId="ce8b122cf7b10dd2" providerId="LiveId" clId="{C7756FFF-C883-4044-8E53-06E3CC5E04BA}" dt="2025-02-22T20:29:49.167" v="5997" actId="113"/>
          <ac:spMkLst>
            <pc:docMk/>
            <pc:sldMk cId="4226984934" sldId="437"/>
            <ac:spMk id="3" creationId="{7A9EB55C-7CA8-EDA0-762A-F82214606375}"/>
          </ac:spMkLst>
        </pc:spChg>
      </pc:sldChg>
      <pc:sldChg chg="modSp add mod modAnim">
        <pc:chgData name="James Depue" userId="ce8b122cf7b10dd2" providerId="LiveId" clId="{C7756FFF-C883-4044-8E53-06E3CC5E04BA}" dt="2025-02-23T11:24:38.201" v="6913" actId="114"/>
        <pc:sldMkLst>
          <pc:docMk/>
          <pc:sldMk cId="951991040" sldId="438"/>
        </pc:sldMkLst>
        <pc:spChg chg="mod">
          <ac:chgData name="James Depue" userId="ce8b122cf7b10dd2" providerId="LiveId" clId="{C7756FFF-C883-4044-8E53-06E3CC5E04BA}" dt="2025-02-23T11:24:38.201" v="6913" actId="114"/>
          <ac:spMkLst>
            <pc:docMk/>
            <pc:sldMk cId="951991040" sldId="438"/>
            <ac:spMk id="3" creationId="{E1572224-A3F4-82EE-5D63-7F107363B02E}"/>
          </ac:spMkLst>
        </pc:spChg>
      </pc:sldChg>
      <pc:sldChg chg="modSp add mod modAnim">
        <pc:chgData name="James Depue" userId="ce8b122cf7b10dd2" providerId="LiveId" clId="{C7756FFF-C883-4044-8E53-06E3CC5E04BA}" dt="2025-02-23T11:13:46.403" v="6852" actId="20577"/>
        <pc:sldMkLst>
          <pc:docMk/>
          <pc:sldMk cId="2313442577" sldId="439"/>
        </pc:sldMkLst>
        <pc:spChg chg="mod">
          <ac:chgData name="James Depue" userId="ce8b122cf7b10dd2" providerId="LiveId" clId="{C7756FFF-C883-4044-8E53-06E3CC5E04BA}" dt="2025-02-23T11:13:46.403" v="6852" actId="20577"/>
          <ac:spMkLst>
            <pc:docMk/>
            <pc:sldMk cId="2313442577" sldId="439"/>
            <ac:spMk id="3" creationId="{8FBABB92-3835-CA6B-0C6E-0EAD1CC8EB05}"/>
          </ac:spMkLst>
        </pc:spChg>
      </pc:sldChg>
      <pc:sldChg chg="add">
        <pc:chgData name="James Depue" userId="ce8b122cf7b10dd2" providerId="LiveId" clId="{C7756FFF-C883-4044-8E53-06E3CC5E04BA}" dt="2025-02-22T19:38:52.525" v="4936"/>
        <pc:sldMkLst>
          <pc:docMk/>
          <pc:sldMk cId="2979474732" sldId="440"/>
        </pc:sldMkLst>
      </pc:sldChg>
      <pc:sldChg chg="modSp add mod modAnim">
        <pc:chgData name="James Depue" userId="ce8b122cf7b10dd2" providerId="LiveId" clId="{C7756FFF-C883-4044-8E53-06E3CC5E04BA}" dt="2025-02-23T10:32:07.564" v="6544" actId="179"/>
        <pc:sldMkLst>
          <pc:docMk/>
          <pc:sldMk cId="73403967" sldId="441"/>
        </pc:sldMkLst>
        <pc:spChg chg="mod">
          <ac:chgData name="James Depue" userId="ce8b122cf7b10dd2" providerId="LiveId" clId="{C7756FFF-C883-4044-8E53-06E3CC5E04BA}" dt="2025-02-23T10:32:07.564" v="6544" actId="179"/>
          <ac:spMkLst>
            <pc:docMk/>
            <pc:sldMk cId="73403967" sldId="441"/>
            <ac:spMk id="3" creationId="{6C092584-2F30-9854-F775-703573717B92}"/>
          </ac:spMkLst>
        </pc:spChg>
      </pc:sldChg>
      <pc:sldChg chg="modSp add mod modAnim">
        <pc:chgData name="James Depue" userId="ce8b122cf7b10dd2" providerId="LiveId" clId="{C7756FFF-C883-4044-8E53-06E3CC5E04BA}" dt="2025-02-23T10:34:19.244" v="6557" actId="113"/>
        <pc:sldMkLst>
          <pc:docMk/>
          <pc:sldMk cId="3136354812" sldId="442"/>
        </pc:sldMkLst>
        <pc:spChg chg="mod">
          <ac:chgData name="James Depue" userId="ce8b122cf7b10dd2" providerId="LiveId" clId="{C7756FFF-C883-4044-8E53-06E3CC5E04BA}" dt="2025-02-23T10:34:19.244" v="6557" actId="113"/>
          <ac:spMkLst>
            <pc:docMk/>
            <pc:sldMk cId="3136354812" sldId="442"/>
            <ac:spMk id="3" creationId="{F346350D-2D7F-DE6A-5C63-C3CE73008ECD}"/>
          </ac:spMkLst>
        </pc:spChg>
      </pc:sldChg>
      <pc:sldChg chg="modSp add mod modAnim">
        <pc:chgData name="James Depue" userId="ce8b122cf7b10dd2" providerId="LiveId" clId="{C7756FFF-C883-4044-8E53-06E3CC5E04BA}" dt="2025-02-23T10:37:15.610" v="6572" actId="207"/>
        <pc:sldMkLst>
          <pc:docMk/>
          <pc:sldMk cId="219588628" sldId="443"/>
        </pc:sldMkLst>
        <pc:spChg chg="mod">
          <ac:chgData name="James Depue" userId="ce8b122cf7b10dd2" providerId="LiveId" clId="{C7756FFF-C883-4044-8E53-06E3CC5E04BA}" dt="2025-02-23T10:37:15.610" v="6572" actId="207"/>
          <ac:spMkLst>
            <pc:docMk/>
            <pc:sldMk cId="219588628" sldId="443"/>
            <ac:spMk id="3" creationId="{51EBA095-5F40-ED54-7966-A8C7FC5FAF18}"/>
          </ac:spMkLst>
        </pc:spChg>
      </pc:sldChg>
      <pc:sldChg chg="modSp add mod modAnim">
        <pc:chgData name="James Depue" userId="ce8b122cf7b10dd2" providerId="LiveId" clId="{C7756FFF-C883-4044-8E53-06E3CC5E04BA}" dt="2025-02-23T10:42:11.333" v="6617"/>
        <pc:sldMkLst>
          <pc:docMk/>
          <pc:sldMk cId="2328980168" sldId="444"/>
        </pc:sldMkLst>
        <pc:spChg chg="mod">
          <ac:chgData name="James Depue" userId="ce8b122cf7b10dd2" providerId="LiveId" clId="{C7756FFF-C883-4044-8E53-06E3CC5E04BA}" dt="2025-02-23T10:41:56.589" v="6616" actId="20577"/>
          <ac:spMkLst>
            <pc:docMk/>
            <pc:sldMk cId="2328980168" sldId="444"/>
            <ac:spMk id="3" creationId="{5055BB55-14CD-4340-B535-6B57BB58026D}"/>
          </ac:spMkLst>
        </pc:spChg>
      </pc:sldChg>
      <pc:sldChg chg="modSp add mod modAnim">
        <pc:chgData name="James Depue" userId="ce8b122cf7b10dd2" providerId="LiveId" clId="{C7756FFF-C883-4044-8E53-06E3CC5E04BA}" dt="2025-02-23T10:45:06.194" v="6651" actId="114"/>
        <pc:sldMkLst>
          <pc:docMk/>
          <pc:sldMk cId="556680521" sldId="445"/>
        </pc:sldMkLst>
        <pc:spChg chg="mod">
          <ac:chgData name="James Depue" userId="ce8b122cf7b10dd2" providerId="LiveId" clId="{C7756FFF-C883-4044-8E53-06E3CC5E04BA}" dt="2025-02-23T10:45:06.194" v="6651" actId="114"/>
          <ac:spMkLst>
            <pc:docMk/>
            <pc:sldMk cId="556680521" sldId="445"/>
            <ac:spMk id="3" creationId="{6DF60907-94D3-700B-DA24-3E6C2ADB5A86}"/>
          </ac:spMkLst>
        </pc:spChg>
      </pc:sldChg>
      <pc:sldChg chg="modSp add mod modAnim">
        <pc:chgData name="James Depue" userId="ce8b122cf7b10dd2" providerId="LiveId" clId="{C7756FFF-C883-4044-8E53-06E3CC5E04BA}" dt="2025-02-23T11:21:00.051" v="6900" actId="20577"/>
        <pc:sldMkLst>
          <pc:docMk/>
          <pc:sldMk cId="3894281274" sldId="446"/>
        </pc:sldMkLst>
        <pc:spChg chg="mod">
          <ac:chgData name="James Depue" userId="ce8b122cf7b10dd2" providerId="LiveId" clId="{C7756FFF-C883-4044-8E53-06E3CC5E04BA}" dt="2025-02-23T11:21:00.051" v="6900" actId="20577"/>
          <ac:spMkLst>
            <pc:docMk/>
            <pc:sldMk cId="3894281274" sldId="446"/>
            <ac:spMk id="3" creationId="{733BAD9C-4D7B-D4CE-959A-4AFC91F899DD}"/>
          </ac:spMkLst>
        </pc:spChg>
      </pc:sldChg>
      <pc:sldChg chg="modSp add mod ord modAnim">
        <pc:chgData name="James Depue" userId="ce8b122cf7b10dd2" providerId="LiveId" clId="{C7756FFF-C883-4044-8E53-06E3CC5E04BA}" dt="2025-02-23T11:35:31.358" v="7127"/>
        <pc:sldMkLst>
          <pc:docMk/>
          <pc:sldMk cId="1384295488" sldId="447"/>
        </pc:sldMkLst>
        <pc:spChg chg="mod">
          <ac:chgData name="James Depue" userId="ce8b122cf7b10dd2" providerId="LiveId" clId="{C7756FFF-C883-4044-8E53-06E3CC5E04BA}" dt="2025-02-23T11:26:02.851" v="6916" actId="255"/>
          <ac:spMkLst>
            <pc:docMk/>
            <pc:sldMk cId="1384295488" sldId="447"/>
            <ac:spMk id="3" creationId="{5100CD16-3335-83AE-90AF-86DFE7396F85}"/>
          </ac:spMkLst>
        </pc:spChg>
      </pc:sldChg>
      <pc:sldChg chg="add">
        <pc:chgData name="James Depue" userId="ce8b122cf7b10dd2" providerId="LiveId" clId="{C7756FFF-C883-4044-8E53-06E3CC5E04BA}" dt="2025-02-23T01:00:04.623" v="6442" actId="2890"/>
        <pc:sldMkLst>
          <pc:docMk/>
          <pc:sldMk cId="311310229" sldId="448"/>
        </pc:sldMkLst>
      </pc:sldChg>
      <pc:sldChg chg="modSp add modAnim">
        <pc:chgData name="James Depue" userId="ce8b122cf7b10dd2" providerId="LiveId" clId="{C7756FFF-C883-4044-8E53-06E3CC5E04BA}" dt="2025-02-23T11:35:11.467" v="7125"/>
        <pc:sldMkLst>
          <pc:docMk/>
          <pc:sldMk cId="902127881" sldId="449"/>
        </pc:sldMkLst>
        <pc:spChg chg="mod">
          <ac:chgData name="James Depue" userId="ce8b122cf7b10dd2" providerId="LiveId" clId="{C7756FFF-C883-4044-8E53-06E3CC5E04BA}" dt="2025-02-23T11:34:45.912" v="7123" actId="120"/>
          <ac:spMkLst>
            <pc:docMk/>
            <pc:sldMk cId="902127881" sldId="449"/>
            <ac:spMk id="3" creationId="{408EF320-21B4-7E33-CE66-9EAA9FC03237}"/>
          </ac:spMkLst>
        </pc:spChg>
      </pc:sldChg>
      <pc:sldChg chg="addSp modSp add mod">
        <pc:chgData name="James Depue" userId="ce8b122cf7b10dd2" providerId="LiveId" clId="{C7756FFF-C883-4044-8E53-06E3CC5E04BA}" dt="2025-02-23T13:22:54.520" v="7276" actId="20577"/>
        <pc:sldMkLst>
          <pc:docMk/>
          <pc:sldMk cId="2919778365" sldId="450"/>
        </pc:sldMkLst>
        <pc:spChg chg="add mod">
          <ac:chgData name="James Depue" userId="ce8b122cf7b10dd2" providerId="LiveId" clId="{C7756FFF-C883-4044-8E53-06E3CC5E04BA}" dt="2025-02-23T13:22:54.520" v="7276" actId="20577"/>
          <ac:spMkLst>
            <pc:docMk/>
            <pc:sldMk cId="2919778365" sldId="450"/>
            <ac:spMk id="2" creationId="{79CCB7CD-3406-670C-2AA2-8D4F327E7236}"/>
          </ac:spMkLst>
        </pc:spChg>
        <pc:spChg chg="mod">
          <ac:chgData name="James Depue" userId="ce8b122cf7b10dd2" providerId="LiveId" clId="{C7756FFF-C883-4044-8E53-06E3CC5E04BA}" dt="2025-02-23T13:05:21.352" v="7129" actId="6549"/>
          <ac:spMkLst>
            <pc:docMk/>
            <pc:sldMk cId="2919778365" sldId="450"/>
            <ac:spMk id="3" creationId="{1E206EA0-377C-CC7B-6B77-1AA3008D4B6D}"/>
          </ac:spMkLst>
        </pc:spChg>
        <pc:picChg chg="add mod">
          <ac:chgData name="James Depue" userId="ce8b122cf7b10dd2" providerId="LiveId" clId="{C7756FFF-C883-4044-8E53-06E3CC5E04BA}" dt="2025-02-23T13:05:59.388" v="7134" actId="1076"/>
          <ac:picMkLst>
            <pc:docMk/>
            <pc:sldMk cId="2919778365" sldId="450"/>
            <ac:picMk id="1026" creationId="{067314B7-09C1-327E-4F47-B70D1836BF90}"/>
          </ac:picMkLst>
        </pc:picChg>
      </pc:sldChg>
      <pc:sldChg chg="add del">
        <pc:chgData name="James Depue" userId="ce8b122cf7b10dd2" providerId="LiveId" clId="{C7756FFF-C883-4044-8E53-06E3CC5E04BA}" dt="2025-02-23T18:59:25.016" v="7282" actId="47"/>
        <pc:sldMkLst>
          <pc:docMk/>
          <pc:sldMk cId="2649711497" sldId="451"/>
        </pc:sldMkLst>
      </pc:sldChg>
      <pc:sldChg chg="add del">
        <pc:chgData name="James Depue" userId="ce8b122cf7b10dd2" providerId="LiveId" clId="{C7756FFF-C883-4044-8E53-06E3CC5E04BA}" dt="2025-02-23T13:05:27.796" v="7131"/>
        <pc:sldMkLst>
          <pc:docMk/>
          <pc:sldMk cId="3157328011" sldId="451"/>
        </pc:sldMkLst>
      </pc:sldChg>
      <pc:sldChg chg="add del">
        <pc:chgData name="James Depue" userId="ce8b122cf7b10dd2" providerId="LiveId" clId="{C7756FFF-C883-4044-8E53-06E3CC5E04BA}" dt="2025-02-23T18:59:21.780" v="7281" actId="47"/>
        <pc:sldMkLst>
          <pc:docMk/>
          <pc:sldMk cId="2485010317" sldId="452"/>
        </pc:sldMkLst>
      </pc:sldChg>
      <pc:sldChg chg="add del">
        <pc:chgData name="James Depue" userId="ce8b122cf7b10dd2" providerId="LiveId" clId="{C7756FFF-C883-4044-8E53-06E3CC5E04BA}" dt="2025-02-23T18:59:20.938" v="7280" actId="47"/>
        <pc:sldMkLst>
          <pc:docMk/>
          <pc:sldMk cId="399642612" sldId="453"/>
        </pc:sldMkLst>
      </pc:sldChg>
      <pc:sldChg chg="add del">
        <pc:chgData name="James Depue" userId="ce8b122cf7b10dd2" providerId="LiveId" clId="{C7756FFF-C883-4044-8E53-06E3CC5E04BA}" dt="2025-02-23T18:59:20.230" v="7279" actId="47"/>
        <pc:sldMkLst>
          <pc:docMk/>
          <pc:sldMk cId="3771725688" sldId="454"/>
        </pc:sldMkLst>
      </pc:sldChg>
      <pc:sldChg chg="add del">
        <pc:chgData name="James Depue" userId="ce8b122cf7b10dd2" providerId="LiveId" clId="{C7756FFF-C883-4044-8E53-06E3CC5E04BA}" dt="2025-02-23T18:59:19.448" v="7278" actId="47"/>
        <pc:sldMkLst>
          <pc:docMk/>
          <pc:sldMk cId="1962489422" sldId="45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9A9BA-86E9-F829-32D0-A6E08FED1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73671-11C6-FA28-F3D6-C1BDA8736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1E8EC-3747-560F-98DC-0890E8544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1F19A-CE94-72D3-E334-7C441DE4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A04C7-2EF6-C54D-D07C-880B8361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353C-7373-E380-D99A-BAE0403E8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E5F10-FD22-85DE-D713-30528C6E2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0ED42-CBBF-8BE8-0670-C483A026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F6C0-6077-E010-8F9A-2AD0EA93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3FA51-3D2B-A6A2-B88B-468F29FB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24EB39-EF0D-8DA5-7D1A-E52D323D83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3BBF2-3A90-4C40-1727-CEAEA1AF1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A33AE-E603-91D2-F56B-D0971DA8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089CB-4E2F-7DF9-187A-B4385DDD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2FE3-0E48-56ED-7EE2-176BC4CA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1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889C-C215-6C31-8B0F-B6D8B1B96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B0664-C939-93DD-5054-D540831B0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F3ABB-1831-F933-4D1B-44B279AC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632E1-1709-42C8-A6F3-ECA187134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0DCA-BCEC-7604-D901-F746B732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3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7D1C-DA8C-3DDE-35B6-992ADA6E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0DADC-5E9F-0835-1BBA-2983956E0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E06CB-5477-CA2F-FECE-84BD26A2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AB31E-7241-4920-1143-1B68C503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7030F-CB47-C72A-2A3C-B084CE09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4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DA1F-6748-5122-9945-2BC6D4A43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135B5-E2BB-0CC3-A1E9-24C93FBA6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7A080-2D11-5D20-C378-A41FC0EA6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76740-7E4D-3377-8EDC-3257329B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ECAD2-00AB-F3EC-9F0F-A2C69CD8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03248-B393-EE15-B757-DA3A91E27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7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B3E01-99F8-0613-9B62-012C8FF2A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EC9AE-8F2A-046B-00A8-10F507D5B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47EC46-B8D0-E796-CF17-E06815497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21754-F92C-2C15-0E91-403003FEB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5BD797-F380-9662-B9D3-86FD0BE85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E0B39-DBD4-49E9-2CB8-33DEC0A9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2AB2A-2CCA-DA94-B599-F2E431D4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F1CEB2-2301-AAF8-081D-0B24A677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8C7DB-E3ED-2F7D-F5EC-76767F5F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3F8AE-E268-0C2A-0453-74AEEA362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68E90-64C1-F9FD-20C0-EC39B7AC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EB6A5-7561-72DD-E9ED-BFC3BB4E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2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A6DCB-F71E-B51E-FF9B-6C3C29724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F49E0-BD2E-5AD7-B106-1BD8D46A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AABA6-5B21-C45E-2450-FA50AA75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2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B89D2-39A2-88FB-D0D5-AB65780DC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6D540-A69A-6665-8959-046373DDE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5A7A1-D0B1-CDF4-5CF3-22AB45E0B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DFE78-76B0-EB1C-74CC-491F6EE30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55F63-0E45-3A79-D99E-0F8A18FF0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6DFF0-A5A2-1DEE-E7A2-E401C2642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E309-8CD2-D1D0-752A-1F2F113A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0C5A80-8F19-BC8F-94AA-CE45C9796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02D3F-A1E8-24AD-3C4D-227904F75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94893-79F0-7EA9-412D-1B62C4DD7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3DA19-A628-1AD3-A2CE-2C5B016E5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0A5F6-3777-6377-ECE1-7A42207E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7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DBB3D-DEF5-0288-0A87-203886EDF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80A5D-5AAA-8829-C90A-CB89EC4B3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94ACF-5526-0A07-1517-5FBE416E3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36D5E-DA9C-4B66-932E-C1C840A12C4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7D6E-EA3B-AD49-E30F-E005BD640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9AD9B-6CCC-B16B-570C-812159A28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F222-E2F5-4B44-A385-0FB4D91D4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6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E854-E1F0-702B-B31C-339C11CA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21BECA-D686-BB43-7EA2-F68147DB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1" t="3768" b="10139"/>
          <a:stretch/>
        </p:blipFill>
        <p:spPr>
          <a:xfrm>
            <a:off x="0" y="-4566"/>
            <a:ext cx="12192000" cy="68684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6D5862-4F75-C949-7DA2-4C1BA5266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419099"/>
            <a:ext cx="10963275" cy="5972175"/>
          </a:xfrm>
        </p:spPr>
        <p:txBody>
          <a:bodyPr>
            <a:normAutofit/>
          </a:bodyPr>
          <a:lstStyle/>
          <a:p>
            <a:endParaRPr lang="en-US" sz="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230EF-B9B7-28DA-ED82-38FC13D33400}"/>
              </a:ext>
            </a:extLst>
          </p:cNvPr>
          <p:cNvSpPr txBox="1"/>
          <p:nvPr/>
        </p:nvSpPr>
        <p:spPr>
          <a:xfrm>
            <a:off x="2326752" y="2264007"/>
            <a:ext cx="82099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ln w="38100">
                  <a:solidFill>
                    <a:schemeClr val="bg1"/>
                  </a:solidFill>
                </a:ln>
                <a:noFill/>
              </a:rPr>
              <a:t>Welcome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66F64-EB40-6B38-B7D1-68FC1F4E3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8029"/>
          <a:stretch/>
        </p:blipFill>
        <p:spPr bwMode="auto">
          <a:xfrm>
            <a:off x="8442950" y="5238572"/>
            <a:ext cx="2093778" cy="120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7036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DA55C-DE8B-8A4C-BC55-AD1244740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F60907-94D3-700B-DA24-3E6C2ADB5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algn="l" rtl="0"/>
            <a:r>
              <a:rPr lang="en-US" sz="4000" b="1" i="0" u="none" strike="noStrike" baseline="0" dirty="0"/>
              <a:t>Satan</a:t>
            </a:r>
            <a:r>
              <a:rPr lang="en-US" sz="4000" i="0" u="none" strike="noStrike" baseline="0" dirty="0"/>
              <a:t>, the “father of lies” (</a:t>
            </a:r>
            <a:r>
              <a:rPr lang="en-US" sz="4000" i="1" u="none" strike="noStrike" baseline="0" dirty="0"/>
              <a:t>source</a:t>
            </a:r>
            <a:r>
              <a:rPr lang="en-US" sz="4000" i="0" u="none" strike="noStrike" baseline="0" dirty="0"/>
              <a:t>) had found willing 	participants. </a:t>
            </a:r>
          </a:p>
          <a:p>
            <a:pPr marR="0" algn="l" rtl="0"/>
            <a:r>
              <a:rPr lang="en-US" sz="4000" b="1" spc="-110" dirty="0"/>
              <a:t>Ananias &amp; Sapphira</a:t>
            </a:r>
            <a:r>
              <a:rPr lang="en-US" sz="4000" b="1" i="0" u="none" strike="noStrike" spc="-110" baseline="0" dirty="0"/>
              <a:t> </a:t>
            </a:r>
            <a:r>
              <a:rPr lang="en-US" sz="4000" i="0" u="none" strike="noStrike" spc="-110" baseline="0" dirty="0"/>
              <a:t>gave “place to the devil” (</a:t>
            </a:r>
            <a:r>
              <a:rPr lang="en-US" sz="4000" b="1" i="0" u="none" strike="noStrike" spc="-110" baseline="0" dirty="0">
                <a:solidFill>
                  <a:srgbClr val="FF0000"/>
                </a:solidFill>
              </a:rPr>
              <a:t>Eph 4:27</a:t>
            </a:r>
            <a:r>
              <a:rPr lang="en-US" sz="4000" i="0" u="none" strike="noStrike" spc="-110" baseline="0" dirty="0"/>
              <a:t>)</a:t>
            </a:r>
          </a:p>
          <a:p>
            <a:pPr marR="0" algn="l" rtl="0"/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en-US" sz="4000" dirty="0"/>
              <a:t>) </a:t>
            </a:r>
            <a:r>
              <a:rPr lang="en-US" sz="4000" b="1" dirty="0"/>
              <a:t>Swift Punishment </a:t>
            </a:r>
            <a:r>
              <a:rPr lang="en-US" sz="4000" dirty="0"/>
              <a:t>(</a:t>
            </a:r>
            <a:r>
              <a:rPr lang="en-US" sz="4000" i="1" dirty="0"/>
              <a:t>startling severity</a:t>
            </a:r>
            <a:r>
              <a:rPr lang="en-US" sz="4000" dirty="0"/>
              <a:t>)</a:t>
            </a:r>
          </a:p>
          <a:p>
            <a:pPr marL="171450" marR="0" algn="l" rtl="0">
              <a:spcBef>
                <a:spcPts val="0"/>
              </a:spcBef>
            </a:pPr>
            <a:r>
              <a:rPr lang="en-US" sz="4000" dirty="0"/>
              <a:t>- </a:t>
            </a:r>
            <a:r>
              <a:rPr lang="en-US" sz="3600" dirty="0"/>
              <a:t>Garden of Eden bloodshed (</a:t>
            </a:r>
            <a:r>
              <a:rPr lang="en-US" sz="3600" b="1" i="1" dirty="0"/>
              <a:t>start</a:t>
            </a:r>
            <a:r>
              <a:rPr lang="en-US" sz="3600" i="1" dirty="0"/>
              <a:t> of civilization</a:t>
            </a:r>
            <a:r>
              <a:rPr lang="en-US" sz="3600" dirty="0"/>
              <a:t>).</a:t>
            </a:r>
          </a:p>
          <a:p>
            <a:pPr marL="171450" marR="0" algn="l" rtl="0">
              <a:spcBef>
                <a:spcPts val="0"/>
              </a:spcBef>
            </a:pPr>
            <a:r>
              <a:rPr lang="en-US" sz="3600" dirty="0"/>
              <a:t>- Egypt Passover bloodshed (</a:t>
            </a:r>
            <a:r>
              <a:rPr lang="en-US" sz="3600" b="1" i="1" dirty="0"/>
              <a:t>start</a:t>
            </a:r>
            <a:r>
              <a:rPr lang="en-US" sz="3600" i="1" dirty="0"/>
              <a:t> of redeemed people</a:t>
            </a:r>
            <a:r>
              <a:rPr lang="en-US" sz="3600" dirty="0"/>
              <a:t>). </a:t>
            </a:r>
          </a:p>
          <a:p>
            <a:pPr marL="171450" marR="0" algn="l" rtl="0">
              <a:spcBef>
                <a:spcPts val="0"/>
              </a:spcBef>
            </a:pPr>
            <a:r>
              <a:rPr lang="en-US" sz="3600" dirty="0"/>
              <a:t>- </a:t>
            </a:r>
            <a:r>
              <a:rPr lang="en-US" sz="3600" dirty="0" err="1"/>
              <a:t>Achan</a:t>
            </a:r>
            <a:r>
              <a:rPr lang="en-US" sz="3600" dirty="0"/>
              <a:t> &amp; Promised Land bloodshed (</a:t>
            </a:r>
            <a:r>
              <a:rPr lang="en-US" sz="3600" b="1" i="1" dirty="0"/>
              <a:t>start</a:t>
            </a:r>
            <a:r>
              <a:rPr lang="en-US" sz="3600" i="1" dirty="0"/>
              <a:t> of Nation</a:t>
            </a:r>
            <a:r>
              <a:rPr lang="en-US" sz="3600" dirty="0"/>
              <a:t>). </a:t>
            </a:r>
          </a:p>
          <a:p>
            <a:pPr marL="171450" marR="0" algn="l" rtl="0">
              <a:spcBef>
                <a:spcPts val="0"/>
              </a:spcBef>
            </a:pPr>
            <a:r>
              <a:rPr lang="en-US" sz="3600" dirty="0"/>
              <a:t>- Ananias &amp; Sapphira death (</a:t>
            </a:r>
            <a:r>
              <a:rPr lang="en-US" sz="3600" b="1" i="1" dirty="0"/>
              <a:t>start</a:t>
            </a:r>
            <a:r>
              <a:rPr lang="en-US" sz="3600" i="1" dirty="0"/>
              <a:t> of the Church</a:t>
            </a:r>
            <a:r>
              <a:rPr lang="en-US" sz="3600" dirty="0"/>
              <a:t>).</a:t>
            </a:r>
          </a:p>
          <a:p>
            <a:pPr marR="0" algn="l" rtl="0"/>
            <a:r>
              <a:rPr lang="en-US" sz="4000" i="0" u="none" strike="noStrike" baseline="0" dirty="0"/>
              <a:t>(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6-11</a:t>
            </a:r>
            <a:r>
              <a:rPr lang="en-US" sz="4000" i="0" u="none" strike="noStrike" baseline="0" dirty="0"/>
              <a:t>) </a:t>
            </a:r>
            <a:r>
              <a:rPr lang="en-US" sz="4000" b="1" i="0" u="none" strike="noStrike" baseline="0" dirty="0"/>
              <a:t>Serious People </a:t>
            </a:r>
            <a:r>
              <a:rPr lang="en-US" sz="4000" dirty="0"/>
              <a:t>- </a:t>
            </a:r>
            <a:r>
              <a:rPr lang="en-US" sz="4000" i="0" u="none" strike="noStrike" baseline="0" dirty="0"/>
              <a:t>Fear of God</a:t>
            </a:r>
            <a:r>
              <a:rPr lang="en-US" sz="4000" dirty="0"/>
              <a:t>; </a:t>
            </a:r>
            <a:r>
              <a:rPr lang="en-US" sz="4000" i="0" u="none" strike="noStrike" baseline="0" dirty="0"/>
              <a:t>the beginning 	of wisdom = seeing life from God’s perspective.</a:t>
            </a:r>
          </a:p>
        </p:txBody>
      </p:sp>
    </p:spTree>
    <p:extLst>
      <p:ext uri="{BB962C8B-B14F-4D97-AF65-F5344CB8AC3E}">
        <p14:creationId xmlns:p14="http://schemas.microsoft.com/office/powerpoint/2010/main" val="55668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0378-B0BD-FED7-52F5-89CCF88C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3BAD9C-4D7B-D4CE-959A-4AFC91F89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algn="l" rtl="0">
              <a:spcBef>
                <a:spcPts val="600"/>
              </a:spcBef>
            </a:pP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12-16</a:t>
            </a:r>
            <a:r>
              <a:rPr lang="en-US" sz="4000" dirty="0"/>
              <a:t>) </a:t>
            </a:r>
            <a:r>
              <a:rPr lang="en-US" sz="4000" b="1" dirty="0"/>
              <a:t>Solomon’s Porch </a:t>
            </a:r>
          </a:p>
          <a:p>
            <a:pPr marR="0" algn="l" rtl="0">
              <a:spcBef>
                <a:spcPts val="600"/>
              </a:spcBef>
            </a:pPr>
            <a:r>
              <a:rPr lang="en-US" sz="4000" dirty="0"/>
              <a:t>  - Back to the place of preaching, miracles, unity, 	and 	public impact (</a:t>
            </a:r>
            <a:r>
              <a:rPr lang="en-US" sz="4000" b="1" dirty="0">
                <a:solidFill>
                  <a:srgbClr val="FF0000"/>
                </a:solidFill>
              </a:rPr>
              <a:t>John 10:23; </a:t>
            </a:r>
            <a:r>
              <a:rPr lang="en-US" sz="4000" b="1" dirty="0">
                <a:solidFill>
                  <a:srgbClr val="00B050"/>
                </a:solidFill>
              </a:rPr>
              <a:t>Acts 3:11</a:t>
            </a:r>
            <a:r>
              <a:rPr lang="en-US" sz="4000" dirty="0"/>
              <a:t>) </a:t>
            </a:r>
          </a:p>
          <a:p>
            <a:pPr marR="0" algn="l" rtl="0">
              <a:spcBef>
                <a:spcPts val="600"/>
              </a:spcBef>
            </a:pPr>
            <a:r>
              <a:rPr lang="en-US" sz="4000" dirty="0"/>
              <a:t>  - </a:t>
            </a:r>
            <a:r>
              <a:rPr lang="en-US" sz="4000" b="1" dirty="0"/>
              <a:t>Evangelism</a:t>
            </a:r>
            <a:r>
              <a:rPr lang="en-US" sz="4000" dirty="0"/>
              <a:t> is now a priority.</a:t>
            </a:r>
          </a:p>
          <a:p>
            <a:pPr algn="l">
              <a:spcBef>
                <a:spcPts val="300"/>
              </a:spcBef>
            </a:pPr>
            <a:r>
              <a:rPr lang="en-US" sz="4000" dirty="0"/>
              <a:t>1 = </a:t>
            </a:r>
            <a:r>
              <a:rPr lang="en-US" sz="4000" b="1" dirty="0"/>
              <a:t>Purity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Acts 5:1-11</a:t>
            </a:r>
            <a:r>
              <a:rPr lang="en-US" sz="4000" dirty="0"/>
              <a:t>) - a clean church</a:t>
            </a:r>
          </a:p>
          <a:p>
            <a:pPr algn="l">
              <a:spcBef>
                <a:spcPts val="300"/>
              </a:spcBef>
            </a:pPr>
            <a:r>
              <a:rPr lang="en-US" sz="4000" spc="-240" dirty="0"/>
              <a:t>2 = </a:t>
            </a:r>
            <a:r>
              <a:rPr lang="en-US" sz="4000" b="1" spc="-240" dirty="0"/>
              <a:t>Power</a:t>
            </a:r>
            <a:r>
              <a:rPr lang="en-US" sz="4000" spc="-240" dirty="0"/>
              <a:t> (</a:t>
            </a:r>
            <a:r>
              <a:rPr lang="en-US" sz="4000" b="1" spc="-240" dirty="0">
                <a:solidFill>
                  <a:srgbClr val="FF0000"/>
                </a:solidFill>
              </a:rPr>
              <a:t>12-16</a:t>
            </a:r>
            <a:r>
              <a:rPr lang="en-US" sz="4000" spc="-240" dirty="0"/>
              <a:t>) - signs of Apostles (</a:t>
            </a:r>
            <a:r>
              <a:rPr lang="en-US" sz="4000" b="1" spc="-240" dirty="0">
                <a:solidFill>
                  <a:srgbClr val="00B050"/>
                </a:solidFill>
              </a:rPr>
              <a:t>II Cor 12:12</a:t>
            </a:r>
            <a:r>
              <a:rPr lang="en-US" sz="4000" spc="-240" dirty="0"/>
              <a:t>; </a:t>
            </a:r>
            <a:r>
              <a:rPr lang="en-US" sz="4000" b="1" spc="-240" dirty="0">
                <a:solidFill>
                  <a:srgbClr val="00B050"/>
                </a:solidFill>
              </a:rPr>
              <a:t>Rom 1:16</a:t>
            </a:r>
            <a:r>
              <a:rPr lang="en-US" sz="4000" spc="-240" dirty="0"/>
              <a:t>)</a:t>
            </a:r>
          </a:p>
          <a:p>
            <a:pPr algn="l">
              <a:spcBef>
                <a:spcPts val="300"/>
              </a:spcBef>
            </a:pPr>
            <a:r>
              <a:rPr lang="en-US" sz="4000" spc="-330" dirty="0"/>
              <a:t>3 = </a:t>
            </a:r>
            <a:r>
              <a:rPr lang="en-US" sz="4000" b="1" spc="-330" dirty="0"/>
              <a:t>Persecution</a:t>
            </a:r>
            <a:r>
              <a:rPr lang="en-US" sz="4000" spc="-330" dirty="0"/>
              <a:t> (</a:t>
            </a:r>
            <a:r>
              <a:rPr lang="en-US" sz="4000" b="1" spc="-330" dirty="0">
                <a:solidFill>
                  <a:srgbClr val="FF0000"/>
                </a:solidFill>
              </a:rPr>
              <a:t>17-28</a:t>
            </a:r>
            <a:r>
              <a:rPr lang="en-US" sz="4000" spc="-330" dirty="0"/>
              <a:t>) - prison (</a:t>
            </a:r>
            <a:r>
              <a:rPr lang="en-US" sz="4000" b="1" spc="-330" dirty="0">
                <a:solidFill>
                  <a:srgbClr val="FF0000"/>
                </a:solidFill>
              </a:rPr>
              <a:t>18</a:t>
            </a:r>
            <a:r>
              <a:rPr lang="en-US" sz="4000" spc="-330" dirty="0"/>
              <a:t>), prohibition (</a:t>
            </a:r>
            <a:r>
              <a:rPr lang="en-US" sz="4000" b="1" spc="-330" dirty="0">
                <a:solidFill>
                  <a:srgbClr val="FF0000"/>
                </a:solidFill>
              </a:rPr>
              <a:t>28</a:t>
            </a:r>
            <a:r>
              <a:rPr lang="en-US" sz="4000" spc="-330" dirty="0"/>
              <a:t>), beating (</a:t>
            </a:r>
            <a:r>
              <a:rPr lang="en-US" sz="4000" b="1" spc="-330" dirty="0">
                <a:solidFill>
                  <a:srgbClr val="FF0000"/>
                </a:solidFill>
              </a:rPr>
              <a:t>40</a:t>
            </a:r>
            <a:r>
              <a:rPr lang="en-US" sz="4000" spc="-330" dirty="0"/>
              <a:t>)</a:t>
            </a:r>
          </a:p>
          <a:p>
            <a:pPr algn="l">
              <a:spcBef>
                <a:spcPts val="300"/>
              </a:spcBef>
              <a:tabLst>
                <a:tab pos="466725" algn="l"/>
              </a:tabLst>
            </a:pPr>
            <a:r>
              <a:rPr lang="en-US" sz="4000" dirty="0"/>
              <a:t>4 = </a:t>
            </a:r>
            <a:r>
              <a:rPr lang="en-US" sz="4000" b="1" dirty="0"/>
              <a:t>Persistence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29-32</a:t>
            </a:r>
            <a:r>
              <a:rPr lang="en-US" sz="4000" dirty="0"/>
              <a:t>) - </a:t>
            </a:r>
            <a:r>
              <a:rPr lang="en-US" sz="4000" i="1" dirty="0"/>
              <a:t>bold as a lion </a:t>
            </a: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Prov 28:1</a:t>
            </a:r>
            <a:r>
              <a:rPr lang="en-US" sz="4000" dirty="0"/>
              <a:t>)</a:t>
            </a:r>
            <a:endParaRPr lang="en-US" sz="4000" b="1" dirty="0">
              <a:solidFill>
                <a:srgbClr val="FF0000"/>
              </a:solidFill>
            </a:endParaRPr>
          </a:p>
          <a:p>
            <a:pPr algn="l">
              <a:spcBef>
                <a:spcPts val="600"/>
              </a:spcBef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	</a:t>
            </a:r>
            <a:r>
              <a:rPr lang="en-US" sz="4000" dirty="0"/>
              <a:t>They </a:t>
            </a:r>
            <a:r>
              <a:rPr lang="en-US" sz="4000" b="1" dirty="0"/>
              <a:t>witness</a:t>
            </a:r>
            <a:r>
              <a:rPr lang="en-US" sz="4000" dirty="0"/>
              <a:t> clearly, precisely, factually, boldly, 	leading to men facing their responsibility.</a:t>
            </a:r>
          </a:p>
          <a:p>
            <a:pPr marR="0" algn="l" rtl="0">
              <a:spcBef>
                <a:spcPts val="600"/>
              </a:spcBef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942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08F22-0499-C2EF-B6B9-7920674BB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1572224-A3F4-82EE-5D63-7F107363B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000" dirty="0"/>
              <a:t>5 - </a:t>
            </a:r>
            <a:r>
              <a:rPr lang="en-US" sz="4000" b="1" dirty="0"/>
              <a:t>Productivity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33-42</a:t>
            </a:r>
            <a:r>
              <a:rPr lang="en-US" sz="4000" dirty="0"/>
              <a:t>)</a:t>
            </a:r>
            <a:endParaRPr lang="en-US" sz="4000" i="0" u="none" strike="noStrike" baseline="0" dirty="0"/>
          </a:p>
          <a:p>
            <a:pPr marR="0" algn="l" rtl="0"/>
            <a:r>
              <a:rPr lang="en-US" sz="4000" i="0" u="none" strike="noStrike" baseline="0" dirty="0"/>
              <a:t>(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33</a:t>
            </a:r>
            <a:r>
              <a:rPr lang="en-US" sz="4000" i="0" u="none" strike="noStrike" baseline="0" dirty="0"/>
              <a:t>) Conviction - </a:t>
            </a:r>
            <a:r>
              <a:rPr lang="en-US" sz="4000" i="1" u="none" strike="noStrike" baseline="0" dirty="0"/>
              <a:t>cut to the heart,</a:t>
            </a:r>
            <a:r>
              <a:rPr lang="en-US" sz="4000" i="1" u="none" strike="noStrike" dirty="0"/>
              <a:t> furious</a:t>
            </a:r>
            <a:endParaRPr lang="en-US" sz="4000" i="1" u="none" strike="noStrike" baseline="0" dirty="0"/>
          </a:p>
          <a:p>
            <a:pPr algn="l">
              <a:tabLst>
                <a:tab pos="457200" algn="l"/>
              </a:tabLst>
            </a:pPr>
            <a:r>
              <a:rPr lang="en-US" sz="4000" i="1" dirty="0"/>
              <a:t>	</a:t>
            </a:r>
            <a:r>
              <a:rPr lang="en-US" sz="4000" dirty="0"/>
              <a:t>work of God’s </a:t>
            </a:r>
            <a:r>
              <a:rPr lang="en-US" sz="4000" b="1" dirty="0"/>
              <a:t>Word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Heb 4:12</a:t>
            </a:r>
            <a:r>
              <a:rPr lang="en-US" sz="4000" dirty="0"/>
              <a:t>) </a:t>
            </a:r>
          </a:p>
          <a:p>
            <a:pPr algn="l">
              <a:tabLst>
                <a:tab pos="457200" algn="l"/>
              </a:tabLst>
            </a:pPr>
            <a:r>
              <a:rPr lang="en-US" sz="4000" dirty="0"/>
              <a:t>	work of God’s </a:t>
            </a:r>
            <a:r>
              <a:rPr lang="en-US" sz="4000" b="1" dirty="0"/>
              <a:t>Spirit</a:t>
            </a:r>
            <a:r>
              <a:rPr lang="en-US" sz="4000" dirty="0"/>
              <a:t> (</a:t>
            </a:r>
            <a:r>
              <a:rPr lang="en-US" sz="4000" b="1" dirty="0">
                <a:solidFill>
                  <a:srgbClr val="FF0000"/>
                </a:solidFill>
              </a:rPr>
              <a:t>John 16:7,8</a:t>
            </a:r>
            <a:r>
              <a:rPr lang="en-US" sz="4000" dirty="0"/>
              <a:t>)</a:t>
            </a:r>
          </a:p>
          <a:p>
            <a:pPr marL="571500" marR="0" indent="-40005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i="0" u="none" strike="noStrike" baseline="0" dirty="0"/>
              <a:t>conviction of </a:t>
            </a:r>
            <a:r>
              <a:rPr lang="en-US" sz="4000" b="1" i="0" u="none" strike="noStrike" baseline="0" dirty="0"/>
              <a:t>sin</a:t>
            </a:r>
            <a:r>
              <a:rPr lang="en-US" sz="4000" i="0" u="none" strike="noStrike" baseline="0" dirty="0"/>
              <a:t> = </a:t>
            </a:r>
            <a:r>
              <a:rPr lang="en-US" sz="4000" i="1" u="none" strike="noStrike" baseline="0" dirty="0"/>
              <a:t>in my current state, I am at 	odds with and separated from God; a sinner</a:t>
            </a:r>
            <a:r>
              <a:rPr lang="en-US" sz="4000" i="0" u="none" strike="noStrike" baseline="0" dirty="0"/>
              <a:t>.</a:t>
            </a:r>
          </a:p>
          <a:p>
            <a:pPr marL="571500" marR="0" indent="-400050" algn="l" rtl="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66725" algn="l"/>
              </a:tabLst>
            </a:pPr>
            <a:r>
              <a:rPr lang="en-US" sz="4000" b="1" dirty="0"/>
              <a:t>righteousness</a:t>
            </a:r>
            <a:r>
              <a:rPr lang="en-US" sz="4000" dirty="0"/>
              <a:t> = </a:t>
            </a:r>
            <a:r>
              <a:rPr lang="en-US" sz="4000" i="1" dirty="0"/>
              <a:t>I need to be right with God;    	His Son, Jesus, is the only righteous One</a:t>
            </a:r>
            <a:r>
              <a:rPr lang="en-US" sz="4000" dirty="0"/>
              <a:t>.</a:t>
            </a:r>
          </a:p>
          <a:p>
            <a:pPr marL="571500" marR="0" indent="-400050" algn="l" rtl="0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66725" algn="l"/>
              </a:tabLst>
            </a:pPr>
            <a:r>
              <a:rPr lang="en-US" sz="4000" b="1" i="0" u="none" strike="noStrike" baseline="0" dirty="0"/>
              <a:t>judgment</a:t>
            </a:r>
            <a:r>
              <a:rPr lang="en-US" sz="4000" i="0" u="none" strike="noStrike" baseline="0" dirty="0"/>
              <a:t>  = </a:t>
            </a:r>
            <a:r>
              <a:rPr lang="en-US" sz="4000" i="1" u="none" strike="noStrike" baseline="0" dirty="0"/>
              <a:t>I will face God either </a:t>
            </a:r>
            <a:r>
              <a:rPr lang="en-US" sz="4000" b="1" i="1" u="none" strike="noStrike" baseline="0" dirty="0"/>
              <a:t>now</a:t>
            </a:r>
            <a:r>
              <a:rPr lang="en-US" sz="4000" i="1" u="none" strike="noStrike" baseline="0" dirty="0"/>
              <a:t> in humble 	repentance, or </a:t>
            </a:r>
            <a:r>
              <a:rPr lang="en-US" sz="4000" b="1" i="1" u="none" strike="noStrike" baseline="0" dirty="0"/>
              <a:t>later</a:t>
            </a:r>
            <a:r>
              <a:rPr lang="en-US" sz="4000" i="1" u="none" strike="noStrike" baseline="0" dirty="0"/>
              <a:t> as a hell-bound rebel</a:t>
            </a:r>
            <a:r>
              <a:rPr lang="en-US" sz="4000" i="0" u="none" strike="noStrike" baseline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9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D6D8-1F71-AC92-86F6-DAA56BB85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FBABB92-3835-CA6B-0C6E-0EAD1CC8E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rtl="0">
              <a:tabLst>
                <a:tab pos="466725" algn="l"/>
              </a:tabLst>
            </a:pPr>
            <a:r>
              <a:rPr lang="en-US" sz="4000" b="1" dirty="0"/>
              <a:t>Responses to Conviction</a:t>
            </a:r>
          </a:p>
          <a:p>
            <a:pPr marR="0" algn="l" rtl="0">
              <a:tabLst>
                <a:tab pos="466725" algn="l"/>
              </a:tabLst>
            </a:pP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33</a:t>
            </a:r>
            <a:r>
              <a:rPr lang="en-US" sz="4000" dirty="0"/>
              <a:t>) Blind </a:t>
            </a:r>
            <a:r>
              <a:rPr lang="en-US" sz="4000" b="1" dirty="0"/>
              <a:t>Hostility</a:t>
            </a:r>
            <a:r>
              <a:rPr lang="en-US" sz="4000" dirty="0"/>
              <a:t> - see </a:t>
            </a:r>
            <a:r>
              <a:rPr lang="en-US" sz="4000" b="1" dirty="0">
                <a:solidFill>
                  <a:srgbClr val="FF0000"/>
                </a:solidFill>
              </a:rPr>
              <a:t>Acts 9:22,23</a:t>
            </a:r>
          </a:p>
          <a:p>
            <a:pPr marR="0" algn="l" rtl="0">
              <a:tabLst>
                <a:tab pos="466725" algn="l"/>
              </a:tabLst>
            </a:pPr>
            <a:r>
              <a:rPr lang="en-US" sz="4000" i="0" u="none" strike="noStrike" baseline="0" dirty="0"/>
              <a:t>(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34-39</a:t>
            </a:r>
            <a:r>
              <a:rPr lang="en-US" sz="4000" i="0" u="none" strike="noStrike" baseline="0" dirty="0"/>
              <a:t>) Feigned </a:t>
            </a:r>
            <a:r>
              <a:rPr lang="en-US" sz="4000" b="1" i="0" u="none" strike="noStrike" baseline="0" dirty="0"/>
              <a:t>Neutrality</a:t>
            </a:r>
            <a:r>
              <a:rPr lang="en-US" sz="4000" i="0" u="none" strike="noStrike" baseline="0" dirty="0"/>
              <a:t> - Gamaliel illustrates all 	who refuse to “pick a side”(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Matt 12:30</a:t>
            </a:r>
            <a:r>
              <a:rPr lang="en-US" sz="4000" i="0" u="none" strike="noStrike" baseline="0" dirty="0"/>
              <a:t>).</a:t>
            </a:r>
          </a:p>
          <a:p>
            <a:pPr marR="0" algn="l" rtl="0">
              <a:tabLst>
                <a:tab pos="466725" algn="l"/>
              </a:tabLst>
            </a:pP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40-42; 6:1</a:t>
            </a:r>
            <a:r>
              <a:rPr lang="en-US" sz="4000" dirty="0"/>
              <a:t>) Saving </a:t>
            </a:r>
            <a:r>
              <a:rPr lang="en-US" sz="4000" b="1" dirty="0"/>
              <a:t>Acceptance</a:t>
            </a:r>
            <a:r>
              <a:rPr lang="en-US" sz="4000" dirty="0"/>
              <a:t> - disciples multiplied</a:t>
            </a:r>
          </a:p>
          <a:p>
            <a:pPr marR="0" algn="l" rtl="0">
              <a:tabLst>
                <a:tab pos="466725" algn="l"/>
              </a:tabLst>
            </a:pPr>
            <a:endParaRPr lang="en-US" sz="400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134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A0184-A550-CB37-1ECC-39725885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08EF320-21B4-7E33-CE66-9EAA9FC03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rtl="0">
              <a:tabLst>
                <a:tab pos="466725" algn="l"/>
              </a:tabLst>
            </a:pPr>
            <a:r>
              <a:rPr lang="en-US" sz="4000" b="1" i="0" u="none" strike="noStrike" baseline="0" dirty="0">
                <a:solidFill>
                  <a:srgbClr val="FF0000"/>
                </a:solidFill>
              </a:rPr>
              <a:t>Acts 5</a:t>
            </a:r>
          </a:p>
          <a:p>
            <a:pPr marR="0" rtl="0">
              <a:tabLst>
                <a:tab pos="466725" algn="l"/>
              </a:tabLst>
            </a:pPr>
            <a:r>
              <a:rPr lang="en-US" sz="4000" dirty="0"/>
              <a:t>Seriousness of sin - Ananias &amp; Sapphira</a:t>
            </a:r>
          </a:p>
          <a:p>
            <a:pPr marR="0" rtl="0">
              <a:tabLst>
                <a:tab pos="466725" algn="l"/>
              </a:tabLst>
            </a:pPr>
            <a:r>
              <a:rPr lang="en-US" sz="4000" dirty="0"/>
              <a:t>Suffering and B</a:t>
            </a:r>
            <a:r>
              <a:rPr lang="en-US" sz="4000" i="0" u="none" strike="noStrike" baseline="0" dirty="0"/>
              <a:t>oldness and Joy of any who “</a:t>
            </a:r>
            <a:r>
              <a:rPr lang="en-US" sz="4000" i="1" u="none" strike="noStrike" baseline="0" dirty="0"/>
              <a:t>obey God rather than man</a:t>
            </a:r>
            <a:r>
              <a:rPr lang="en-US" sz="4000" i="0" u="none" strike="noStrike" baseline="0" dirty="0"/>
              <a:t>”</a:t>
            </a:r>
            <a:r>
              <a:rPr lang="en-US" sz="4000" i="0" u="none" strike="noStrike" dirty="0"/>
              <a:t> - Peter and other Apostles</a:t>
            </a:r>
          </a:p>
          <a:p>
            <a:pPr marR="0" rtl="0">
              <a:tabLst>
                <a:tab pos="466725" algn="l"/>
              </a:tabLst>
            </a:pPr>
            <a:endParaRPr lang="en-US" sz="4000" baseline="0" dirty="0"/>
          </a:p>
          <a:p>
            <a:pPr algn="l">
              <a:tabLst>
                <a:tab pos="466725" algn="l"/>
              </a:tabLst>
            </a:pPr>
            <a:r>
              <a:rPr lang="en-US" sz="4000" b="1" dirty="0">
                <a:solidFill>
                  <a:srgbClr val="FF0000"/>
                </a:solidFill>
              </a:rPr>
              <a:t>Acts 5:41  </a:t>
            </a:r>
            <a:r>
              <a:rPr lang="en-US" sz="4000" dirty="0"/>
              <a:t>So they departed from the presence of the council, rejoicing that they were counted worthy to suffer shame for His name. </a:t>
            </a:r>
            <a:endParaRPr lang="en-US" sz="400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90212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D76E0-6720-7398-AA52-C7C0C2630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00CD16-3335-83AE-90AF-86DFE739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God has not promised skies always blue, </a:t>
            </a:r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flower-strewn pathways all our lives through. </a:t>
            </a:r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God has not promised sun without rain, </a:t>
            </a:r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joy without sorrow, peace without pain. </a:t>
            </a:r>
          </a:p>
          <a:p>
            <a:pPr marR="0" rtl="0">
              <a:tabLst>
                <a:tab pos="466725" algn="l"/>
              </a:tabLst>
            </a:pPr>
            <a:endParaRPr lang="en-US" sz="1000" i="0" u="none" strike="noStrike" baseline="0" dirty="0"/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But God has promised His strength for the day, </a:t>
            </a:r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His rest as we labor, His light on the way,</a:t>
            </a:r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His grace for each trial, His help from above, </a:t>
            </a:r>
          </a:p>
          <a:p>
            <a:pPr marR="0" rtl="0">
              <a:tabLst>
                <a:tab pos="466725" algn="l"/>
              </a:tabLst>
            </a:pPr>
            <a:r>
              <a:rPr lang="en-US" sz="4000" i="0" u="none" strike="noStrike" baseline="0" dirty="0"/>
              <a:t>His unfailing sympathy, undying love.</a:t>
            </a:r>
          </a:p>
        </p:txBody>
      </p:sp>
    </p:spTree>
    <p:extLst>
      <p:ext uri="{BB962C8B-B14F-4D97-AF65-F5344CB8AC3E}">
        <p14:creationId xmlns:p14="http://schemas.microsoft.com/office/powerpoint/2010/main" val="138429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4CDE-BE7A-A651-0BED-B46C970C9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206EA0-377C-CC7B-6B77-1AA3008D4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309716"/>
            <a:ext cx="10962640" cy="6238568"/>
          </a:xfrm>
        </p:spPr>
        <p:txBody>
          <a:bodyPr>
            <a:noAutofit/>
          </a:bodyPr>
          <a:lstStyle/>
          <a:p>
            <a:br>
              <a:rPr lang="en-US" sz="5400" dirty="0"/>
            </a:br>
            <a:endParaRPr lang="en-US" sz="5400" dirty="0"/>
          </a:p>
        </p:txBody>
      </p:sp>
      <p:pic>
        <p:nvPicPr>
          <p:cNvPr id="1026" name="Picture 2" descr="What's So Amazing About Grace? Revised and Updated  -     By: Philip Yancey&#10;">
            <a:extLst>
              <a:ext uri="{FF2B5EF4-FFF2-40B4-BE49-F238E27FC236}">
                <a16:creationId xmlns:a16="http://schemas.microsoft.com/office/drawing/2014/main" id="{067314B7-09C1-327E-4F47-B70D1836B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" y="90354"/>
            <a:ext cx="4490478" cy="66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CCB7CD-3406-670C-2AA2-8D4F327E7236}"/>
              </a:ext>
            </a:extLst>
          </p:cNvPr>
          <p:cNvSpPr txBox="1"/>
          <p:nvPr/>
        </p:nvSpPr>
        <p:spPr>
          <a:xfrm>
            <a:off x="5809130" y="546641"/>
            <a:ext cx="54660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New</a:t>
            </a:r>
            <a:r>
              <a:rPr lang="en-US" sz="4800" dirty="0"/>
              <a:t> Adult </a:t>
            </a:r>
          </a:p>
          <a:p>
            <a:pPr algn="ctr"/>
            <a:r>
              <a:rPr lang="en-US" sz="4800" dirty="0"/>
              <a:t>Sunday School Class</a:t>
            </a:r>
          </a:p>
          <a:p>
            <a:pPr algn="ctr"/>
            <a:r>
              <a:rPr lang="en-US" sz="4800" dirty="0"/>
              <a:t>on </a:t>
            </a:r>
            <a:r>
              <a:rPr lang="en-US" sz="4800" b="1" dirty="0"/>
              <a:t>GRACE</a:t>
            </a:r>
          </a:p>
          <a:p>
            <a:pPr algn="ctr"/>
            <a:r>
              <a:rPr lang="en-US" sz="4800" dirty="0"/>
              <a:t>starting NEXT Sunday at 9:30 AM.</a:t>
            </a:r>
          </a:p>
          <a:p>
            <a:pPr algn="ctr"/>
            <a:r>
              <a:rPr lang="en-US" sz="4800" i="1" dirty="0"/>
              <a:t>Pick-up your copy of </a:t>
            </a:r>
          </a:p>
          <a:p>
            <a:pPr algn="ctr"/>
            <a:r>
              <a:rPr lang="en-US" sz="4800" i="1" dirty="0"/>
              <a:t>the class book</a:t>
            </a:r>
          </a:p>
          <a:p>
            <a:pPr algn="ctr"/>
            <a:r>
              <a:rPr lang="en-US" sz="4800" i="1" dirty="0"/>
              <a:t>on the back table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9778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isual Bible: Acts (1994)">
            <a:extLst>
              <a:ext uri="{FF2B5EF4-FFF2-40B4-BE49-F238E27FC236}">
                <a16:creationId xmlns:a16="http://schemas.microsoft.com/office/drawing/2014/main" id="{A4A6144F-B22E-6A69-0D0E-69B62A239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/>
          <a:stretch/>
        </p:blipFill>
        <p:spPr bwMode="auto">
          <a:xfrm>
            <a:off x="212914" y="228600"/>
            <a:ext cx="6478553" cy="64198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8EA671-9C68-4B49-2946-E62FCA10BA32}"/>
              </a:ext>
            </a:extLst>
          </p:cNvPr>
          <p:cNvSpPr txBox="1"/>
          <p:nvPr/>
        </p:nvSpPr>
        <p:spPr>
          <a:xfrm>
            <a:off x="7185990" y="228600"/>
            <a:ext cx="455212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Acts 4:32  </a:t>
            </a:r>
            <a:r>
              <a:rPr lang="en-US" sz="3200" dirty="0"/>
              <a:t>The multitude of those who believed were of </a:t>
            </a:r>
            <a:r>
              <a:rPr lang="en-US" sz="3200" b="1" dirty="0"/>
              <a:t>one heart </a:t>
            </a:r>
            <a:r>
              <a:rPr lang="en-US" sz="3200" dirty="0"/>
              <a:t>and </a:t>
            </a:r>
            <a:r>
              <a:rPr lang="en-US" sz="3200" b="1" dirty="0"/>
              <a:t>one soul</a:t>
            </a:r>
            <a:r>
              <a:rPr lang="en-US" sz="3200" dirty="0"/>
              <a:t>; neither did anyone say that any of the things he possessed was his own, but they had </a:t>
            </a:r>
            <a:r>
              <a:rPr lang="en-US" sz="3200" b="1" dirty="0"/>
              <a:t>all things in common</a:t>
            </a:r>
            <a:r>
              <a:rPr lang="en-US" sz="3200" dirty="0"/>
              <a:t>. 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33</a:t>
            </a:r>
            <a:r>
              <a:rPr lang="en-US" sz="3200" dirty="0"/>
              <a:t>  And with </a:t>
            </a:r>
            <a:r>
              <a:rPr lang="en-US" sz="3200" b="1" dirty="0"/>
              <a:t>great power </a:t>
            </a:r>
            <a:r>
              <a:rPr lang="en-US" sz="3200" dirty="0"/>
              <a:t>the apostles gave witness to the resurrection of the Lord Jesus. And </a:t>
            </a:r>
            <a:r>
              <a:rPr lang="en-US" sz="3200" b="1" dirty="0"/>
              <a:t>great grace</a:t>
            </a:r>
            <a:r>
              <a:rPr lang="en-US" sz="3200" dirty="0"/>
              <a:t> was upon them all. </a:t>
            </a:r>
            <a:endParaRPr lang="en-US" sz="3200" spc="-20" dirty="0"/>
          </a:p>
        </p:txBody>
      </p:sp>
    </p:spTree>
    <p:extLst>
      <p:ext uri="{BB962C8B-B14F-4D97-AF65-F5344CB8AC3E}">
        <p14:creationId xmlns:p14="http://schemas.microsoft.com/office/powerpoint/2010/main" val="156197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CC395-EB08-71C7-28E2-4EF3E8BB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9D9E82-2DD7-A659-045B-28A5E0E66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algn="l" rtl="0">
              <a:tabLst>
                <a:tab pos="457200" algn="l"/>
              </a:tabLst>
            </a:pPr>
            <a:r>
              <a:rPr lang="en-US" sz="4000" b="1" i="0" u="none" strike="noStrike" baseline="0" dirty="0">
                <a:solidFill>
                  <a:srgbClr val="FF0000"/>
                </a:solidFill>
              </a:rPr>
              <a:t>Acts 4 </a:t>
            </a:r>
            <a:r>
              <a:rPr lang="en-US" sz="4000" i="0" u="none" strike="noStrike" baseline="0" dirty="0"/>
              <a:t>- </a:t>
            </a:r>
            <a:r>
              <a:rPr lang="en-US" sz="4000" b="1" i="0" u="none" strike="noStrike" baseline="0" dirty="0"/>
              <a:t>Persecution</a:t>
            </a:r>
            <a:r>
              <a:rPr lang="en-US" sz="4000" i="0" u="none" strike="noStrike" baseline="0" dirty="0"/>
              <a:t> from the OUTSIDE has only 	fanned flames of growth for this baby Church.</a:t>
            </a:r>
          </a:p>
          <a:p>
            <a:pPr marR="0" algn="l" rtl="0">
              <a:tabLst>
                <a:tab pos="457200" algn="l"/>
              </a:tabLst>
            </a:pPr>
            <a:r>
              <a:rPr lang="en-US" sz="4000" dirty="0"/>
              <a:t>	</a:t>
            </a:r>
            <a:r>
              <a:rPr lang="en-US" sz="4000" i="0" u="none" strike="noStrike" baseline="0" dirty="0"/>
              <a:t>- proof of Jesus’ words in 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Mt 16:18 </a:t>
            </a:r>
            <a:r>
              <a:rPr lang="en-US" sz="4000" i="1" u="none" strike="noStrike" baseline="0" dirty="0"/>
              <a:t>- </a:t>
            </a:r>
            <a:r>
              <a:rPr lang="en-US" sz="4000" b="1" i="1" u="none" strike="noStrike" baseline="0" dirty="0"/>
              <a:t>I will build 		my </a:t>
            </a:r>
            <a:r>
              <a:rPr lang="en-US" sz="4000" b="1" i="1" u="none" strike="noStrike" baseline="0" dirty="0">
                <a:solidFill>
                  <a:srgbClr val="FF0000"/>
                </a:solidFill>
              </a:rPr>
              <a:t>Church</a:t>
            </a:r>
            <a:r>
              <a:rPr lang="en-US" sz="4000" b="1" i="1" u="none" strike="noStrike" baseline="0" dirty="0"/>
              <a:t> and</a:t>
            </a:r>
            <a:r>
              <a:rPr lang="en-US" sz="4000" i="1" u="none" strike="noStrike" baseline="0" dirty="0"/>
              <a:t> </a:t>
            </a:r>
            <a:r>
              <a:rPr lang="en-US" sz="4000" b="1" i="1" u="none" strike="noStrike" baseline="0" dirty="0"/>
              <a:t>Hell’s gates will not prevail.</a:t>
            </a:r>
          </a:p>
          <a:p>
            <a:pPr marR="0" algn="l" rtl="0">
              <a:tabLst>
                <a:tab pos="457200" algn="l"/>
              </a:tabLst>
            </a:pPr>
            <a:endParaRPr lang="en-US" sz="4000" b="1" dirty="0">
              <a:solidFill>
                <a:srgbClr val="FF0000"/>
              </a:solidFill>
            </a:endParaRPr>
          </a:p>
          <a:p>
            <a:pPr marR="0" algn="l" rtl="0">
              <a:tabLst>
                <a:tab pos="4572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Acts 5 </a:t>
            </a:r>
            <a:r>
              <a:rPr lang="en-US" sz="4000" dirty="0"/>
              <a:t>- </a:t>
            </a:r>
            <a:r>
              <a:rPr lang="en-US" sz="4000" b="1" dirty="0"/>
              <a:t>Sin</a:t>
            </a:r>
            <a:r>
              <a:rPr lang="en-US" sz="4000" dirty="0"/>
              <a:t> on the INSIDE reveals both wheat and 	tares in God’s field (</a:t>
            </a:r>
            <a:r>
              <a:rPr lang="en-US" sz="4000" b="1" dirty="0">
                <a:solidFill>
                  <a:srgbClr val="FF0000"/>
                </a:solidFill>
              </a:rPr>
              <a:t>Mt 13:24-26</a:t>
            </a:r>
            <a:r>
              <a:rPr lang="en-US" sz="4000" dirty="0"/>
              <a:t>).</a:t>
            </a:r>
          </a:p>
          <a:p>
            <a:pPr marR="0" algn="l" rtl="0">
              <a:tabLst>
                <a:tab pos="457200" algn="l"/>
              </a:tabLst>
            </a:pPr>
            <a:r>
              <a:rPr lang="en-US" sz="4000" dirty="0"/>
              <a:t>	- why Jesus’ only other reference to His </a:t>
            </a:r>
            <a:r>
              <a:rPr lang="en-US" sz="4000" b="1" dirty="0">
                <a:solidFill>
                  <a:srgbClr val="FF0000"/>
                </a:solidFill>
              </a:rPr>
              <a:t>Church</a:t>
            </a:r>
            <a:r>
              <a:rPr lang="en-US" sz="4000" dirty="0"/>
              <a:t> 		(</a:t>
            </a:r>
            <a:r>
              <a:rPr lang="en-US" sz="4000" b="1" dirty="0">
                <a:solidFill>
                  <a:srgbClr val="FF0000"/>
                </a:solidFill>
              </a:rPr>
              <a:t>Mt 18:15-17</a:t>
            </a:r>
            <a:r>
              <a:rPr lang="en-US" sz="4000" dirty="0"/>
              <a:t>) describes what to do about sin.</a:t>
            </a:r>
          </a:p>
        </p:txBody>
      </p:sp>
    </p:spTree>
    <p:extLst>
      <p:ext uri="{BB962C8B-B14F-4D97-AF65-F5344CB8AC3E}">
        <p14:creationId xmlns:p14="http://schemas.microsoft.com/office/powerpoint/2010/main" val="23560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801C5-3E59-96C4-7C75-4CCAF7A84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092584-2F30-9854-F775-703573717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rtl="0"/>
            <a:r>
              <a:rPr lang="en-US" sz="4000" i="0" u="none" strike="noStrike" baseline="0" dirty="0"/>
              <a:t>The church is not a </a:t>
            </a:r>
            <a:r>
              <a:rPr lang="en-US" sz="4000" b="1" i="0" u="none" strike="noStrike" baseline="0" dirty="0"/>
              <a:t>showcase for saints</a:t>
            </a:r>
            <a:r>
              <a:rPr lang="en-US" sz="4000" i="0" u="none" strike="noStrike" baseline="0" dirty="0"/>
              <a:t>, </a:t>
            </a:r>
          </a:p>
          <a:p>
            <a:pPr marR="0" rtl="0"/>
            <a:r>
              <a:rPr lang="en-US" sz="4000" i="0" u="none" strike="noStrike" baseline="0" dirty="0"/>
              <a:t>but a </a:t>
            </a:r>
            <a:r>
              <a:rPr lang="en-US" sz="4000" b="1" i="0" u="none" strike="noStrike" baseline="0" dirty="0"/>
              <a:t>hospital for sinners</a:t>
            </a:r>
            <a:r>
              <a:rPr lang="en-US" sz="4000" b="1" dirty="0"/>
              <a:t> </a:t>
            </a:r>
          </a:p>
          <a:p>
            <a:pPr marR="0" rtl="0"/>
            <a:r>
              <a:rPr lang="en-US" sz="4000" dirty="0"/>
              <a:t>who </a:t>
            </a:r>
            <a:r>
              <a:rPr lang="en-US" sz="4000" b="1" dirty="0"/>
              <a:t>know</a:t>
            </a:r>
            <a:r>
              <a:rPr lang="en-US" sz="4000" dirty="0"/>
              <a:t> their need and are </a:t>
            </a:r>
            <a:r>
              <a:rPr lang="en-US" sz="4000" b="1" dirty="0"/>
              <a:t>seeking</a:t>
            </a:r>
            <a:r>
              <a:rPr lang="en-US" sz="4000" dirty="0"/>
              <a:t> a cure.</a:t>
            </a:r>
          </a:p>
          <a:p>
            <a:pPr algn="l"/>
            <a:endParaRPr lang="en-US" sz="10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en-US" sz="4000" b="1" i="0" u="none" strike="noStrike" baseline="0" dirty="0">
                <a:solidFill>
                  <a:srgbClr val="FF0000"/>
                </a:solidFill>
              </a:rPr>
              <a:t>I </a:t>
            </a:r>
            <a:r>
              <a:rPr lang="en-US" sz="4000" b="1" i="0" u="none" strike="noStrike" baseline="0" dirty="0" err="1">
                <a:solidFill>
                  <a:srgbClr val="FF0000"/>
                </a:solidFill>
              </a:rPr>
              <a:t>Thess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 5:12 </a:t>
            </a:r>
            <a:r>
              <a:rPr lang="en-US" sz="4000" i="0" u="none" strike="noStrike" baseline="0" dirty="0"/>
              <a:t>- </a:t>
            </a:r>
            <a:r>
              <a:rPr lang="en-US" sz="4000" dirty="0"/>
              <a:t>General and honest description </a:t>
            </a:r>
            <a:r>
              <a:rPr lang="en-US" sz="4000" i="0" u="none" strike="noStrike" baseline="0" dirty="0"/>
              <a:t>of church members - </a:t>
            </a:r>
            <a:r>
              <a:rPr lang="en-US" sz="4000" b="1" i="0" u="none" strike="noStrike" baseline="0" dirty="0"/>
              <a:t>unruly</a:t>
            </a:r>
            <a:r>
              <a:rPr lang="en-US" sz="4000" i="0" u="none" strike="noStrike" baseline="0" dirty="0"/>
              <a:t> (</a:t>
            </a:r>
            <a:r>
              <a:rPr lang="en-US" sz="4000" i="1" u="none" strike="noStrike" baseline="0" dirty="0"/>
              <a:t>break God’s rules</a:t>
            </a:r>
            <a:r>
              <a:rPr lang="en-US" sz="4000" i="0" u="none" strike="noStrike" baseline="0" dirty="0"/>
              <a:t>); </a:t>
            </a:r>
            <a:r>
              <a:rPr lang="en-US" sz="4000" b="1" i="0" u="none" strike="noStrike" baseline="0" dirty="0"/>
              <a:t>fainthearted</a:t>
            </a:r>
            <a:r>
              <a:rPr lang="en-US" sz="4000" i="0" u="none" strike="noStrike" baseline="0" dirty="0"/>
              <a:t> (</a:t>
            </a:r>
            <a:r>
              <a:rPr lang="en-US" sz="4000" i="1" u="none" strike="noStrike" baseline="0" dirty="0"/>
              <a:t>discouraged</a:t>
            </a:r>
            <a:r>
              <a:rPr lang="en-US" sz="4000" i="0" u="none" strike="noStrike" baseline="0" dirty="0"/>
              <a:t>); </a:t>
            </a:r>
            <a:r>
              <a:rPr lang="en-US" sz="4000" b="1" i="0" u="none" strike="noStrike" baseline="0" dirty="0"/>
              <a:t>weak</a:t>
            </a:r>
            <a:r>
              <a:rPr lang="en-US" sz="4000" i="0" u="none" strike="noStrike" baseline="0" dirty="0"/>
              <a:t> </a:t>
            </a:r>
            <a:r>
              <a:rPr lang="en-US" sz="4000" i="1" u="none" strike="noStrike" baseline="0" dirty="0"/>
              <a:t>(prone to fail</a:t>
            </a:r>
            <a:r>
              <a:rPr lang="en-US" sz="4000" i="0" u="none" strike="noStrike" baseline="0" dirty="0"/>
              <a:t>).</a:t>
            </a:r>
          </a:p>
          <a:p>
            <a:pPr algn="l"/>
            <a:endParaRPr lang="en-US" sz="1000" b="1" dirty="0">
              <a:solidFill>
                <a:srgbClr val="FF0000"/>
              </a:solidFill>
            </a:endParaRPr>
          </a:p>
          <a:p>
            <a:pPr algn="l">
              <a:tabLst>
                <a:tab pos="457200" algn="l"/>
              </a:tabLst>
            </a:pPr>
            <a:r>
              <a:rPr lang="en-US" sz="4000" b="1" dirty="0">
                <a:solidFill>
                  <a:srgbClr val="00B050"/>
                </a:solidFill>
              </a:rPr>
              <a:t>Acts 4:33 </a:t>
            </a:r>
            <a:r>
              <a:rPr lang="en-US" sz="4000" dirty="0"/>
              <a:t>- Hallelujah, in the face of </a:t>
            </a:r>
            <a:r>
              <a:rPr lang="en-US" sz="4000" b="1" dirty="0"/>
              <a:t>sinful realities</a:t>
            </a:r>
            <a:r>
              <a:rPr lang="en-US" sz="4000" dirty="0"/>
              <a:t>, 	</a:t>
            </a:r>
            <a:r>
              <a:rPr lang="en-US" sz="4000" b="1" dirty="0"/>
              <a:t>greater realities</a:t>
            </a:r>
            <a:r>
              <a:rPr lang="en-US" sz="4000" dirty="0"/>
              <a:t> exist - </a:t>
            </a:r>
            <a:r>
              <a:rPr lang="en-US" sz="4000" b="1" dirty="0">
                <a:solidFill>
                  <a:srgbClr val="FF0000"/>
                </a:solidFill>
              </a:rPr>
              <a:t>great power</a:t>
            </a:r>
            <a:r>
              <a:rPr lang="en-US" sz="4000" dirty="0"/>
              <a:t>; </a:t>
            </a:r>
            <a:r>
              <a:rPr lang="en-US" sz="4000" b="1" dirty="0">
                <a:solidFill>
                  <a:srgbClr val="FF0000"/>
                </a:solidFill>
              </a:rPr>
              <a:t>great grace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DF20F-ED7C-2AAF-B553-CCBF5C11F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346350D-2D7F-DE6A-5C63-C3CE73008E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Acts 4:32-37 </a:t>
            </a:r>
            <a:r>
              <a:rPr lang="en-US" sz="4000" b="1" dirty="0"/>
              <a:t>Saints sharing resources </a:t>
            </a:r>
            <a:r>
              <a:rPr lang="en-US" sz="4000" dirty="0"/>
              <a:t>because …</a:t>
            </a:r>
          </a:p>
          <a:p>
            <a:pPr marL="571500" indent="-457200" algn="l">
              <a:buFontTx/>
              <a:buChar char="-"/>
            </a:pPr>
            <a:r>
              <a:rPr lang="en-US" sz="4000" dirty="0"/>
              <a:t>it </a:t>
            </a:r>
            <a:r>
              <a:rPr lang="en-US" sz="4000" b="1" dirty="0"/>
              <a:t>all</a:t>
            </a:r>
            <a:r>
              <a:rPr lang="en-US" sz="4000" dirty="0"/>
              <a:t> belongs to God.</a:t>
            </a:r>
          </a:p>
          <a:p>
            <a:pPr marL="571500" indent="-457200" algn="l">
              <a:buFontTx/>
              <a:buChar char="-"/>
            </a:pPr>
            <a:r>
              <a:rPr lang="en-US" sz="4000" dirty="0"/>
              <a:t>the gospel </a:t>
            </a:r>
            <a:r>
              <a:rPr lang="en-US" sz="4000" b="1" dirty="0"/>
              <a:t>must</a:t>
            </a:r>
            <a:r>
              <a:rPr lang="en-US" sz="4000" dirty="0"/>
              <a:t> be spread.</a:t>
            </a:r>
          </a:p>
          <a:p>
            <a:pPr marL="571500" indent="-457200" algn="l">
              <a:buFontTx/>
              <a:buChar char="-"/>
            </a:pPr>
            <a:r>
              <a:rPr lang="en-US" sz="4000" dirty="0"/>
              <a:t>Jesus may return </a:t>
            </a:r>
            <a:r>
              <a:rPr lang="en-US" sz="4000" b="1" dirty="0"/>
              <a:t>very soon</a:t>
            </a:r>
            <a:r>
              <a:rPr lang="en-US" sz="4000" dirty="0"/>
              <a:t>! </a:t>
            </a:r>
          </a:p>
          <a:p>
            <a:pPr algn="l">
              <a:tabLst>
                <a:tab pos="457200" algn="l"/>
              </a:tabLst>
            </a:pP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32-35</a:t>
            </a:r>
            <a:r>
              <a:rPr lang="en-US" sz="4000" dirty="0"/>
              <a:t>) Unparalleled situation (</a:t>
            </a:r>
            <a:r>
              <a:rPr lang="en-US" sz="4000" i="1" dirty="0"/>
              <a:t>all things common</a:t>
            </a:r>
            <a:r>
              <a:rPr lang="en-US" sz="4000" dirty="0"/>
              <a:t>)</a:t>
            </a:r>
          </a:p>
          <a:p>
            <a:pPr algn="l">
              <a:tabLst>
                <a:tab pos="457200" algn="l"/>
              </a:tabLst>
            </a:pPr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36,37</a:t>
            </a:r>
            <a:r>
              <a:rPr lang="en-US" sz="4000" dirty="0"/>
              <a:t>) Specific illustration (</a:t>
            </a:r>
            <a:r>
              <a:rPr lang="en-US" sz="4000" b="1" i="1" dirty="0"/>
              <a:t>Barnabas</a:t>
            </a:r>
            <a:r>
              <a:rPr lang="en-US" sz="4000" i="1" dirty="0"/>
              <a:t> - opposite of 	</a:t>
            </a:r>
            <a:r>
              <a:rPr lang="en-US" sz="4000" i="1" spc="-50" dirty="0"/>
              <a:t>heartless Levite in Jesus’ Good Samaritan account</a:t>
            </a:r>
            <a:r>
              <a:rPr lang="en-US" sz="4000" spc="-5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635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3F2D2-72D5-77FC-24CC-1E13F516D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EBA095-5F40-ED54-7966-A8C7FC5FA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</a:rPr>
              <a:t>Acts 4:32-37 </a:t>
            </a:r>
            <a:r>
              <a:rPr lang="en-US" sz="4000" dirty="0"/>
              <a:t>-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/>
              <a:t>Saints sharing</a:t>
            </a:r>
            <a:endParaRPr lang="en-US" sz="4000" dirty="0"/>
          </a:p>
          <a:p>
            <a:pPr algn="l"/>
            <a:r>
              <a:rPr lang="en-US" sz="4000" b="1" i="0" u="none" strike="noStrike" baseline="0" dirty="0">
                <a:solidFill>
                  <a:srgbClr val="00B050"/>
                </a:solidFill>
              </a:rPr>
              <a:t>Acts 5 </a:t>
            </a:r>
            <a:r>
              <a:rPr lang="en-US" sz="4000" dirty="0"/>
              <a:t>- </a:t>
            </a:r>
            <a:r>
              <a:rPr lang="en-US" sz="4000" b="1" i="0" u="none" strike="noStrike" baseline="0" dirty="0"/>
              <a:t>Saints sinning</a:t>
            </a:r>
          </a:p>
          <a:p>
            <a:pPr algn="l"/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en-US" sz="4000" dirty="0"/>
              <a:t>) </a:t>
            </a:r>
            <a:r>
              <a:rPr lang="en-US" sz="4000" b="1" dirty="0"/>
              <a:t>Ananias</a:t>
            </a:r>
            <a:r>
              <a:rPr lang="en-US" sz="4000" dirty="0"/>
              <a:t> (</a:t>
            </a:r>
            <a:r>
              <a:rPr lang="en-US" sz="4000" i="1" dirty="0"/>
              <a:t>Lord is gracious</a:t>
            </a:r>
            <a:r>
              <a:rPr lang="en-US" sz="4000" dirty="0"/>
              <a:t>) &amp; </a:t>
            </a:r>
            <a:r>
              <a:rPr lang="en-US" sz="4000" b="1" dirty="0"/>
              <a:t>Sapphira </a:t>
            </a:r>
            <a:r>
              <a:rPr lang="en-US" sz="4000" dirty="0"/>
              <a:t>(</a:t>
            </a:r>
            <a:r>
              <a:rPr lang="en-US" sz="4000" i="1" dirty="0"/>
              <a:t>beautiful</a:t>
            </a:r>
            <a:r>
              <a:rPr lang="en-US" sz="4000" dirty="0"/>
              <a:t>) </a:t>
            </a:r>
          </a:p>
          <a:p>
            <a:pPr algn="l">
              <a:tabLst>
                <a:tab pos="457200" algn="l"/>
              </a:tabLst>
            </a:pPr>
            <a:r>
              <a:rPr lang="en-US" sz="4000" spc="-150" dirty="0"/>
              <a:t>	</a:t>
            </a:r>
            <a:r>
              <a:rPr lang="en-US" sz="4000" dirty="0"/>
              <a:t>- part of the believing congregation (</a:t>
            </a:r>
            <a:r>
              <a:rPr lang="en-US" sz="4000" b="1" dirty="0">
                <a:solidFill>
                  <a:srgbClr val="FF0000"/>
                </a:solidFill>
              </a:rPr>
              <a:t>4:32</a:t>
            </a:r>
            <a:r>
              <a:rPr lang="en-US" sz="4000" dirty="0"/>
              <a:t>).</a:t>
            </a:r>
          </a:p>
          <a:p>
            <a:pPr algn="l"/>
            <a:r>
              <a:rPr lang="en-US" sz="4000" i="0" u="none" strike="noStrike" baseline="0" dirty="0"/>
              <a:t>(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4</a:t>
            </a:r>
            <a:r>
              <a:rPr lang="en-US" sz="4000" i="0" u="none" strike="noStrike" baseline="0" dirty="0"/>
              <a:t>) </a:t>
            </a:r>
            <a:r>
              <a:rPr lang="en-US" sz="4000" b="1" i="0" u="none" strike="noStrike" baseline="0" dirty="0"/>
              <a:t>not</a:t>
            </a:r>
            <a:r>
              <a:rPr lang="en-US" sz="4000" i="0" u="none" strike="noStrike" baseline="0" dirty="0"/>
              <a:t> an issue of giving or </a:t>
            </a:r>
            <a:r>
              <a:rPr lang="en-US" sz="4000" dirty="0"/>
              <a:t>the</a:t>
            </a:r>
            <a:r>
              <a:rPr lang="en-US" sz="4000" i="0" u="none" strike="noStrike" baseline="0" dirty="0"/>
              <a:t> amount given</a:t>
            </a:r>
          </a:p>
          <a:p>
            <a:pPr marL="400050" indent="-285750" algn="l">
              <a:buFont typeface="Arial" panose="020B0604020202020204" pitchFamily="34" charset="0"/>
              <a:buChar char="•"/>
            </a:pPr>
            <a:r>
              <a:rPr lang="en-US" sz="4000" b="1" i="0" u="none" strike="noStrike" baseline="0" dirty="0"/>
              <a:t>lying</a:t>
            </a:r>
            <a:r>
              <a:rPr lang="en-US" sz="4000" i="0" u="none" strike="noStrike" baseline="0" dirty="0"/>
              <a:t> </a:t>
            </a:r>
            <a:r>
              <a:rPr lang="en-US" sz="4000" dirty="0"/>
              <a:t>- </a:t>
            </a:r>
            <a:r>
              <a:rPr lang="en-US" sz="4000" i="0" u="none" strike="noStrike" baseline="0" dirty="0"/>
              <a:t>8</a:t>
            </a:r>
            <a:r>
              <a:rPr lang="en-US" sz="4000" i="0" u="none" strike="noStrike" baseline="30000" dirty="0"/>
              <a:t>th</a:t>
            </a:r>
            <a:r>
              <a:rPr lang="en-US" sz="4000" i="0" u="none" strike="noStrike" baseline="0" dirty="0"/>
              <a:t> command; </a:t>
            </a:r>
            <a:r>
              <a:rPr lang="en-US" sz="4000" dirty="0"/>
              <a:t>what </a:t>
            </a:r>
            <a:r>
              <a:rPr lang="en-US" sz="4000" i="0" u="none" strike="noStrike" baseline="0" dirty="0"/>
              <a:t>God hates </a:t>
            </a:r>
            <a:r>
              <a:rPr lang="en-US" sz="4000" b="1" i="0" u="none" strike="noStrike" spc="-150" baseline="0" dirty="0">
                <a:solidFill>
                  <a:srgbClr val="FF0000"/>
                </a:solidFill>
              </a:rPr>
              <a:t>Prov 6:16-19</a:t>
            </a:r>
            <a:r>
              <a:rPr lang="en-US" sz="4000" i="0" u="none" strike="noStrike" baseline="0" dirty="0"/>
              <a:t>, 	specifically </a:t>
            </a:r>
            <a:r>
              <a:rPr lang="en-US" sz="4000" b="1" i="0" u="none" strike="noStrike" baseline="0" dirty="0"/>
              <a:t>lying to God</a:t>
            </a:r>
            <a:r>
              <a:rPr lang="en-US" sz="4000" b="1" i="0" u="none" strike="noStrike" dirty="0"/>
              <a:t> </a:t>
            </a:r>
            <a:r>
              <a:rPr lang="en-US" sz="4000" i="0" u="none" strike="noStrike" dirty="0"/>
              <a:t>(</a:t>
            </a:r>
            <a:r>
              <a:rPr lang="en-US" sz="4000" b="1" i="0" u="none" strike="noStrike" dirty="0">
                <a:solidFill>
                  <a:srgbClr val="00B050"/>
                </a:solidFill>
              </a:rPr>
              <a:t>Acts 5:3,9</a:t>
            </a:r>
            <a:r>
              <a:rPr lang="en-US" sz="4000" i="0" u="none" strike="noStrike" dirty="0"/>
              <a:t>)</a:t>
            </a:r>
            <a:r>
              <a:rPr lang="en-US" sz="4000" i="0" u="none" strike="noStrike" baseline="0" dirty="0"/>
              <a:t> </a:t>
            </a:r>
          </a:p>
          <a:p>
            <a:pPr marL="400050" indent="-285750" algn="l">
              <a:buFont typeface="Arial" panose="020B0604020202020204" pitchFamily="34" charset="0"/>
              <a:buChar char="•"/>
            </a:pPr>
            <a:r>
              <a:rPr lang="en-US" sz="4000" b="1" i="0" u="none" strike="noStrike" baseline="0" dirty="0"/>
              <a:t>hypocrisy</a:t>
            </a:r>
            <a:r>
              <a:rPr lang="en-US" sz="4000" i="0" u="none" strike="noStrike" baseline="0" dirty="0"/>
              <a:t> = wearing a mask; deliberately trying to 	create a false impression of yourself. </a:t>
            </a:r>
          </a:p>
        </p:txBody>
      </p:sp>
    </p:spTree>
    <p:extLst>
      <p:ext uri="{BB962C8B-B14F-4D97-AF65-F5344CB8AC3E}">
        <p14:creationId xmlns:p14="http://schemas.microsoft.com/office/powerpoint/2010/main" val="2195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DCC6E-FD9C-3DFD-C825-A26BA120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55BB55-14CD-4340-B535-6B57BB580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Ananias and Sapphira </a:t>
            </a:r>
            <a:r>
              <a:rPr lang="en-US" sz="4000" dirty="0"/>
              <a:t>are</a:t>
            </a:r>
            <a:r>
              <a:rPr lang="en-US" sz="4000" i="0" u="none" strike="noStrike" baseline="0" dirty="0"/>
              <a:t> a portrait of how Jesus described the </a:t>
            </a:r>
            <a:r>
              <a:rPr lang="en-US" sz="4000" b="1" i="0" u="none" strike="noStrike" baseline="0" dirty="0"/>
              <a:t>Pharisees</a:t>
            </a:r>
            <a:r>
              <a:rPr lang="en-US" sz="4000" i="0" u="none" strike="noStrike" baseline="0" dirty="0"/>
              <a:t> </a:t>
            </a:r>
          </a:p>
          <a:p>
            <a:pPr algn="l"/>
            <a:r>
              <a:rPr lang="en-US" sz="4000" i="0" u="none" strike="noStrike" baseline="0" dirty="0"/>
              <a:t>- whitewashed tombs, full of death and decay. </a:t>
            </a:r>
            <a:endParaRPr lang="en-US" sz="4000" dirty="0"/>
          </a:p>
          <a:p>
            <a:pPr algn="l"/>
            <a:r>
              <a:rPr lang="en-US" sz="4000" i="0" u="none" strike="noStrike" baseline="0" dirty="0"/>
              <a:t>- Hypocrites!!</a:t>
            </a:r>
          </a:p>
          <a:p>
            <a:endParaRPr lang="en-US" sz="4000" b="1" i="1" u="none" strike="noStrike" baseline="0" dirty="0">
              <a:solidFill>
                <a:srgbClr val="FF0000"/>
              </a:solidFill>
            </a:endParaRPr>
          </a:p>
          <a:p>
            <a:r>
              <a:rPr lang="en-US" sz="4000" b="1" i="1" u="none" strike="noStrike" baseline="0" dirty="0">
                <a:solidFill>
                  <a:srgbClr val="FF0000"/>
                </a:solidFill>
              </a:rPr>
              <a:t>Secret</a:t>
            </a:r>
            <a:r>
              <a:rPr lang="en-US" sz="4000" b="1" i="1" u="none" strike="noStrike" baseline="0" dirty="0"/>
              <a:t> sins on earth are </a:t>
            </a:r>
            <a:r>
              <a:rPr lang="en-US" sz="4000" b="1" i="1" u="none" strike="noStrike" baseline="0" dirty="0">
                <a:solidFill>
                  <a:srgbClr val="FF0000"/>
                </a:solidFill>
              </a:rPr>
              <a:t>open</a:t>
            </a:r>
            <a:r>
              <a:rPr lang="en-US" sz="4000" b="1" i="1" u="none" strike="noStrike" baseline="0" dirty="0"/>
              <a:t> sins in heaven.</a:t>
            </a:r>
          </a:p>
          <a:p>
            <a:endParaRPr lang="en-US" sz="1000" b="1" i="1" dirty="0"/>
          </a:p>
          <a:p>
            <a:r>
              <a:rPr lang="en-US" sz="4000" b="1" i="1" dirty="0">
                <a:solidFill>
                  <a:srgbClr val="FF0000"/>
                </a:solidFill>
              </a:rPr>
              <a:t>Num 32:23  </a:t>
            </a:r>
            <a:r>
              <a:rPr lang="en-US" sz="4000" i="1" dirty="0"/>
              <a:t>Behold, you have sinned against the LORD: and be sure your sin will find you out. </a:t>
            </a:r>
            <a:endParaRPr lang="en-US" sz="4000" i="1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3289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925C5-0523-B488-4BF9-D650A67D3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A9EB55C-7CA8-EDA0-762A-F82214606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38149"/>
            <a:ext cx="10953750" cy="5953125"/>
          </a:xfrm>
        </p:spPr>
        <p:txBody>
          <a:bodyPr>
            <a:noAutofit/>
          </a:bodyPr>
          <a:lstStyle/>
          <a:p>
            <a:pPr marR="0" rtl="0"/>
            <a:r>
              <a:rPr lang="en-US" sz="4000" i="0" u="none" strike="noStrike" baseline="0" dirty="0"/>
              <a:t>Which </a:t>
            </a:r>
            <a:r>
              <a:rPr lang="en-US" sz="4000" b="1" i="0" u="none" strike="noStrike" baseline="0" dirty="0"/>
              <a:t>sin</a:t>
            </a:r>
            <a:r>
              <a:rPr lang="en-US" sz="4000" i="0" u="none" strike="noStrike" baseline="0" dirty="0"/>
              <a:t> would you have thought God would address </a:t>
            </a:r>
            <a:r>
              <a:rPr lang="en-US" sz="4000" b="1" i="0" u="none" strike="noStrike" baseline="0" dirty="0"/>
              <a:t>first</a:t>
            </a:r>
            <a:r>
              <a:rPr lang="en-US" sz="4000" i="0" u="none" strike="noStrike" baseline="0" dirty="0"/>
              <a:t> in His newborn Church? </a:t>
            </a:r>
          </a:p>
          <a:p>
            <a:pPr marR="0" algn="l" rtl="0"/>
            <a:r>
              <a:rPr lang="en-US" sz="4000" dirty="0"/>
              <a:t>- S</a:t>
            </a:r>
            <a:r>
              <a:rPr lang="en-US" sz="4000" i="0" u="none" strike="noStrike" baseline="0" dirty="0"/>
              <a:t>tealing, immorality, blasphemy, anger, abuse,</a:t>
            </a:r>
          </a:p>
          <a:p>
            <a:pPr marR="0" algn="l" rtl="0"/>
            <a:r>
              <a:rPr lang="en-US" sz="4000" dirty="0"/>
              <a:t>	</a:t>
            </a:r>
            <a:r>
              <a:rPr lang="en-US" sz="4000" i="0" u="none" strike="noStrike" baseline="0" dirty="0"/>
              <a:t>drunkenness, bitterness, theological error? </a:t>
            </a:r>
          </a:p>
          <a:p>
            <a:pPr marR="0" algn="l" rtl="0"/>
            <a:r>
              <a:rPr lang="en-US" sz="4000" dirty="0"/>
              <a:t>- </a:t>
            </a:r>
            <a:r>
              <a:rPr lang="en-US" sz="4000" b="1" dirty="0"/>
              <a:t>Hypocrisy</a:t>
            </a:r>
            <a:r>
              <a:rPr lang="en-US" sz="4000" dirty="0"/>
              <a:t> - pretending to be something I am not</a:t>
            </a:r>
          </a:p>
          <a:p>
            <a:pPr marR="0" algn="l" rtl="0"/>
            <a:r>
              <a:rPr lang="en-US" sz="4000" i="0" u="none" strike="noStrike" baseline="0" dirty="0"/>
              <a:t>(</a:t>
            </a:r>
            <a:r>
              <a:rPr lang="en-US" sz="4000" b="1" i="0" u="none" strike="noStrike" baseline="0" dirty="0">
                <a:solidFill>
                  <a:srgbClr val="FF0000"/>
                </a:solidFill>
              </a:rPr>
              <a:t>1,2</a:t>
            </a:r>
            <a:r>
              <a:rPr lang="en-US" sz="4000" i="0" u="none" strike="noStrike" baseline="0" dirty="0"/>
              <a:t>) </a:t>
            </a:r>
            <a:r>
              <a:rPr lang="en-US" sz="4000" b="1" i="0" u="none" strike="noStrike" baseline="0" dirty="0"/>
              <a:t>Sinful Pretense</a:t>
            </a:r>
          </a:p>
          <a:p>
            <a:pPr marR="0" algn="l" rtl="0"/>
            <a:r>
              <a:rPr lang="en-US" sz="4000" dirty="0"/>
              <a:t>(</a:t>
            </a:r>
            <a:r>
              <a:rPr lang="en-US" sz="4000" b="1" dirty="0">
                <a:solidFill>
                  <a:srgbClr val="FF0000"/>
                </a:solidFill>
              </a:rPr>
              <a:t>3,4</a:t>
            </a:r>
            <a:r>
              <a:rPr lang="en-US" sz="4000" dirty="0"/>
              <a:t>) </a:t>
            </a:r>
            <a:r>
              <a:rPr lang="en-US" sz="4000" b="1" dirty="0"/>
              <a:t>Supernatural Perception</a:t>
            </a:r>
          </a:p>
          <a:p>
            <a:pPr marR="0" algn="l" rtl="0"/>
            <a:r>
              <a:rPr lang="en-US" sz="4000" dirty="0"/>
              <a:t>- Ananias had opened himself up to Satan’s control 	(cp </a:t>
            </a:r>
            <a:r>
              <a:rPr lang="en-US" sz="4000" b="1" dirty="0">
                <a:solidFill>
                  <a:srgbClr val="FF0000"/>
                </a:solidFill>
              </a:rPr>
              <a:t>4:31</a:t>
            </a:r>
            <a:r>
              <a:rPr lang="en-US" sz="4000" dirty="0"/>
              <a:t>) - possession? oppression? influence?</a:t>
            </a:r>
          </a:p>
        </p:txBody>
      </p:sp>
    </p:spTree>
    <p:extLst>
      <p:ext uri="{BB962C8B-B14F-4D97-AF65-F5344CB8AC3E}">
        <p14:creationId xmlns:p14="http://schemas.microsoft.com/office/powerpoint/2010/main" val="42269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1016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Depue</dc:creator>
  <cp:lastModifiedBy>James Depue</cp:lastModifiedBy>
  <cp:revision>1</cp:revision>
  <dcterms:created xsi:type="dcterms:W3CDTF">2025-02-20T19:01:03Z</dcterms:created>
  <dcterms:modified xsi:type="dcterms:W3CDTF">2025-02-23T19:00:50Z</dcterms:modified>
</cp:coreProperties>
</file>