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7" r:id="rId2"/>
    <p:sldId id="278" r:id="rId3"/>
    <p:sldId id="373" r:id="rId4"/>
    <p:sldId id="260" r:id="rId5"/>
    <p:sldId id="410" r:id="rId6"/>
    <p:sldId id="411" r:id="rId7"/>
    <p:sldId id="262" r:id="rId8"/>
    <p:sldId id="409" r:id="rId9"/>
    <p:sldId id="414" r:id="rId10"/>
    <p:sldId id="258" r:id="rId11"/>
    <p:sldId id="413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3" d="100"/>
          <a:sy n="43" d="100"/>
        </p:scale>
        <p:origin x="77" y="7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ames Depue" userId="ce8b122cf7b10dd2" providerId="LiveId" clId="{9E50BE39-6637-49BC-859F-8227D150DD8F}"/>
    <pc:docChg chg="undo redo custSel addSld delSld modSld sldOrd">
      <pc:chgData name="James Depue" userId="ce8b122cf7b10dd2" providerId="LiveId" clId="{9E50BE39-6637-49BC-859F-8227D150DD8F}" dt="2025-02-09T17:41:59.782" v="5431" actId="47"/>
      <pc:docMkLst>
        <pc:docMk/>
      </pc:docMkLst>
      <pc:sldChg chg="delSp modSp new del mod">
        <pc:chgData name="James Depue" userId="ce8b122cf7b10dd2" providerId="LiveId" clId="{9E50BE39-6637-49BC-859F-8227D150DD8F}" dt="2025-02-08T01:05:17.478" v="1726" actId="47"/>
        <pc:sldMkLst>
          <pc:docMk/>
          <pc:sldMk cId="711651868" sldId="256"/>
        </pc:sldMkLst>
        <pc:spChg chg="mod">
          <ac:chgData name="James Depue" userId="ce8b122cf7b10dd2" providerId="LiveId" clId="{9E50BE39-6637-49BC-859F-8227D150DD8F}" dt="2025-02-08T01:00:15.320" v="1568" actId="6549"/>
          <ac:spMkLst>
            <pc:docMk/>
            <pc:sldMk cId="711651868" sldId="256"/>
            <ac:spMk id="3" creationId="{FC8D4918-A2D4-E96E-6A83-B29E5C438C2E}"/>
          </ac:spMkLst>
        </pc:spChg>
      </pc:sldChg>
      <pc:sldChg chg="modSp add del mod">
        <pc:chgData name="James Depue" userId="ce8b122cf7b10dd2" providerId="LiveId" clId="{9E50BE39-6637-49BC-859F-8227D150DD8F}" dt="2025-02-09T17:41:36.455" v="5416" actId="47"/>
        <pc:sldMkLst>
          <pc:docMk/>
          <pc:sldMk cId="1012857387" sldId="256"/>
        </pc:sldMkLst>
        <pc:spChg chg="mod">
          <ac:chgData name="James Depue" userId="ce8b122cf7b10dd2" providerId="LiveId" clId="{9E50BE39-6637-49BC-859F-8227D150DD8F}" dt="2025-02-09T11:27:46.983" v="5252" actId="255"/>
          <ac:spMkLst>
            <pc:docMk/>
            <pc:sldMk cId="1012857387" sldId="256"/>
            <ac:spMk id="3" creationId="{C00B6610-C8BC-F50D-7D8C-4472C681FC6A}"/>
          </ac:spMkLst>
        </pc:spChg>
      </pc:sldChg>
      <pc:sldChg chg="modSp add del mod">
        <pc:chgData name="James Depue" userId="ce8b122cf7b10dd2" providerId="LiveId" clId="{9E50BE39-6637-49BC-859F-8227D150DD8F}" dt="2025-02-08T01:06:29.977" v="1744" actId="47"/>
        <pc:sldMkLst>
          <pc:docMk/>
          <pc:sldMk cId="2764769466" sldId="257"/>
        </pc:sldMkLst>
        <pc:spChg chg="mod">
          <ac:chgData name="James Depue" userId="ce8b122cf7b10dd2" providerId="LiveId" clId="{9E50BE39-6637-49BC-859F-8227D150DD8F}" dt="2025-02-08T00:47:31.060" v="1125" actId="6549"/>
          <ac:spMkLst>
            <pc:docMk/>
            <pc:sldMk cId="2764769466" sldId="257"/>
            <ac:spMk id="3" creationId="{E063153A-CFA7-D42C-01D4-E87EA3216636}"/>
          </ac:spMkLst>
        </pc:spChg>
      </pc:sldChg>
      <pc:sldChg chg="add del">
        <pc:chgData name="James Depue" userId="ce8b122cf7b10dd2" providerId="LiveId" clId="{9E50BE39-6637-49BC-859F-8227D150DD8F}" dt="2025-02-09T17:41:36.917" v="5417" actId="47"/>
        <pc:sldMkLst>
          <pc:docMk/>
          <pc:sldMk cId="4005915699" sldId="257"/>
        </pc:sldMkLst>
      </pc:sldChg>
      <pc:sldChg chg="modSp add mod modAnim">
        <pc:chgData name="James Depue" userId="ce8b122cf7b10dd2" providerId="LiveId" clId="{9E50BE39-6637-49BC-859F-8227D150DD8F}" dt="2025-02-09T11:42:44.841" v="5395" actId="113"/>
        <pc:sldMkLst>
          <pc:docMk/>
          <pc:sldMk cId="2626093135" sldId="258"/>
        </pc:sldMkLst>
        <pc:spChg chg="mod">
          <ac:chgData name="James Depue" userId="ce8b122cf7b10dd2" providerId="LiveId" clId="{9E50BE39-6637-49BC-859F-8227D150DD8F}" dt="2025-02-09T11:42:44.841" v="5395" actId="113"/>
          <ac:spMkLst>
            <pc:docMk/>
            <pc:sldMk cId="2626093135" sldId="258"/>
            <ac:spMk id="3" creationId="{72659B35-CD89-7411-9E8E-88DADF74110F}"/>
          </ac:spMkLst>
        </pc:spChg>
      </pc:sldChg>
      <pc:sldChg chg="add del">
        <pc:chgData name="James Depue" userId="ce8b122cf7b10dd2" providerId="LiveId" clId="{9E50BE39-6637-49BC-859F-8227D150DD8F}" dt="2025-02-09T17:41:40.186" v="5423" actId="47"/>
        <pc:sldMkLst>
          <pc:docMk/>
          <pc:sldMk cId="1780264837" sldId="259"/>
        </pc:sldMkLst>
      </pc:sldChg>
      <pc:sldChg chg="modSp add del mod">
        <pc:chgData name="James Depue" userId="ce8b122cf7b10dd2" providerId="LiveId" clId="{9E50BE39-6637-49BC-859F-8227D150DD8F}" dt="2025-02-08T00:53:06.758" v="1366" actId="47"/>
        <pc:sldMkLst>
          <pc:docMk/>
          <pc:sldMk cId="2730900007" sldId="259"/>
        </pc:sldMkLst>
      </pc:sldChg>
      <pc:sldChg chg="modSp add mod modAnim">
        <pc:chgData name="James Depue" userId="ce8b122cf7b10dd2" providerId="LiveId" clId="{9E50BE39-6637-49BC-859F-8227D150DD8F}" dt="2025-02-09T11:31:46.187" v="5266" actId="20577"/>
        <pc:sldMkLst>
          <pc:docMk/>
          <pc:sldMk cId="1529467521" sldId="260"/>
        </pc:sldMkLst>
        <pc:spChg chg="mod">
          <ac:chgData name="James Depue" userId="ce8b122cf7b10dd2" providerId="LiveId" clId="{9E50BE39-6637-49BC-859F-8227D150DD8F}" dt="2025-02-09T11:31:46.187" v="5266" actId="20577"/>
          <ac:spMkLst>
            <pc:docMk/>
            <pc:sldMk cId="1529467521" sldId="260"/>
            <ac:spMk id="3" creationId="{F098F2E6-7191-B2EF-D2A3-AE3B45A56CF4}"/>
          </ac:spMkLst>
        </pc:spChg>
      </pc:sldChg>
      <pc:sldChg chg="add del">
        <pc:chgData name="James Depue" userId="ce8b122cf7b10dd2" providerId="LiveId" clId="{9E50BE39-6637-49BC-859F-8227D150DD8F}" dt="2025-02-09T17:41:40.871" v="5424" actId="47"/>
        <pc:sldMkLst>
          <pc:docMk/>
          <pc:sldMk cId="469255564" sldId="261"/>
        </pc:sldMkLst>
      </pc:sldChg>
      <pc:sldChg chg="modSp add del mod">
        <pc:chgData name="James Depue" userId="ce8b122cf7b10dd2" providerId="LiveId" clId="{9E50BE39-6637-49BC-859F-8227D150DD8F}" dt="2025-02-09T11:07:48.822" v="5084" actId="47"/>
        <pc:sldMkLst>
          <pc:docMk/>
          <pc:sldMk cId="4127917668" sldId="261"/>
        </pc:sldMkLst>
        <pc:spChg chg="mod">
          <ac:chgData name="James Depue" userId="ce8b122cf7b10dd2" providerId="LiveId" clId="{9E50BE39-6637-49BC-859F-8227D150DD8F}" dt="2025-02-09T10:52:07.273" v="4919" actId="21"/>
          <ac:spMkLst>
            <pc:docMk/>
            <pc:sldMk cId="4127917668" sldId="261"/>
            <ac:spMk id="3" creationId="{1C4B4522-0307-EFBD-342F-BEDD6DB450B4}"/>
          </ac:spMkLst>
        </pc:spChg>
      </pc:sldChg>
      <pc:sldChg chg="modSp add mod ord modAnim">
        <pc:chgData name="James Depue" userId="ce8b122cf7b10dd2" providerId="LiveId" clId="{9E50BE39-6637-49BC-859F-8227D150DD8F}" dt="2025-02-09T11:36:01.200" v="5315" actId="113"/>
        <pc:sldMkLst>
          <pc:docMk/>
          <pc:sldMk cId="2705316234" sldId="262"/>
        </pc:sldMkLst>
        <pc:spChg chg="mod">
          <ac:chgData name="James Depue" userId="ce8b122cf7b10dd2" providerId="LiveId" clId="{9E50BE39-6637-49BC-859F-8227D150DD8F}" dt="2025-02-09T11:36:01.200" v="5315" actId="113"/>
          <ac:spMkLst>
            <pc:docMk/>
            <pc:sldMk cId="2705316234" sldId="262"/>
            <ac:spMk id="3" creationId="{FDA5A9B0-7D27-BF19-B930-C8B819CBBE94}"/>
          </ac:spMkLst>
        </pc:spChg>
      </pc:sldChg>
      <pc:sldChg chg="addSp delSp modSp add mod">
        <pc:chgData name="James Depue" userId="ce8b122cf7b10dd2" providerId="LiveId" clId="{9E50BE39-6637-49BC-859F-8227D150DD8F}" dt="2025-02-09T11:25:09.992" v="5248" actId="1582"/>
        <pc:sldMkLst>
          <pc:docMk/>
          <pc:sldMk cId="2244744855" sldId="277"/>
        </pc:sldMkLst>
        <pc:spChg chg="mod">
          <ac:chgData name="James Depue" userId="ce8b122cf7b10dd2" providerId="LiveId" clId="{9E50BE39-6637-49BC-859F-8227D150DD8F}" dt="2025-02-09T11:20:01.720" v="5200" actId="1036"/>
          <ac:spMkLst>
            <pc:docMk/>
            <pc:sldMk cId="2244744855" sldId="277"/>
            <ac:spMk id="2" creationId="{F3F2B4F4-B526-B314-A920-C1FF3CAD87EF}"/>
          </ac:spMkLst>
        </pc:spChg>
        <pc:spChg chg="mod">
          <ac:chgData name="James Depue" userId="ce8b122cf7b10dd2" providerId="LiveId" clId="{9E50BE39-6637-49BC-859F-8227D150DD8F}" dt="2025-02-09T11:24:46.284" v="5246" actId="20577"/>
          <ac:spMkLst>
            <pc:docMk/>
            <pc:sldMk cId="2244744855" sldId="277"/>
            <ac:spMk id="4" creationId="{B9F8A867-395D-56FE-A5B0-9BCF99E5B531}"/>
          </ac:spMkLst>
        </pc:spChg>
        <pc:picChg chg="mod">
          <ac:chgData name="James Depue" userId="ce8b122cf7b10dd2" providerId="LiveId" clId="{9E50BE39-6637-49BC-859F-8227D150DD8F}" dt="2025-02-09T11:20:41.048" v="5203" actId="1076"/>
          <ac:picMkLst>
            <pc:docMk/>
            <pc:sldMk cId="2244744855" sldId="277"/>
            <ac:picMk id="3" creationId="{B4A3D9D0-F2E7-6426-06C6-17DF55F953A6}"/>
          </ac:picMkLst>
        </pc:picChg>
        <pc:picChg chg="del">
          <ac:chgData name="James Depue" userId="ce8b122cf7b10dd2" providerId="LiveId" clId="{9E50BE39-6637-49BC-859F-8227D150DD8F}" dt="2025-02-09T11:11:38.750" v="5085" actId="478"/>
          <ac:picMkLst>
            <pc:docMk/>
            <pc:sldMk cId="2244744855" sldId="277"/>
            <ac:picMk id="6" creationId="{9DE9BC15-7E4A-9E73-3FA1-010BE0DA9B72}"/>
          </ac:picMkLst>
        </pc:picChg>
        <pc:picChg chg="add del">
          <ac:chgData name="James Depue" userId="ce8b122cf7b10dd2" providerId="LiveId" clId="{9E50BE39-6637-49BC-859F-8227D150DD8F}" dt="2025-02-09T11:12:12.829" v="5087" actId="478"/>
          <ac:picMkLst>
            <pc:docMk/>
            <pc:sldMk cId="2244744855" sldId="277"/>
            <ac:picMk id="1026" creationId="{A803641F-471F-DD1C-1B26-6B434D9E059D}"/>
          </ac:picMkLst>
        </pc:picChg>
        <pc:picChg chg="add mod">
          <ac:chgData name="James Depue" userId="ce8b122cf7b10dd2" providerId="LiveId" clId="{9E50BE39-6637-49BC-859F-8227D150DD8F}" dt="2025-02-09T11:23:30.851" v="5220" actId="14100"/>
          <ac:picMkLst>
            <pc:docMk/>
            <pc:sldMk cId="2244744855" sldId="277"/>
            <ac:picMk id="1028" creationId="{2C72F153-1C5C-676F-A410-CBD162AACD6E}"/>
          </ac:picMkLst>
        </pc:picChg>
        <pc:picChg chg="add">
          <ac:chgData name="James Depue" userId="ce8b122cf7b10dd2" providerId="LiveId" clId="{9E50BE39-6637-49BC-859F-8227D150DD8F}" dt="2025-02-09T11:19:13.329" v="5172"/>
          <ac:picMkLst>
            <pc:docMk/>
            <pc:sldMk cId="2244744855" sldId="277"/>
            <ac:picMk id="1030" creationId="{E3C2741F-B17A-61BF-77FE-6AB5AFB33D24}"/>
          </ac:picMkLst>
        </pc:picChg>
        <pc:picChg chg="add mod">
          <ac:chgData name="James Depue" userId="ce8b122cf7b10dd2" providerId="LiveId" clId="{9E50BE39-6637-49BC-859F-8227D150DD8F}" dt="2025-02-09T11:20:28.303" v="5202"/>
          <ac:picMkLst>
            <pc:docMk/>
            <pc:sldMk cId="2244744855" sldId="277"/>
            <ac:picMk id="1032" creationId="{C6673654-BABC-78ED-E046-1D361476418E}"/>
          </ac:picMkLst>
        </pc:picChg>
        <pc:picChg chg="add mod">
          <ac:chgData name="James Depue" userId="ce8b122cf7b10dd2" providerId="LiveId" clId="{9E50BE39-6637-49BC-859F-8227D150DD8F}" dt="2025-02-09T11:25:09.992" v="5248" actId="1582"/>
          <ac:picMkLst>
            <pc:docMk/>
            <pc:sldMk cId="2244744855" sldId="277"/>
            <ac:picMk id="1034" creationId="{161B77E7-4997-DE02-82E2-672B02F0698D}"/>
          </ac:picMkLst>
        </pc:picChg>
      </pc:sldChg>
      <pc:sldChg chg="modSp add modAnim">
        <pc:chgData name="James Depue" userId="ce8b122cf7b10dd2" providerId="LiveId" clId="{9E50BE39-6637-49BC-859F-8227D150DD8F}" dt="2025-02-08T22:20:39.124" v="2290" actId="6559"/>
        <pc:sldMkLst>
          <pc:docMk/>
          <pc:sldMk cId="1561971572" sldId="278"/>
        </pc:sldMkLst>
        <pc:spChg chg="mod">
          <ac:chgData name="James Depue" userId="ce8b122cf7b10dd2" providerId="LiveId" clId="{9E50BE39-6637-49BC-859F-8227D150DD8F}" dt="2025-02-08T22:20:39.124" v="2290" actId="6559"/>
          <ac:spMkLst>
            <pc:docMk/>
            <pc:sldMk cId="1561971572" sldId="278"/>
            <ac:spMk id="5" creationId="{C38EA671-9C68-4B49-2946-E62FCA10BA32}"/>
          </ac:spMkLst>
        </pc:spChg>
      </pc:sldChg>
      <pc:sldChg chg="modSp add ord modAnim">
        <pc:chgData name="James Depue" userId="ce8b122cf7b10dd2" providerId="LiveId" clId="{9E50BE39-6637-49BC-859F-8227D150DD8F}" dt="2025-02-09T10:29:27.154" v="4754" actId="179"/>
        <pc:sldMkLst>
          <pc:docMk/>
          <pc:sldMk cId="671938600" sldId="373"/>
        </pc:sldMkLst>
        <pc:spChg chg="mod">
          <ac:chgData name="James Depue" userId="ce8b122cf7b10dd2" providerId="LiveId" clId="{9E50BE39-6637-49BC-859F-8227D150DD8F}" dt="2025-02-09T10:29:27.154" v="4754" actId="179"/>
          <ac:spMkLst>
            <pc:docMk/>
            <pc:sldMk cId="671938600" sldId="373"/>
            <ac:spMk id="3" creationId="{ADFD881C-8F5E-00E8-D778-1B15BBFA9173}"/>
          </ac:spMkLst>
        </pc:spChg>
      </pc:sldChg>
      <pc:sldChg chg="addSp delSp modSp add del mod">
        <pc:chgData name="James Depue" userId="ce8b122cf7b10dd2" providerId="LiveId" clId="{9E50BE39-6637-49BC-859F-8227D150DD8F}" dt="2025-02-09T17:41:34.221" v="5414" actId="47"/>
        <pc:sldMkLst>
          <pc:docMk/>
          <pc:sldMk cId="96892209" sldId="408"/>
        </pc:sldMkLst>
        <pc:spChg chg="add mod">
          <ac:chgData name="James Depue" userId="ce8b122cf7b10dd2" providerId="LiveId" clId="{9E50BE39-6637-49BC-859F-8227D150DD8F}" dt="2025-02-08T22:16:07.269" v="2223" actId="255"/>
          <ac:spMkLst>
            <pc:docMk/>
            <pc:sldMk cId="96892209" sldId="408"/>
            <ac:spMk id="2" creationId="{0A40ECC0-E1C9-889F-5EC0-2BE6043CD3E8}"/>
          </ac:spMkLst>
        </pc:spChg>
        <pc:spChg chg="mod">
          <ac:chgData name="James Depue" userId="ce8b122cf7b10dd2" providerId="LiveId" clId="{9E50BE39-6637-49BC-859F-8227D150DD8F}" dt="2025-02-08T21:55:05.392" v="2128" actId="20577"/>
          <ac:spMkLst>
            <pc:docMk/>
            <pc:sldMk cId="96892209" sldId="408"/>
            <ac:spMk id="3" creationId="{B518DD6B-0FF6-741D-2B17-D01D03D044A6}"/>
          </ac:spMkLst>
        </pc:spChg>
        <pc:picChg chg="add del">
          <ac:chgData name="James Depue" userId="ce8b122cf7b10dd2" providerId="LiveId" clId="{9E50BE39-6637-49BC-859F-8227D150DD8F}" dt="2025-02-08T21:55:09.385" v="2130" actId="478"/>
          <ac:picMkLst>
            <pc:docMk/>
            <pc:sldMk cId="96892209" sldId="408"/>
            <ac:picMk id="1032" creationId="{E3AAED8C-B33C-359F-CDAD-836B9B1B9138}"/>
          </ac:picMkLst>
        </pc:picChg>
      </pc:sldChg>
      <pc:sldChg chg="modSp add mod modAnim">
        <pc:chgData name="James Depue" userId="ce8b122cf7b10dd2" providerId="LiveId" clId="{9E50BE39-6637-49BC-859F-8227D150DD8F}" dt="2025-02-09T11:38:00.305" v="5358" actId="20577"/>
        <pc:sldMkLst>
          <pc:docMk/>
          <pc:sldMk cId="4113906676" sldId="409"/>
        </pc:sldMkLst>
        <pc:spChg chg="mod">
          <ac:chgData name="James Depue" userId="ce8b122cf7b10dd2" providerId="LiveId" clId="{9E50BE39-6637-49BC-859F-8227D150DD8F}" dt="2025-02-09T11:38:00.305" v="5358" actId="20577"/>
          <ac:spMkLst>
            <pc:docMk/>
            <pc:sldMk cId="4113906676" sldId="409"/>
            <ac:spMk id="3" creationId="{C2143811-72E7-33AD-2A5D-90B25CBC5D52}"/>
          </ac:spMkLst>
        </pc:spChg>
      </pc:sldChg>
      <pc:sldChg chg="modSp add mod modAnim">
        <pc:chgData name="James Depue" userId="ce8b122cf7b10dd2" providerId="LiveId" clId="{9E50BE39-6637-49BC-859F-8227D150DD8F}" dt="2025-02-09T11:32:58.645" v="5287" actId="20577"/>
        <pc:sldMkLst>
          <pc:docMk/>
          <pc:sldMk cId="192037460" sldId="410"/>
        </pc:sldMkLst>
        <pc:spChg chg="mod">
          <ac:chgData name="James Depue" userId="ce8b122cf7b10dd2" providerId="LiveId" clId="{9E50BE39-6637-49BC-859F-8227D150DD8F}" dt="2025-02-09T11:32:58.645" v="5287" actId="20577"/>
          <ac:spMkLst>
            <pc:docMk/>
            <pc:sldMk cId="192037460" sldId="410"/>
            <ac:spMk id="3" creationId="{46480F69-FA21-294D-570B-47F24E5628C9}"/>
          </ac:spMkLst>
        </pc:spChg>
      </pc:sldChg>
      <pc:sldChg chg="modSp add mod modAnim">
        <pc:chgData name="James Depue" userId="ce8b122cf7b10dd2" providerId="LiveId" clId="{9E50BE39-6637-49BC-859F-8227D150DD8F}" dt="2025-02-09T11:33:24.506" v="5289"/>
        <pc:sldMkLst>
          <pc:docMk/>
          <pc:sldMk cId="1172747167" sldId="411"/>
        </pc:sldMkLst>
        <pc:spChg chg="mod">
          <ac:chgData name="James Depue" userId="ce8b122cf7b10dd2" providerId="LiveId" clId="{9E50BE39-6637-49BC-859F-8227D150DD8F}" dt="2025-02-09T11:33:18.063" v="5288" actId="6549"/>
          <ac:spMkLst>
            <pc:docMk/>
            <pc:sldMk cId="1172747167" sldId="411"/>
            <ac:spMk id="3" creationId="{D6A74810-2A95-C558-8BBF-F48CF960EF74}"/>
          </ac:spMkLst>
        </pc:spChg>
      </pc:sldChg>
      <pc:sldChg chg="add del">
        <pc:chgData name="James Depue" userId="ce8b122cf7b10dd2" providerId="LiveId" clId="{9E50BE39-6637-49BC-859F-8227D150DD8F}" dt="2025-02-09T10:31:21.719" v="4760" actId="47"/>
        <pc:sldMkLst>
          <pc:docMk/>
          <pc:sldMk cId="1223685084" sldId="412"/>
        </pc:sldMkLst>
      </pc:sldChg>
      <pc:sldChg chg="modSp add">
        <pc:chgData name="James Depue" userId="ce8b122cf7b10dd2" providerId="LiveId" clId="{9E50BE39-6637-49BC-859F-8227D150DD8F}" dt="2025-02-09T10:27:17.160" v="4735" actId="6559"/>
        <pc:sldMkLst>
          <pc:docMk/>
          <pc:sldMk cId="537084640" sldId="413"/>
        </pc:sldMkLst>
        <pc:spChg chg="mod">
          <ac:chgData name="James Depue" userId="ce8b122cf7b10dd2" providerId="LiveId" clId="{9E50BE39-6637-49BC-859F-8227D150DD8F}" dt="2025-02-09T10:27:17.160" v="4735" actId="6559"/>
          <ac:spMkLst>
            <pc:docMk/>
            <pc:sldMk cId="537084640" sldId="413"/>
            <ac:spMk id="3" creationId="{2C15B530-9913-29C3-20CD-6D56236262C7}"/>
          </ac:spMkLst>
        </pc:spChg>
      </pc:sldChg>
      <pc:sldChg chg="modSp add mod modAnim">
        <pc:chgData name="James Depue" userId="ce8b122cf7b10dd2" providerId="LiveId" clId="{9E50BE39-6637-49BC-859F-8227D150DD8F}" dt="2025-02-09T11:40:06.743" v="5368" actId="113"/>
        <pc:sldMkLst>
          <pc:docMk/>
          <pc:sldMk cId="1429653299" sldId="414"/>
        </pc:sldMkLst>
        <pc:spChg chg="mod">
          <ac:chgData name="James Depue" userId="ce8b122cf7b10dd2" providerId="LiveId" clId="{9E50BE39-6637-49BC-859F-8227D150DD8F}" dt="2025-02-09T11:40:06.743" v="5368" actId="113"/>
          <ac:spMkLst>
            <pc:docMk/>
            <pc:sldMk cId="1429653299" sldId="414"/>
            <ac:spMk id="3" creationId="{58F30716-AB5C-C411-FB7F-70D2A7D5E728}"/>
          </ac:spMkLst>
        </pc:spChg>
      </pc:sldChg>
      <pc:sldChg chg="add del">
        <pc:chgData name="James Depue" userId="ce8b122cf7b10dd2" providerId="LiveId" clId="{9E50BE39-6637-49BC-859F-8227D150DD8F}" dt="2025-02-09T17:41:34.920" v="5415" actId="47"/>
        <pc:sldMkLst>
          <pc:docMk/>
          <pc:sldMk cId="1008235796" sldId="415"/>
        </pc:sldMkLst>
      </pc:sldChg>
      <pc:sldChg chg="add del">
        <pc:chgData name="James Depue" userId="ce8b122cf7b10dd2" providerId="LiveId" clId="{9E50BE39-6637-49BC-859F-8227D150DD8F}" dt="2025-02-09T17:41:37.651" v="5418" actId="47"/>
        <pc:sldMkLst>
          <pc:docMk/>
          <pc:sldMk cId="4221242408" sldId="416"/>
        </pc:sldMkLst>
      </pc:sldChg>
      <pc:sldChg chg="add del">
        <pc:chgData name="James Depue" userId="ce8b122cf7b10dd2" providerId="LiveId" clId="{9E50BE39-6637-49BC-859F-8227D150DD8F}" dt="2025-02-09T17:41:38.171" v="5419" actId="47"/>
        <pc:sldMkLst>
          <pc:docMk/>
          <pc:sldMk cId="1167888057" sldId="417"/>
        </pc:sldMkLst>
      </pc:sldChg>
      <pc:sldChg chg="add del">
        <pc:chgData name="James Depue" userId="ce8b122cf7b10dd2" providerId="LiveId" clId="{9E50BE39-6637-49BC-859F-8227D150DD8F}" dt="2025-02-09T17:41:38.867" v="5420" actId="47"/>
        <pc:sldMkLst>
          <pc:docMk/>
          <pc:sldMk cId="1058168832" sldId="418"/>
        </pc:sldMkLst>
      </pc:sldChg>
      <pc:sldChg chg="add del">
        <pc:chgData name="James Depue" userId="ce8b122cf7b10dd2" providerId="LiveId" clId="{9E50BE39-6637-49BC-859F-8227D150DD8F}" dt="2025-02-09T17:41:39.243" v="5421" actId="47"/>
        <pc:sldMkLst>
          <pc:docMk/>
          <pc:sldMk cId="2693491880" sldId="419"/>
        </pc:sldMkLst>
      </pc:sldChg>
      <pc:sldChg chg="add del">
        <pc:chgData name="James Depue" userId="ce8b122cf7b10dd2" providerId="LiveId" clId="{9E50BE39-6637-49BC-859F-8227D150DD8F}" dt="2025-02-09T17:41:39.629" v="5422" actId="47"/>
        <pc:sldMkLst>
          <pc:docMk/>
          <pc:sldMk cId="1061759379" sldId="420"/>
        </pc:sldMkLst>
      </pc:sldChg>
      <pc:sldChg chg="add del">
        <pc:chgData name="James Depue" userId="ce8b122cf7b10dd2" providerId="LiveId" clId="{9E50BE39-6637-49BC-859F-8227D150DD8F}" dt="2025-02-09T17:41:41.550" v="5425" actId="47"/>
        <pc:sldMkLst>
          <pc:docMk/>
          <pc:sldMk cId="2743335592" sldId="421"/>
        </pc:sldMkLst>
      </pc:sldChg>
      <pc:sldChg chg="add del">
        <pc:chgData name="James Depue" userId="ce8b122cf7b10dd2" providerId="LiveId" clId="{9E50BE39-6637-49BC-859F-8227D150DD8F}" dt="2025-02-09T17:41:42.336" v="5426" actId="47"/>
        <pc:sldMkLst>
          <pc:docMk/>
          <pc:sldMk cId="1044368294" sldId="422"/>
        </pc:sldMkLst>
      </pc:sldChg>
      <pc:sldChg chg="add del">
        <pc:chgData name="James Depue" userId="ce8b122cf7b10dd2" providerId="LiveId" clId="{9E50BE39-6637-49BC-859F-8227D150DD8F}" dt="2025-02-09T17:41:59.782" v="5431" actId="47"/>
        <pc:sldMkLst>
          <pc:docMk/>
          <pc:sldMk cId="256937562" sldId="423"/>
        </pc:sldMkLst>
      </pc:sldChg>
      <pc:sldChg chg="add del">
        <pc:chgData name="James Depue" userId="ce8b122cf7b10dd2" providerId="LiveId" clId="{9E50BE39-6637-49BC-859F-8227D150DD8F}" dt="2025-02-09T17:41:58.649" v="5430" actId="47"/>
        <pc:sldMkLst>
          <pc:docMk/>
          <pc:sldMk cId="1837425708" sldId="424"/>
        </pc:sldMkLst>
      </pc:sldChg>
      <pc:sldChg chg="add del">
        <pc:chgData name="James Depue" userId="ce8b122cf7b10dd2" providerId="LiveId" clId="{9E50BE39-6637-49BC-859F-8227D150DD8F}" dt="2025-02-09T17:41:57.921" v="5429" actId="47"/>
        <pc:sldMkLst>
          <pc:docMk/>
          <pc:sldMk cId="3089641490" sldId="425"/>
        </pc:sldMkLst>
      </pc:sldChg>
      <pc:sldChg chg="add del">
        <pc:chgData name="James Depue" userId="ce8b122cf7b10dd2" providerId="LiveId" clId="{9E50BE39-6637-49BC-859F-8227D150DD8F}" dt="2025-02-09T17:41:57.208" v="5428" actId="47"/>
        <pc:sldMkLst>
          <pc:docMk/>
          <pc:sldMk cId="492399660" sldId="426"/>
        </pc:sldMkLst>
      </pc:sldChg>
      <pc:sldChg chg="delSp modSp add del mod">
        <pc:chgData name="James Depue" userId="ce8b122cf7b10dd2" providerId="LiveId" clId="{9E50BE39-6637-49BC-859F-8227D150DD8F}" dt="2025-02-09T17:41:50.860" v="5427" actId="47"/>
        <pc:sldMkLst>
          <pc:docMk/>
          <pc:sldMk cId="2179492457" sldId="427"/>
        </pc:sldMkLst>
        <pc:spChg chg="del">
          <ac:chgData name="James Depue" userId="ce8b122cf7b10dd2" providerId="LiveId" clId="{9E50BE39-6637-49BC-859F-8227D150DD8F}" dt="2025-02-09T11:53:56.908" v="5398" actId="478"/>
          <ac:spMkLst>
            <pc:docMk/>
            <pc:sldMk cId="2179492457" sldId="427"/>
            <ac:spMk id="2" creationId="{AB255C38-734B-53A3-EBF5-F23B6DB2F020}"/>
          </ac:spMkLst>
        </pc:spChg>
        <pc:spChg chg="mod">
          <ac:chgData name="James Depue" userId="ce8b122cf7b10dd2" providerId="LiveId" clId="{9E50BE39-6637-49BC-859F-8227D150DD8F}" dt="2025-02-09T11:54:19.400" v="5413" actId="6549"/>
          <ac:spMkLst>
            <pc:docMk/>
            <pc:sldMk cId="2179492457" sldId="427"/>
            <ac:spMk id="4" creationId="{FD529C10-9850-F0E0-D21B-3AF9E00751B3}"/>
          </ac:spMkLst>
        </pc:spChg>
        <pc:picChg chg="mod">
          <ac:chgData name="James Depue" userId="ce8b122cf7b10dd2" providerId="LiveId" clId="{9E50BE39-6637-49BC-859F-8227D150DD8F}" dt="2025-02-09T11:54:01.345" v="5399" actId="1076"/>
          <ac:picMkLst>
            <pc:docMk/>
            <pc:sldMk cId="2179492457" sldId="427"/>
            <ac:picMk id="3" creationId="{7CA5E989-04FD-3A6C-7F80-86DDD83D7C3E}"/>
          </ac:picMkLst>
        </pc:picChg>
        <pc:picChg chg="del">
          <ac:chgData name="James Depue" userId="ce8b122cf7b10dd2" providerId="LiveId" clId="{9E50BE39-6637-49BC-859F-8227D150DD8F}" dt="2025-02-09T11:54:07" v="5400" actId="478"/>
          <ac:picMkLst>
            <pc:docMk/>
            <pc:sldMk cId="2179492457" sldId="427"/>
            <ac:picMk id="1034" creationId="{1C8C4F34-FFA4-C4EC-EC9A-EFDCE6485BE0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13D7B9-EEA7-4381-64C6-EECD088DDE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B3F16BC-80C6-D074-4E58-D75D974B17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CEC6FB-9715-5478-327E-ABCED5812E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3ADF61-2B5D-F139-211C-99BD60A241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11EFFE-BF0A-5B12-480F-7D688632F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857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FA500-5A42-7774-2F91-E1E829613F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B8099F7-2992-1A1A-22FF-5DF63628EFB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FD2F86-D88F-B50F-F4E2-BE4747B72E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66DD9A-F2F5-5336-78B9-6999524FC4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68D14A3-1956-C952-6665-F4329DEBC2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220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D80ACAB-8C03-9D03-A010-A8C36585184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19CB2A-6961-4C0C-48F0-298996A26FA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A3D50A-8F5E-C18F-D8A9-94B0A553C8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CC0F3E-BEAB-2AC8-D178-DE257C22B0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C7BC5-D7ED-D987-2350-DDBCD97CB6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019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9E915E-6918-9163-390A-CE2318E070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226F47-262F-2DF4-ED48-1C2E0EF733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B38597-85EE-27E4-33AF-946763BED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47778-D038-168F-AFCE-A4F33DD25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AE9B9-024E-A906-9B3E-3974F2534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7538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A48FBFA-D141-B74E-DC66-15C0D4C8C5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2BF32D-35E7-D874-16B3-F3BE25C2ED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B4912E-1297-FDE7-D9CA-2B3D25932E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87B740-7D69-7FD1-A29C-8E94A4FA00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56EB2C-87F2-2C58-37B9-5548C8B479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40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E73BAB-8E4C-8052-F334-DC89DEFC0D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13FE8F-3A2C-6239-37FD-F7CD0EF196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0E08EA-C591-36C6-3945-EB24D99BE6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19CE894-F564-2D10-B2BB-6F4A58B0D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4C1E23-1EA6-80FD-267A-3A635DD5B6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CED29C-E0CC-AC6D-79BA-D5FB7329C6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55047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96EC37-56BE-18FC-F2A1-10F1C0426C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E7801-EE17-C2F4-4C76-3E62C3509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33DA0A2-A5D4-F430-B1D8-FF5CF88EB6D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2B3EF47-35F4-5F34-4230-9BD3CFE00A8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06E5535-9CE1-A48A-A4CE-85697E1645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2AB611E-163F-BCB9-9FD6-2307B5916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5AC0DF4-60FC-3152-6EEF-3C10BE7DE9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8BEA395-FA7C-CCE0-B888-CA04BB175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580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DD5603-FF68-A4B2-D3C5-F4A6D3E86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835462B-AE79-282D-C22C-77B3EEE8DE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24AAC-CF07-B239-F59C-1BE380C0E5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480E602-9B6D-8753-F717-0FF68B3CA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803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BF6C00E-3FB5-F30E-D497-4837E24F37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EB9D947-84A7-C97F-DCC4-DC618A4359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8BCF24-B858-AB6F-57A6-A6544BD008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90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E5DD4C-A797-1497-AE77-ADEEB147DE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BE510A-7920-9C41-15A7-D9E4AD678F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E4A8C45-FAD2-4337-A705-68AD00865DB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FF0509-3CBB-9F20-1348-D250715003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031F0C5-EA9D-D9EB-8EF5-66A837D5E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4B7378E-855A-FD2E-2297-935CDC49F2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150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95CE85-53A1-102B-5F05-3FFD668A7C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72FFD81-0254-D2F3-C859-55B496E571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0ED7AF-A3D0-8E66-92EF-C1F2FAC33C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ED31B73-4903-0B52-ECA1-62919D1052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D971A63-A0A5-28D7-ECF8-1112EAA21F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3E272CB-0F17-30CA-FC84-AD21B932B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55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B09098-6BED-0990-AE20-FAEA175B8F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9495F5-6977-E09E-3B41-C1052FD26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7B5A69-6C80-5EE3-183D-7FFAE13AB8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82A76-B578-47E6-A4D5-ED42AB284C4C}" type="datetimeFigureOut">
              <a:rPr lang="en-US" smtClean="0"/>
              <a:t>2/9/2025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6D9D219-F2FC-922B-1E0C-E4F32B36D9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C0B8D-272A-9DD4-6267-187ECEA1BA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8F5A6E-4B9F-46A9-9364-F07875243E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870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Free Bald Eagle Wallpapers - Wallpaper Cave">
            <a:extLst>
              <a:ext uri="{FF2B5EF4-FFF2-40B4-BE49-F238E27FC236}">
                <a16:creationId xmlns:a16="http://schemas.microsoft.com/office/drawing/2014/main" id="{2C72F153-1C5C-676F-A410-CBD162AACD6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165"/>
          <a:stretch/>
        </p:blipFill>
        <p:spPr bwMode="auto">
          <a:xfrm>
            <a:off x="0" y="0"/>
            <a:ext cx="12190412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F3F2B4F4-B526-B314-A920-C1FF3CAD87EF}"/>
              </a:ext>
            </a:extLst>
          </p:cNvPr>
          <p:cNvSpPr txBox="1"/>
          <p:nvPr/>
        </p:nvSpPr>
        <p:spPr>
          <a:xfrm>
            <a:off x="1104339" y="177803"/>
            <a:ext cx="638287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9600" b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WELCOME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B4A3D9D0-F2E7-6426-06C6-17DF55F953A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grayscl/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  <a14:imgEffect>
                      <a14:saturation sat="140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584" r="8029"/>
          <a:stretch/>
        </p:blipFill>
        <p:spPr bwMode="auto">
          <a:xfrm>
            <a:off x="734286" y="2828835"/>
            <a:ext cx="2093778" cy="1200329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softEdge rad="112500"/>
          </a:effec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B9F8A867-395D-56FE-A5B0-9BCF99E5B531}"/>
              </a:ext>
            </a:extLst>
          </p:cNvPr>
          <p:cNvSpPr txBox="1"/>
          <p:nvPr/>
        </p:nvSpPr>
        <p:spPr>
          <a:xfrm>
            <a:off x="599281" y="5349924"/>
            <a:ext cx="1099185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i="1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</a:rPr>
              <a:t>They that wait upon the LORD shall mount up with wings like		     </a:t>
            </a:r>
            <a:r>
              <a:rPr lang="en-US" sz="4400" b="1" dirty="0">
                <a:ln>
                  <a:solidFill>
                    <a:schemeClr val="tx1"/>
                  </a:solidFill>
                </a:ln>
                <a:solidFill>
                  <a:srgbClr val="FF0000"/>
                </a:solidFill>
              </a:rPr>
              <a:t>Isaiah 40:31</a:t>
            </a:r>
          </a:p>
        </p:txBody>
      </p:sp>
      <p:pic>
        <p:nvPicPr>
          <p:cNvPr id="1034" name="Picture 10" descr="Fanmats | Philadelphia Eagles Embossed Color Emblem 2">
            <a:extLst>
              <a:ext uri="{FF2B5EF4-FFF2-40B4-BE49-F238E27FC236}">
                <a16:creationId xmlns:a16="http://schemas.microsoft.com/office/drawing/2014/main" id="{161B77E7-4997-DE02-82E2-672B02F0698D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1" t="28073" r="3277" b="28095"/>
          <a:stretch/>
        </p:blipFill>
        <p:spPr bwMode="auto">
          <a:xfrm>
            <a:off x="5704115" y="6089811"/>
            <a:ext cx="1393371" cy="656197"/>
          </a:xfrm>
          <a:prstGeom prst="rect">
            <a:avLst/>
          </a:prstGeom>
          <a:noFill/>
          <a:ln w="1905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47448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CCAD08-028A-C16A-4F63-1905134FA02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72659B35-CD89-7411-9E8E-88DADF74110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7" y="484093"/>
            <a:ext cx="10883153" cy="5880847"/>
          </a:xfrm>
        </p:spPr>
        <p:txBody>
          <a:bodyPr>
            <a:normAutofit lnSpcReduction="10000"/>
          </a:bodyPr>
          <a:lstStyle/>
          <a:p>
            <a:pPr marR="0" rtl="0"/>
            <a:r>
              <a:rPr lang="en-US" sz="4400" b="1" i="0" u="none" strike="noStrike" baseline="0" dirty="0"/>
              <a:t>What God can do at the other end of persecution?</a:t>
            </a:r>
          </a:p>
          <a:p>
            <a:pPr marR="0" algn="l" rtl="0"/>
            <a:r>
              <a:rPr lang="en-US" sz="4400" b="0" i="0" u="none" strike="noStrike" baseline="0" dirty="0"/>
              <a:t>(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32</a:t>
            </a:r>
            <a:r>
              <a:rPr lang="en-US" sz="4400" b="0" i="0" u="none" strike="noStrike" baseline="0" dirty="0"/>
              <a:t>) </a:t>
            </a:r>
            <a:r>
              <a:rPr lang="en-US" sz="4400" dirty="0"/>
              <a:t>G</a:t>
            </a:r>
            <a:r>
              <a:rPr lang="en-US" sz="4400" b="0" i="0" u="none" strike="noStrike" baseline="0" dirty="0"/>
              <a:t>ive a new sense of </a:t>
            </a:r>
            <a:r>
              <a:rPr lang="en-US" sz="4400" b="1" i="0" u="none" strike="noStrike" baseline="0" dirty="0"/>
              <a:t>unity</a:t>
            </a:r>
            <a:r>
              <a:rPr lang="en-US" sz="4400" b="0" i="0" u="none" strike="noStrike" baseline="0" dirty="0"/>
              <a:t> and </a:t>
            </a:r>
            <a:r>
              <a:rPr lang="en-US" sz="4400" b="1" i="0" u="none" strike="noStrike" baseline="0" dirty="0"/>
              <a:t>generosity</a:t>
            </a:r>
            <a:r>
              <a:rPr lang="en-US" sz="4400" b="0" i="0" u="none" strike="noStrike" baseline="0" dirty="0"/>
              <a:t>.</a:t>
            </a:r>
          </a:p>
          <a:p>
            <a:pPr marR="0" algn="l" rtl="0"/>
            <a:r>
              <a:rPr lang="en-US" sz="4400" b="0" i="0" u="none" strike="noStrike" baseline="0" dirty="0"/>
              <a:t>(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33</a:t>
            </a:r>
            <a:r>
              <a:rPr lang="en-US" sz="4400" b="0" i="0" u="none" strike="noStrike" baseline="0" dirty="0"/>
              <a:t>) </a:t>
            </a:r>
            <a:r>
              <a:rPr lang="en-US" sz="4400" dirty="0"/>
              <a:t>I</a:t>
            </a:r>
            <a:r>
              <a:rPr lang="en-US" sz="4400" b="0" i="0" u="none" strike="noStrike" baseline="0" dirty="0"/>
              <a:t>ncrease </a:t>
            </a:r>
            <a:r>
              <a:rPr lang="en-US" sz="4400" b="1" i="0" u="none" strike="noStrike" baseline="0" dirty="0"/>
              <a:t>spiritual power </a:t>
            </a:r>
            <a:r>
              <a:rPr lang="en-US" sz="4400" b="0" i="0" u="none" strike="noStrike" baseline="0" dirty="0"/>
              <a:t>and </a:t>
            </a:r>
            <a:r>
              <a:rPr lang="en-US" sz="4400" b="1" i="0" u="none" strike="noStrike" baseline="0" dirty="0"/>
              <a:t>grace</a:t>
            </a:r>
            <a:r>
              <a:rPr lang="en-US" sz="4400" b="0" i="0" u="none" strike="noStrike" baseline="0" dirty="0"/>
              <a:t> for 	outreach.</a:t>
            </a:r>
          </a:p>
          <a:p>
            <a:pPr marR="0" algn="l" rtl="0"/>
            <a:r>
              <a:rPr lang="en-US" sz="4400" b="0" i="0" u="none" strike="noStrike" baseline="0" dirty="0"/>
              <a:t>(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34,35</a:t>
            </a:r>
            <a:r>
              <a:rPr lang="en-US" sz="4400" b="0" i="0" u="none" strike="noStrike" baseline="0" dirty="0"/>
              <a:t>) </a:t>
            </a:r>
            <a:r>
              <a:rPr lang="en-US" sz="4400" dirty="0"/>
              <a:t>R</a:t>
            </a:r>
            <a:r>
              <a:rPr lang="en-US" sz="4400" b="0" i="0" u="none" strike="noStrike" baseline="0" dirty="0"/>
              <a:t>eveal new and practical </a:t>
            </a:r>
            <a:r>
              <a:rPr lang="en-US" sz="4400" b="1" i="0" u="none" strike="noStrike" baseline="0" dirty="0"/>
              <a:t>ways to meet 	needs</a:t>
            </a:r>
            <a:r>
              <a:rPr lang="en-US" sz="4400" b="0" i="0" u="none" strike="noStrike" baseline="0" dirty="0"/>
              <a:t>.</a:t>
            </a:r>
          </a:p>
          <a:p>
            <a:pPr marR="0" algn="l" rtl="0"/>
            <a:r>
              <a:rPr lang="en-US" sz="4400" b="0" i="0" u="none" strike="noStrike" baseline="0" dirty="0"/>
              <a:t>(</a:t>
            </a:r>
            <a:r>
              <a:rPr lang="en-US" sz="4400" b="1" i="0" u="none" strike="noStrike" baseline="0" dirty="0">
                <a:solidFill>
                  <a:srgbClr val="FF0000"/>
                </a:solidFill>
              </a:rPr>
              <a:t>36,37</a:t>
            </a:r>
            <a:r>
              <a:rPr lang="en-US" sz="4400" b="0" i="0" u="none" strike="noStrike" baseline="0" dirty="0"/>
              <a:t>) Elevate future </a:t>
            </a:r>
            <a:r>
              <a:rPr lang="en-US" sz="4400" b="1" i="0" u="none" strike="noStrike" baseline="0" dirty="0"/>
              <a:t>spiritual </a:t>
            </a:r>
            <a:r>
              <a:rPr lang="en-US" sz="4400" b="1" dirty="0"/>
              <a:t>l</a:t>
            </a:r>
            <a:r>
              <a:rPr lang="en-US" sz="4400" b="1" i="0" u="none" strike="noStrike" baseline="0" dirty="0"/>
              <a:t>eaders </a:t>
            </a:r>
            <a:r>
              <a:rPr lang="en-US" sz="4400" b="0" i="0" u="none" strike="noStrike" baseline="0" dirty="0"/>
              <a:t>and 	sources of </a:t>
            </a:r>
            <a:r>
              <a:rPr lang="en-US" sz="4400" b="1" i="0" u="none" strike="noStrike" baseline="0" dirty="0"/>
              <a:t>encouragement</a:t>
            </a:r>
            <a:r>
              <a:rPr lang="en-US" sz="4400" b="0" i="0" u="none" strike="noStrike" baseline="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26093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00388B6-9A01-E58C-7836-D120AB54398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2C15B530-9913-29C3-20CD-6D56236262C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960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</a:rPr>
              <a:t>GOD’S WILL </a:t>
            </a:r>
            <a:r>
              <a:rPr lang="en-US" sz="4400" b="1" dirty="0"/>
              <a:t>on display in </a:t>
            </a:r>
            <a:r>
              <a:rPr lang="en-US" sz="4400" b="1" dirty="0">
                <a:solidFill>
                  <a:srgbClr val="FF0000"/>
                </a:solidFill>
              </a:rPr>
              <a:t>Acts 4 </a:t>
            </a:r>
            <a:endParaRPr lang="en-US" sz="4400" b="1" dirty="0">
              <a:solidFill>
                <a:schemeClr val="tx1"/>
              </a:solidFill>
            </a:endParaRPr>
          </a:p>
          <a:p>
            <a:pPr algn="l"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</a:rPr>
              <a:t>Saved </a:t>
            </a:r>
            <a:r>
              <a:rPr lang="en-US" sz="4400" dirty="0">
                <a:solidFill>
                  <a:schemeClr val="tx1"/>
                </a:solidFill>
              </a:rPr>
              <a:t>(</a:t>
            </a:r>
            <a:r>
              <a:rPr lang="en-US" sz="4400" b="1" dirty="0">
                <a:solidFill>
                  <a:srgbClr val="FF0000"/>
                </a:solidFill>
              </a:rPr>
              <a:t>4,12</a:t>
            </a:r>
            <a:r>
              <a:rPr lang="en-US" sz="4400" dirty="0">
                <a:solidFill>
                  <a:schemeClr val="tx1"/>
                </a:solidFill>
              </a:rPr>
              <a:t>) - </a:t>
            </a:r>
            <a:r>
              <a:rPr lang="en-US" sz="4400" i="1" dirty="0"/>
              <a:t>T</a:t>
            </a:r>
            <a:r>
              <a:rPr lang="en-US" sz="4400" i="1" dirty="0">
                <a:solidFill>
                  <a:schemeClr val="tx1"/>
                </a:solidFill>
              </a:rPr>
              <a:t>urn from sin to the Savior.</a:t>
            </a:r>
          </a:p>
          <a:p>
            <a:pPr algn="l"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</a:rPr>
              <a:t>Spirit-Filled</a:t>
            </a:r>
            <a:r>
              <a:rPr lang="en-US" sz="4400" spc="-150" dirty="0">
                <a:solidFill>
                  <a:schemeClr val="tx1"/>
                </a:solidFill>
              </a:rPr>
              <a:t> (</a:t>
            </a:r>
            <a:r>
              <a:rPr lang="en-US" sz="4400" b="1" spc="-150" dirty="0">
                <a:solidFill>
                  <a:srgbClr val="FF0000"/>
                </a:solidFill>
              </a:rPr>
              <a:t>8,31</a:t>
            </a:r>
            <a:r>
              <a:rPr lang="en-US" sz="4400" spc="-150" dirty="0">
                <a:solidFill>
                  <a:schemeClr val="tx1"/>
                </a:solidFill>
              </a:rPr>
              <a:t>) - </a:t>
            </a:r>
            <a:r>
              <a:rPr lang="en-US" sz="4400" i="1" spc="-150" dirty="0">
                <a:solidFill>
                  <a:schemeClr val="tx1"/>
                </a:solidFill>
              </a:rPr>
              <a:t>Guided &amp; empowered by God. </a:t>
            </a:r>
          </a:p>
          <a:p>
            <a:pPr algn="l">
              <a:spcBef>
                <a:spcPts val="600"/>
              </a:spcBef>
            </a:pPr>
            <a:r>
              <a:rPr lang="en-US" sz="4400" b="1" spc="-150" dirty="0">
                <a:solidFill>
                  <a:schemeClr val="tx1"/>
                </a:solidFill>
              </a:rPr>
              <a:t>Sanctified</a:t>
            </a:r>
            <a:r>
              <a:rPr lang="en-US" sz="4400" spc="-150" dirty="0">
                <a:solidFill>
                  <a:schemeClr val="tx1"/>
                </a:solidFill>
              </a:rPr>
              <a:t> (</a:t>
            </a:r>
            <a:r>
              <a:rPr lang="en-US" sz="4400" b="1" spc="-150" dirty="0">
                <a:solidFill>
                  <a:srgbClr val="FF0000"/>
                </a:solidFill>
              </a:rPr>
              <a:t>13</a:t>
            </a:r>
            <a:r>
              <a:rPr lang="en-US" sz="4400" spc="-150" dirty="0">
                <a:solidFill>
                  <a:schemeClr val="tx1"/>
                </a:solidFill>
              </a:rPr>
              <a:t>) - </a:t>
            </a:r>
            <a:r>
              <a:rPr lang="en-US" sz="4400" i="1" spc="-150" dirty="0">
                <a:solidFill>
                  <a:schemeClr val="tx1"/>
                </a:solidFill>
              </a:rPr>
              <a:t>Progressively made more like Jesus.</a:t>
            </a:r>
          </a:p>
          <a:p>
            <a:pPr algn="l">
              <a:spcBef>
                <a:spcPts val="600"/>
              </a:spcBef>
            </a:pPr>
            <a:r>
              <a:rPr lang="en-US" sz="4400" b="1" spc="-150" dirty="0">
                <a:solidFill>
                  <a:schemeClr val="tx1"/>
                </a:solidFill>
              </a:rPr>
              <a:t>Submissive</a:t>
            </a:r>
            <a:r>
              <a:rPr lang="en-US" sz="4400" spc="-150" dirty="0">
                <a:solidFill>
                  <a:schemeClr val="tx1"/>
                </a:solidFill>
              </a:rPr>
              <a:t> (</a:t>
            </a:r>
            <a:r>
              <a:rPr lang="en-US" sz="4400" b="1" spc="-150" dirty="0">
                <a:solidFill>
                  <a:srgbClr val="FF0000"/>
                </a:solidFill>
              </a:rPr>
              <a:t>15,18-20,28</a:t>
            </a:r>
            <a:r>
              <a:rPr lang="en-US" sz="4400" spc="-150" dirty="0">
                <a:solidFill>
                  <a:schemeClr val="tx1"/>
                </a:solidFill>
              </a:rPr>
              <a:t>) - </a:t>
            </a:r>
            <a:r>
              <a:rPr lang="en-US" sz="4400" i="1" spc="-150" dirty="0">
                <a:solidFill>
                  <a:schemeClr val="tx1"/>
                </a:solidFill>
              </a:rPr>
              <a:t>Trusting God’s control.</a:t>
            </a:r>
          </a:p>
          <a:p>
            <a:pPr algn="l"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</a:rPr>
              <a:t>Suffering</a:t>
            </a:r>
            <a:r>
              <a:rPr lang="en-US" sz="4400" spc="-150" dirty="0">
                <a:solidFill>
                  <a:schemeClr val="tx1"/>
                </a:solidFill>
              </a:rPr>
              <a:t> (</a:t>
            </a:r>
            <a:r>
              <a:rPr lang="en-US" sz="4400" b="1" spc="-150" dirty="0">
                <a:solidFill>
                  <a:srgbClr val="FF0000"/>
                </a:solidFill>
              </a:rPr>
              <a:t>3,21,29</a:t>
            </a:r>
            <a:r>
              <a:rPr lang="en-US" sz="4400" spc="-150" dirty="0">
                <a:solidFill>
                  <a:schemeClr val="tx1"/>
                </a:solidFill>
              </a:rPr>
              <a:t>) - </a:t>
            </a:r>
            <a:r>
              <a:rPr lang="en-US" sz="4400" i="1" spc="-150" dirty="0">
                <a:solidFill>
                  <a:schemeClr val="tx1"/>
                </a:solidFill>
              </a:rPr>
              <a:t>Following God despite pain.</a:t>
            </a:r>
          </a:p>
          <a:p>
            <a:pPr algn="l">
              <a:spcBef>
                <a:spcPts val="600"/>
              </a:spcBef>
            </a:pPr>
            <a:r>
              <a:rPr lang="en-US" sz="4400" b="1" spc="-50" dirty="0">
                <a:solidFill>
                  <a:schemeClr val="tx1"/>
                </a:solidFill>
              </a:rPr>
              <a:t>Saying Thanks </a:t>
            </a:r>
            <a:r>
              <a:rPr lang="en-US" sz="4400" spc="-50" dirty="0">
                <a:solidFill>
                  <a:schemeClr val="tx1"/>
                </a:solidFill>
              </a:rPr>
              <a:t>(</a:t>
            </a:r>
            <a:r>
              <a:rPr lang="en-US" sz="4400" b="1" spc="-50" dirty="0">
                <a:solidFill>
                  <a:srgbClr val="FF0000"/>
                </a:solidFill>
              </a:rPr>
              <a:t>21,22</a:t>
            </a:r>
            <a:r>
              <a:rPr lang="en-US" sz="4400" spc="-50" dirty="0">
                <a:solidFill>
                  <a:schemeClr val="tx1"/>
                </a:solidFill>
              </a:rPr>
              <a:t>) - </a:t>
            </a:r>
            <a:r>
              <a:rPr lang="en-US" sz="4400" i="1" spc="-50" dirty="0">
                <a:solidFill>
                  <a:schemeClr val="tx1"/>
                </a:solidFill>
              </a:rPr>
              <a:t>Appreciating the 	goodness of God and others.</a:t>
            </a:r>
            <a:endParaRPr lang="en-US" sz="8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4400" b="1" spc="-300" dirty="0">
                <a:solidFill>
                  <a:srgbClr val="FF0000"/>
                </a:solidFill>
              </a:rPr>
              <a:t>Acts 4:28  </a:t>
            </a:r>
            <a:r>
              <a:rPr lang="en-US" sz="4400" spc="-300" dirty="0"/>
              <a:t>Everything was according to</a:t>
            </a:r>
            <a:r>
              <a:rPr lang="en-US" sz="4400" spc="-300" dirty="0">
                <a:solidFill>
                  <a:schemeClr val="tx1"/>
                </a:solidFill>
              </a:rPr>
              <a:t> </a:t>
            </a:r>
            <a:r>
              <a:rPr lang="en-US" sz="4400" b="1" spc="-300" dirty="0">
                <a:solidFill>
                  <a:schemeClr val="tx1"/>
                </a:solidFill>
              </a:rPr>
              <a:t>Your purpose.</a:t>
            </a:r>
            <a:endParaRPr lang="en-US" sz="4400" spc="-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708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The Visual Bible: Acts (1994)">
            <a:extLst>
              <a:ext uri="{FF2B5EF4-FFF2-40B4-BE49-F238E27FC236}">
                <a16:creationId xmlns:a16="http://schemas.microsoft.com/office/drawing/2014/main" id="{A4A6144F-B22E-6A69-0D0E-69B62A239825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722"/>
          <a:stretch/>
        </p:blipFill>
        <p:spPr bwMode="auto">
          <a:xfrm>
            <a:off x="212914" y="228600"/>
            <a:ext cx="6478553" cy="6419850"/>
          </a:xfrm>
          <a:prstGeom prst="rect">
            <a:avLst/>
          </a:prstGeom>
          <a:noFill/>
          <a:ln w="38100"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C38EA671-9C68-4B49-2946-E62FCA10BA32}"/>
              </a:ext>
            </a:extLst>
          </p:cNvPr>
          <p:cNvSpPr txBox="1"/>
          <p:nvPr/>
        </p:nvSpPr>
        <p:spPr>
          <a:xfrm>
            <a:off x="7185990" y="536714"/>
            <a:ext cx="455212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Acts 4:1  </a:t>
            </a:r>
            <a:r>
              <a:rPr lang="en-US" sz="3200" dirty="0"/>
              <a:t>As Peter &amp; John spoke to the people, the authorities came, 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2  </a:t>
            </a:r>
            <a:r>
              <a:rPr lang="en-US" sz="3200" dirty="0"/>
              <a:t>being greatly disturbed that they taught the people and preached in Jesus the resurrection from the dead. </a:t>
            </a:r>
          </a:p>
          <a:p>
            <a:r>
              <a:rPr lang="en-US" sz="3200" b="1" dirty="0">
                <a:solidFill>
                  <a:srgbClr val="FF0000"/>
                </a:solidFill>
              </a:rPr>
              <a:t>3</a:t>
            </a:r>
            <a:r>
              <a:rPr lang="en-US" sz="3200" dirty="0"/>
              <a:t>  And they laid hands on them, and put them in custody until the next day, </a:t>
            </a:r>
            <a:r>
              <a:rPr lang="en-US" sz="3200" spc="-20" dirty="0"/>
              <a:t>for it was already evening. </a:t>
            </a:r>
          </a:p>
        </p:txBody>
      </p:sp>
    </p:spTree>
    <p:extLst>
      <p:ext uri="{BB962C8B-B14F-4D97-AF65-F5344CB8AC3E}">
        <p14:creationId xmlns:p14="http://schemas.microsoft.com/office/powerpoint/2010/main" val="15619715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4D58352-990C-4C94-871C-9DACD68C0A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ADFD881C-8F5E-00E8-D778-1B15BBFA9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9600" y="381000"/>
            <a:ext cx="10972800" cy="6096000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</a:rPr>
              <a:t>It is GOD’S WILL that I be …</a:t>
            </a:r>
          </a:p>
          <a:p>
            <a:pPr algn="l"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</a:rPr>
              <a:t>Saved </a:t>
            </a:r>
            <a:r>
              <a:rPr lang="en-US" sz="4400" dirty="0">
                <a:solidFill>
                  <a:schemeClr val="tx1"/>
                </a:solidFill>
              </a:rPr>
              <a:t>(</a:t>
            </a:r>
            <a:r>
              <a:rPr lang="en-US" sz="4400" b="1" dirty="0">
                <a:solidFill>
                  <a:srgbClr val="FF0000"/>
                </a:solidFill>
              </a:rPr>
              <a:t>I Tim 2:3,4</a:t>
            </a:r>
            <a:r>
              <a:rPr lang="en-US" sz="4400" dirty="0">
                <a:solidFill>
                  <a:schemeClr val="tx1"/>
                </a:solidFill>
              </a:rPr>
              <a:t>) - </a:t>
            </a:r>
            <a:r>
              <a:rPr lang="en-US" sz="4400" i="1" dirty="0">
                <a:solidFill>
                  <a:schemeClr val="tx1"/>
                </a:solidFill>
              </a:rPr>
              <a:t>turn from sin to the Savior.</a:t>
            </a:r>
          </a:p>
          <a:p>
            <a:pPr algn="l">
              <a:spcBef>
                <a:spcPts val="600"/>
              </a:spcBef>
            </a:pPr>
            <a:r>
              <a:rPr lang="en-US" sz="4400" b="1" spc="-300" dirty="0">
                <a:solidFill>
                  <a:schemeClr val="tx1"/>
                </a:solidFill>
              </a:rPr>
              <a:t>Spirit-Filled</a:t>
            </a:r>
            <a:r>
              <a:rPr lang="en-US" sz="4400" spc="-200" dirty="0">
                <a:solidFill>
                  <a:schemeClr val="tx1"/>
                </a:solidFill>
              </a:rPr>
              <a:t> </a:t>
            </a:r>
            <a:r>
              <a:rPr lang="en-US" sz="4400" spc="-350" dirty="0">
                <a:solidFill>
                  <a:schemeClr val="tx1"/>
                </a:solidFill>
              </a:rPr>
              <a:t>(</a:t>
            </a:r>
            <a:r>
              <a:rPr lang="en-US" sz="4400" b="1" spc="-350" dirty="0">
                <a:solidFill>
                  <a:srgbClr val="FF0000"/>
                </a:solidFill>
              </a:rPr>
              <a:t>Eph 5:17,18</a:t>
            </a:r>
            <a:r>
              <a:rPr lang="en-US" sz="4400" spc="-350" dirty="0">
                <a:solidFill>
                  <a:schemeClr val="tx1"/>
                </a:solidFill>
              </a:rPr>
              <a:t>) - </a:t>
            </a:r>
            <a:r>
              <a:rPr lang="en-US" sz="4400" i="1" spc="-350" dirty="0">
                <a:solidFill>
                  <a:schemeClr val="tx1"/>
                </a:solidFill>
              </a:rPr>
              <a:t>Guided &amp; empowered by God. </a:t>
            </a:r>
          </a:p>
          <a:p>
            <a:pPr algn="l">
              <a:spcBef>
                <a:spcPts val="600"/>
              </a:spcBef>
            </a:pPr>
            <a:r>
              <a:rPr lang="en-US" sz="4400" b="1" spc="-300" dirty="0">
                <a:solidFill>
                  <a:schemeClr val="tx1"/>
                </a:solidFill>
              </a:rPr>
              <a:t>Sanctified</a:t>
            </a:r>
            <a:r>
              <a:rPr lang="en-US" sz="4400" spc="-300" dirty="0">
                <a:solidFill>
                  <a:schemeClr val="tx1"/>
                </a:solidFill>
              </a:rPr>
              <a:t> (</a:t>
            </a:r>
            <a:r>
              <a:rPr lang="en-US" sz="4400" b="1" spc="-300" dirty="0">
                <a:solidFill>
                  <a:srgbClr val="FF0000"/>
                </a:solidFill>
              </a:rPr>
              <a:t>I Th 4:3</a:t>
            </a:r>
            <a:r>
              <a:rPr lang="en-US" sz="4400" spc="-300" dirty="0">
                <a:solidFill>
                  <a:schemeClr val="tx1"/>
                </a:solidFill>
              </a:rPr>
              <a:t>) - </a:t>
            </a:r>
            <a:r>
              <a:rPr lang="en-US" sz="4400" i="1" spc="-300" dirty="0">
                <a:solidFill>
                  <a:schemeClr val="tx1"/>
                </a:solidFill>
              </a:rPr>
              <a:t>Progressively made more like Jesus.</a:t>
            </a:r>
          </a:p>
          <a:p>
            <a:pPr algn="l">
              <a:spcBef>
                <a:spcPts val="600"/>
              </a:spcBef>
            </a:pPr>
            <a:r>
              <a:rPr lang="en-US" sz="4400" b="1" spc="-150" dirty="0">
                <a:solidFill>
                  <a:schemeClr val="tx1"/>
                </a:solidFill>
              </a:rPr>
              <a:t>Submissive</a:t>
            </a:r>
            <a:r>
              <a:rPr lang="en-US" sz="4400" spc="-150" dirty="0">
                <a:solidFill>
                  <a:schemeClr val="tx1"/>
                </a:solidFill>
              </a:rPr>
              <a:t> (</a:t>
            </a:r>
            <a:r>
              <a:rPr lang="en-US" sz="4400" b="1" spc="-150" dirty="0">
                <a:solidFill>
                  <a:srgbClr val="FF0000"/>
                </a:solidFill>
              </a:rPr>
              <a:t>I Pet 2:13,15</a:t>
            </a:r>
            <a:r>
              <a:rPr lang="en-US" sz="4400" spc="-150" dirty="0">
                <a:solidFill>
                  <a:schemeClr val="tx1"/>
                </a:solidFill>
              </a:rPr>
              <a:t>) - </a:t>
            </a:r>
            <a:r>
              <a:rPr lang="en-US" sz="4400" i="1" spc="-150" dirty="0">
                <a:solidFill>
                  <a:schemeClr val="tx1"/>
                </a:solidFill>
              </a:rPr>
              <a:t>Trusting God’s control.</a:t>
            </a:r>
          </a:p>
          <a:p>
            <a:pPr algn="l">
              <a:spcBef>
                <a:spcPts val="600"/>
              </a:spcBef>
            </a:pPr>
            <a:r>
              <a:rPr lang="en-US" sz="4400" b="1" dirty="0">
                <a:solidFill>
                  <a:schemeClr val="tx1"/>
                </a:solidFill>
              </a:rPr>
              <a:t>Suffering</a:t>
            </a:r>
            <a:r>
              <a:rPr lang="en-US" sz="4400" spc="-150" dirty="0">
                <a:solidFill>
                  <a:schemeClr val="tx1"/>
                </a:solidFill>
              </a:rPr>
              <a:t> (</a:t>
            </a:r>
            <a:r>
              <a:rPr lang="en-US" sz="4400" b="1" spc="-150" dirty="0">
                <a:solidFill>
                  <a:srgbClr val="FF0000"/>
                </a:solidFill>
              </a:rPr>
              <a:t>I Pet 3:17</a:t>
            </a:r>
            <a:r>
              <a:rPr lang="en-US" sz="4400" spc="-150" dirty="0">
                <a:solidFill>
                  <a:schemeClr val="tx1"/>
                </a:solidFill>
              </a:rPr>
              <a:t>) - </a:t>
            </a:r>
            <a:r>
              <a:rPr lang="en-US" sz="4400" i="1" spc="-150" dirty="0">
                <a:solidFill>
                  <a:schemeClr val="tx1"/>
                </a:solidFill>
              </a:rPr>
              <a:t>Following God despite pain.</a:t>
            </a:r>
          </a:p>
          <a:p>
            <a:pPr algn="l">
              <a:spcBef>
                <a:spcPts val="600"/>
              </a:spcBef>
              <a:tabLst>
                <a:tab pos="466725" algn="l"/>
              </a:tabLst>
            </a:pPr>
            <a:r>
              <a:rPr lang="en-US" sz="4400" b="1" spc="-50" dirty="0">
                <a:solidFill>
                  <a:schemeClr val="tx1"/>
                </a:solidFill>
              </a:rPr>
              <a:t>Saying Thanks </a:t>
            </a:r>
            <a:r>
              <a:rPr lang="en-US" sz="4400" spc="-50" dirty="0">
                <a:solidFill>
                  <a:schemeClr val="tx1"/>
                </a:solidFill>
              </a:rPr>
              <a:t>(</a:t>
            </a:r>
            <a:r>
              <a:rPr lang="en-US" sz="4400" b="1" spc="-50" dirty="0">
                <a:solidFill>
                  <a:srgbClr val="FF0000"/>
                </a:solidFill>
              </a:rPr>
              <a:t>I </a:t>
            </a:r>
            <a:r>
              <a:rPr lang="en-US" sz="4400" b="1" spc="-50" dirty="0" err="1">
                <a:solidFill>
                  <a:srgbClr val="FF0000"/>
                </a:solidFill>
              </a:rPr>
              <a:t>Thess</a:t>
            </a:r>
            <a:r>
              <a:rPr lang="en-US" sz="4400" b="1" spc="-50" dirty="0">
                <a:solidFill>
                  <a:srgbClr val="FF0000"/>
                </a:solidFill>
              </a:rPr>
              <a:t> 5:18</a:t>
            </a:r>
            <a:r>
              <a:rPr lang="en-US" sz="4400" spc="-50" dirty="0">
                <a:solidFill>
                  <a:schemeClr val="tx1"/>
                </a:solidFill>
              </a:rPr>
              <a:t>) - </a:t>
            </a:r>
            <a:r>
              <a:rPr lang="en-US" sz="4400" i="1" spc="-50" dirty="0"/>
              <a:t>Noticing and 	a</a:t>
            </a:r>
            <a:r>
              <a:rPr lang="en-US" sz="4400" i="1" spc="-50" dirty="0">
                <a:solidFill>
                  <a:schemeClr val="tx1"/>
                </a:solidFill>
              </a:rPr>
              <a:t>ppreciating the goodness of God and others.</a:t>
            </a:r>
            <a:endParaRPr lang="en-US" sz="800" b="1" dirty="0">
              <a:solidFill>
                <a:srgbClr val="FF0000"/>
              </a:solidFill>
            </a:endParaRPr>
          </a:p>
          <a:p>
            <a:pPr>
              <a:spcBef>
                <a:spcPts val="600"/>
              </a:spcBef>
            </a:pPr>
            <a:r>
              <a:rPr lang="en-US" sz="4400" b="1" dirty="0">
                <a:solidFill>
                  <a:srgbClr val="FF0000"/>
                </a:solidFill>
              </a:rPr>
              <a:t>Psalm 40:8  </a:t>
            </a:r>
            <a:r>
              <a:rPr lang="en-US" sz="4400" dirty="0">
                <a:solidFill>
                  <a:schemeClr val="tx1"/>
                </a:solidFill>
              </a:rPr>
              <a:t>I delight to do </a:t>
            </a:r>
            <a:r>
              <a:rPr lang="en-US" sz="4400" b="1" dirty="0">
                <a:solidFill>
                  <a:schemeClr val="tx1"/>
                </a:solidFill>
              </a:rPr>
              <a:t>Your will</a:t>
            </a:r>
            <a:r>
              <a:rPr lang="en-US" sz="4400" dirty="0">
                <a:solidFill>
                  <a:schemeClr val="tx1"/>
                </a:solidFill>
              </a:rPr>
              <a:t>, O my God.</a:t>
            </a:r>
            <a:endParaRPr lang="en-US" sz="4400" spc="-5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1938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FCB9938-C29A-91B9-DA76-D883C9C345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098F2E6-7191-B2EF-D2A3-AE3B45A56C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7" y="484093"/>
            <a:ext cx="10883153" cy="5880847"/>
          </a:xfrm>
        </p:spPr>
        <p:txBody>
          <a:bodyPr>
            <a:noAutofit/>
          </a:bodyPr>
          <a:lstStyle/>
          <a:p>
            <a:r>
              <a:rPr lang="en-US" sz="4400" b="1" dirty="0">
                <a:solidFill>
                  <a:srgbClr val="FF0000"/>
                </a:solidFill>
              </a:rPr>
              <a:t>Acts 4 </a:t>
            </a:r>
            <a:r>
              <a:rPr lang="en-US" sz="4400" dirty="0"/>
              <a:t>= first of many church </a:t>
            </a:r>
            <a:r>
              <a:rPr lang="en-US" sz="4400" b="1" dirty="0"/>
              <a:t>persecutions</a:t>
            </a:r>
            <a:r>
              <a:rPr lang="en-US" sz="4400" dirty="0"/>
              <a:t>.</a:t>
            </a:r>
          </a:p>
          <a:p>
            <a:pPr marL="285750" indent="-285750" algn="l">
              <a:buFontTx/>
              <a:buChar char="-"/>
            </a:pPr>
            <a:r>
              <a:rPr lang="en-US" sz="4400" dirty="0"/>
              <a:t>Sometimes physical violence (</a:t>
            </a:r>
            <a:r>
              <a:rPr lang="en-US" sz="4400" b="1" dirty="0">
                <a:solidFill>
                  <a:srgbClr val="FF0000"/>
                </a:solidFill>
              </a:rPr>
              <a:t>Heb 11:36-38</a:t>
            </a:r>
            <a:r>
              <a:rPr lang="en-US" sz="4400" dirty="0"/>
              <a:t>).</a:t>
            </a:r>
          </a:p>
          <a:p>
            <a:pPr marL="285750" indent="-285750" algn="l">
              <a:buFontTx/>
              <a:buChar char="-"/>
            </a:pPr>
            <a:r>
              <a:rPr lang="en-US" sz="4400" dirty="0"/>
              <a:t>In America often psychological and social 	intimidation (</a:t>
            </a:r>
            <a:r>
              <a:rPr lang="en-US" sz="4400" b="1" dirty="0">
                <a:solidFill>
                  <a:srgbClr val="FF0000"/>
                </a:solidFill>
              </a:rPr>
              <a:t>Rev 3:1</a:t>
            </a:r>
            <a:r>
              <a:rPr lang="en-US" sz="4400" dirty="0"/>
              <a:t>).</a:t>
            </a:r>
          </a:p>
          <a:p>
            <a:pPr algn="l">
              <a:tabLst>
                <a:tab pos="466725" algn="l"/>
              </a:tabLst>
            </a:pPr>
            <a:r>
              <a:rPr lang="en-US" sz="4400" b="1" dirty="0"/>
              <a:t>Jesus’ warning </a:t>
            </a:r>
            <a:r>
              <a:rPr lang="en-US" sz="4400" dirty="0"/>
              <a:t>- </a:t>
            </a:r>
            <a:r>
              <a:rPr lang="en-US" sz="4400" b="1" dirty="0">
                <a:solidFill>
                  <a:srgbClr val="FF0000"/>
                </a:solidFill>
              </a:rPr>
              <a:t>John 15:20  </a:t>
            </a:r>
            <a:r>
              <a:rPr lang="en-US" sz="4400" i="1" dirty="0"/>
              <a:t>A servant is not 	greater than his master. If they </a:t>
            </a:r>
            <a:r>
              <a:rPr lang="en-US" sz="4400" b="1" dirty="0"/>
              <a:t>persecuted</a:t>
            </a:r>
            <a:r>
              <a:rPr lang="en-US" sz="4400" dirty="0"/>
              <a:t> 	</a:t>
            </a:r>
            <a:r>
              <a:rPr lang="en-US" sz="4400" i="1" dirty="0"/>
              <a:t>Me, they will also </a:t>
            </a:r>
            <a:r>
              <a:rPr lang="en-US" sz="4400" b="1" dirty="0"/>
              <a:t>persecute</a:t>
            </a:r>
            <a:r>
              <a:rPr lang="en-US" sz="4400" dirty="0"/>
              <a:t> </a:t>
            </a:r>
            <a:r>
              <a:rPr lang="en-US" sz="4400" i="1" dirty="0"/>
              <a:t>you. If they kept 	My word, they will keep yours also. </a:t>
            </a:r>
          </a:p>
        </p:txBody>
      </p:sp>
    </p:spTree>
    <p:extLst>
      <p:ext uri="{BB962C8B-B14F-4D97-AF65-F5344CB8AC3E}">
        <p14:creationId xmlns:p14="http://schemas.microsoft.com/office/powerpoint/2010/main" val="15294675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16F1AC8-588A-4F19-6F8E-60B5CCA4ECC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46480F69-FA21-294D-570B-47F24E5628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7" y="484093"/>
            <a:ext cx="10883153" cy="5880847"/>
          </a:xfrm>
        </p:spPr>
        <p:txBody>
          <a:bodyPr>
            <a:noAutofit/>
          </a:bodyPr>
          <a:lstStyle/>
          <a:p>
            <a:r>
              <a:rPr lang="en-US" sz="4400" b="1" dirty="0"/>
              <a:t>How does God describe Persecution in </a:t>
            </a:r>
            <a:r>
              <a:rPr lang="en-US" sz="4400" b="1" dirty="0">
                <a:solidFill>
                  <a:srgbClr val="FF0000"/>
                </a:solidFill>
              </a:rPr>
              <a:t>Acts 4</a:t>
            </a:r>
            <a:r>
              <a:rPr lang="en-US" sz="4400" b="1" dirty="0"/>
              <a:t>?</a:t>
            </a:r>
          </a:p>
          <a:p>
            <a:pPr algn="l"/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1</a:t>
            </a:r>
            <a:r>
              <a:rPr lang="en-US" sz="4400" dirty="0"/>
              <a:t>)</a:t>
            </a:r>
            <a:r>
              <a:rPr lang="en-US" sz="4400" b="1" dirty="0"/>
              <a:t> Persecutors</a:t>
            </a:r>
          </a:p>
          <a:p>
            <a:pPr marL="627063" indent="-339725" algn="l">
              <a:buFont typeface="Arial" panose="020B0604020202020204" pitchFamily="34" charset="0"/>
              <a:buChar char="•"/>
            </a:pPr>
            <a:r>
              <a:rPr lang="en-US" sz="4400" b="1" i="1" dirty="0"/>
              <a:t>priests</a:t>
            </a:r>
            <a:r>
              <a:rPr lang="en-US" sz="4400" dirty="0"/>
              <a:t> = workers, oversee temple sacrifices</a:t>
            </a:r>
          </a:p>
          <a:p>
            <a:pPr marL="627063" indent="-339725" algn="l">
              <a:buFont typeface="Arial" panose="020B0604020202020204" pitchFamily="34" charset="0"/>
              <a:buChar char="•"/>
            </a:pPr>
            <a:r>
              <a:rPr lang="en-US" sz="4400" b="1" i="1" dirty="0"/>
              <a:t>captain of the temple </a:t>
            </a:r>
            <a:r>
              <a:rPr lang="en-US" sz="4400" dirty="0"/>
              <a:t>= security guards</a:t>
            </a:r>
          </a:p>
          <a:p>
            <a:pPr marL="627063" indent="-339725" algn="l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4400" b="1" i="1" dirty="0"/>
              <a:t>Sadducees</a:t>
            </a:r>
            <a:r>
              <a:rPr lang="en-US" sz="4400" dirty="0"/>
              <a:t> = religious liberals who …</a:t>
            </a:r>
          </a:p>
          <a:p>
            <a:pPr algn="l">
              <a:spcBef>
                <a:spcPts val="0"/>
              </a:spcBef>
              <a:tabLst>
                <a:tab pos="806450" algn="l"/>
              </a:tabLst>
            </a:pPr>
            <a:r>
              <a:rPr lang="en-US" sz="4400" dirty="0"/>
              <a:t>	only accept the 5 Books of Moses; </a:t>
            </a:r>
          </a:p>
          <a:p>
            <a:pPr algn="l">
              <a:spcBef>
                <a:spcPts val="0"/>
              </a:spcBef>
              <a:tabLst>
                <a:tab pos="806450" algn="l"/>
              </a:tabLst>
            </a:pPr>
            <a:r>
              <a:rPr lang="en-US" sz="4400" dirty="0"/>
              <a:t>	deny the resurrection; </a:t>
            </a:r>
          </a:p>
          <a:p>
            <a:pPr algn="l">
              <a:spcBef>
                <a:spcPts val="0"/>
              </a:spcBef>
              <a:tabLst>
                <a:tab pos="806450" algn="l"/>
              </a:tabLst>
            </a:pPr>
            <a:r>
              <a:rPr lang="en-US" sz="4400" dirty="0"/>
              <a:t>	believe angels are a myth; 	</a:t>
            </a:r>
          </a:p>
          <a:p>
            <a:pPr algn="l">
              <a:spcBef>
                <a:spcPts val="0"/>
              </a:spcBef>
              <a:tabLst>
                <a:tab pos="806450" algn="l"/>
              </a:tabLst>
            </a:pPr>
            <a:r>
              <a:rPr lang="en-US" sz="4400" dirty="0"/>
              <a:t>	believe men master their own fates.</a:t>
            </a:r>
          </a:p>
        </p:txBody>
      </p:sp>
    </p:spTree>
    <p:extLst>
      <p:ext uri="{BB962C8B-B14F-4D97-AF65-F5344CB8AC3E}">
        <p14:creationId xmlns:p14="http://schemas.microsoft.com/office/powerpoint/2010/main" val="1920374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5134F6-6D3F-39C8-E45E-166D81B00D8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D6A74810-2A95-C558-8BBF-F48CF960EF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7" y="484093"/>
            <a:ext cx="10883153" cy="5880847"/>
          </a:xfrm>
        </p:spPr>
        <p:txBody>
          <a:bodyPr>
            <a:noAutofit/>
          </a:bodyPr>
          <a:lstStyle/>
          <a:p>
            <a:pPr algn="l">
              <a:spcBef>
                <a:spcPts val="600"/>
              </a:spcBef>
              <a:tabLst>
                <a:tab pos="466725" algn="l"/>
              </a:tabLst>
            </a:pP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2</a:t>
            </a:r>
            <a:r>
              <a:rPr lang="en-US" sz="4400" dirty="0"/>
              <a:t>) </a:t>
            </a:r>
            <a:r>
              <a:rPr lang="en-US" sz="4400" b="1" dirty="0"/>
              <a:t>Problem</a:t>
            </a:r>
            <a:r>
              <a:rPr lang="en-US" sz="4400" dirty="0"/>
              <a:t> - Grieved = angry, upset about …</a:t>
            </a:r>
          </a:p>
          <a:p>
            <a:pPr marL="571500" indent="-392113" algn="l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66725" algn="l"/>
              </a:tabLst>
            </a:pPr>
            <a:r>
              <a:rPr lang="en-US" sz="4400" dirty="0"/>
              <a:t>unapproved teaching; </a:t>
            </a:r>
          </a:p>
          <a:p>
            <a:pPr marL="571500" indent="-392113" algn="l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66725" algn="l"/>
              </a:tabLst>
            </a:pPr>
            <a:r>
              <a:rPr lang="en-US" sz="4400" dirty="0"/>
              <a:t>uneducated teachers (</a:t>
            </a:r>
            <a:r>
              <a:rPr lang="en-US" sz="4400" i="1" dirty="0"/>
              <a:t>from Galilee</a:t>
            </a:r>
            <a:r>
              <a:rPr lang="en-US" sz="4400" dirty="0"/>
              <a:t>);</a:t>
            </a:r>
          </a:p>
          <a:p>
            <a:pPr marL="571500" indent="-392113" algn="l">
              <a:spcBef>
                <a:spcPts val="600"/>
              </a:spcBef>
              <a:buFont typeface="Arial" panose="020B0604020202020204" pitchFamily="34" charset="0"/>
              <a:buChar char="•"/>
              <a:tabLst>
                <a:tab pos="466725" algn="l"/>
              </a:tabLst>
            </a:pPr>
            <a:r>
              <a:rPr lang="en-US" sz="4400" dirty="0"/>
              <a:t>unacceptable topic (</a:t>
            </a:r>
            <a:r>
              <a:rPr lang="en-US" sz="4400" i="1" dirty="0"/>
              <a:t>resurrection</a:t>
            </a:r>
            <a:r>
              <a:rPr lang="en-US" sz="4400" dirty="0"/>
              <a:t>)</a:t>
            </a:r>
          </a:p>
          <a:p>
            <a:pPr algn="l">
              <a:tabLst>
                <a:tab pos="466725" algn="l"/>
              </a:tabLst>
            </a:pP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3</a:t>
            </a:r>
            <a:r>
              <a:rPr lang="en-US" sz="4400" dirty="0"/>
              <a:t>) </a:t>
            </a:r>
            <a:r>
              <a:rPr lang="en-US" sz="4400" b="1" dirty="0"/>
              <a:t>Procedure </a:t>
            </a:r>
            <a:r>
              <a:rPr lang="en-US" sz="4400" dirty="0"/>
              <a:t>- arrested and jailed messengers</a:t>
            </a:r>
          </a:p>
          <a:p>
            <a:pPr algn="l">
              <a:tabLst>
                <a:tab pos="466725" algn="l"/>
              </a:tabLst>
            </a:pP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4</a:t>
            </a:r>
            <a:r>
              <a:rPr lang="en-US" sz="4400" dirty="0"/>
              <a:t>) </a:t>
            </a:r>
            <a:r>
              <a:rPr lang="en-US" sz="4400" b="1" dirty="0"/>
              <a:t>Product </a:t>
            </a:r>
            <a:r>
              <a:rPr lang="en-US" sz="4400" dirty="0"/>
              <a:t>- growth of the church </a:t>
            </a:r>
          </a:p>
          <a:p>
            <a:pPr algn="l">
              <a:tabLst>
                <a:tab pos="466725" algn="l"/>
              </a:tabLst>
            </a:pPr>
            <a:r>
              <a:rPr lang="en-US" sz="4400" dirty="0"/>
              <a:t>(</a:t>
            </a:r>
            <a:r>
              <a:rPr lang="en-US" sz="4400" b="1" dirty="0">
                <a:solidFill>
                  <a:srgbClr val="FF0000"/>
                </a:solidFill>
              </a:rPr>
              <a:t>5-18</a:t>
            </a:r>
            <a:r>
              <a:rPr lang="en-US" sz="4400" dirty="0"/>
              <a:t>) </a:t>
            </a:r>
            <a:r>
              <a:rPr lang="en-US" sz="4400" b="1" dirty="0"/>
              <a:t>Profile</a:t>
            </a:r>
          </a:p>
        </p:txBody>
      </p:sp>
    </p:spTree>
    <p:extLst>
      <p:ext uri="{BB962C8B-B14F-4D97-AF65-F5344CB8AC3E}">
        <p14:creationId xmlns:p14="http://schemas.microsoft.com/office/powerpoint/2010/main" val="1172747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18D4F4-2954-29F6-8BBF-BE987E2D8E3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FDA5A9B0-7D27-BF19-B930-C8B819CBBE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7" y="484093"/>
            <a:ext cx="10883153" cy="5880847"/>
          </a:xfrm>
        </p:spPr>
        <p:txBody>
          <a:bodyPr>
            <a:noAutofit/>
          </a:bodyPr>
          <a:lstStyle/>
          <a:p>
            <a:r>
              <a:rPr lang="en-US" sz="4000" b="1" dirty="0"/>
              <a:t>God’s Profile of Persecutors</a:t>
            </a:r>
            <a:endParaRPr lang="en-US" sz="4000" b="0" i="0" u="none" strike="noStrike" baseline="0" dirty="0"/>
          </a:p>
          <a:p>
            <a:pPr marR="0" algn="l" rtl="0"/>
            <a:r>
              <a:rPr lang="en-US" sz="4000" b="0" i="0" u="none" strike="noStrike" baseline="0" dirty="0"/>
              <a:t>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5,6</a:t>
            </a:r>
            <a:r>
              <a:rPr lang="en-US" sz="4000" b="0" i="0" u="none" strike="noStrike" baseline="0" dirty="0"/>
              <a:t>) </a:t>
            </a:r>
            <a:r>
              <a:rPr lang="en-US" sz="4000" dirty="0"/>
              <a:t>H</a:t>
            </a:r>
            <a:r>
              <a:rPr lang="en-US" sz="4000" b="0" i="0" u="none" strike="noStrike" baseline="0" dirty="0"/>
              <a:t>ave their own </a:t>
            </a:r>
            <a:r>
              <a:rPr lang="en-US" sz="4000" b="1" i="0" u="none" strike="noStrike" baseline="0" dirty="0"/>
              <a:t>tight-knit circle </a:t>
            </a:r>
            <a:r>
              <a:rPr lang="en-US" sz="4000" b="0" i="0" u="none" strike="noStrike" baseline="0" dirty="0"/>
              <a:t>of buddies.</a:t>
            </a:r>
          </a:p>
          <a:p>
            <a:pPr marR="0" algn="l" rtl="0"/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7</a:t>
            </a:r>
            <a:r>
              <a:rPr lang="en-US" sz="4000" dirty="0"/>
              <a:t>) Use </a:t>
            </a:r>
            <a:r>
              <a:rPr lang="en-US" sz="4000" b="1" dirty="0"/>
              <a:t>isolation and interrogation </a:t>
            </a:r>
            <a:r>
              <a:rPr lang="en-US" sz="4000" dirty="0"/>
              <a:t>to get their way.</a:t>
            </a:r>
            <a:endParaRPr lang="en-US" sz="4000" b="0" i="0" u="none" strike="noStrike" baseline="0" dirty="0"/>
          </a:p>
          <a:p>
            <a:pPr marR="0" algn="l" rtl="0"/>
            <a:r>
              <a:rPr lang="en-US" sz="4000" b="0" i="0" u="none" strike="noStrike" baseline="0" dirty="0"/>
              <a:t>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13</a:t>
            </a:r>
            <a:r>
              <a:rPr lang="en-US" sz="4000" b="0" i="0" u="none" strike="noStrike" baseline="0" dirty="0"/>
              <a:t>) </a:t>
            </a:r>
            <a:r>
              <a:rPr lang="en-US" sz="4000" spc="-100" dirty="0"/>
              <a:t>P</a:t>
            </a:r>
            <a:r>
              <a:rPr lang="en-US" sz="4000" b="0" i="0" u="none" strike="noStrike" spc="-100" baseline="0" dirty="0"/>
              <a:t>ut people in </a:t>
            </a:r>
            <a:r>
              <a:rPr lang="en-US" sz="4000" b="1" i="0" u="none" strike="noStrike" spc="-100" baseline="0" dirty="0"/>
              <a:t>categories</a:t>
            </a:r>
            <a:r>
              <a:rPr lang="en-US" sz="4000" b="0" i="0" u="none" strike="noStrike" spc="-100" baseline="0" dirty="0"/>
              <a:t> (</a:t>
            </a:r>
            <a:r>
              <a:rPr lang="en-US" sz="4000" b="0" i="1" u="none" strike="noStrike" spc="-100" baseline="0" dirty="0"/>
              <a:t>uneducated/untrained</a:t>
            </a:r>
            <a:r>
              <a:rPr lang="en-US" sz="4000" b="0" i="0" u="none" strike="noStrike" spc="-100" baseline="0" dirty="0"/>
              <a:t>).</a:t>
            </a:r>
          </a:p>
          <a:p>
            <a:pPr marR="0" algn="l" rtl="0"/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14,16</a:t>
            </a:r>
            <a:r>
              <a:rPr lang="en-US" sz="4000" dirty="0"/>
              <a:t>) </a:t>
            </a:r>
            <a:r>
              <a:rPr lang="en-US" sz="4000" b="1" dirty="0"/>
              <a:t>Refuse to be moved </a:t>
            </a:r>
            <a:r>
              <a:rPr lang="en-US" sz="4000" dirty="0"/>
              <a:t>by inconvenient facts.</a:t>
            </a:r>
          </a:p>
          <a:p>
            <a:pPr marR="0" algn="l" rtl="0"/>
            <a:r>
              <a:rPr lang="en-US" sz="4000" b="0" i="0" u="none" strike="noStrike" baseline="0" dirty="0"/>
              <a:t>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15</a:t>
            </a:r>
            <a:r>
              <a:rPr lang="en-US" sz="4000" b="0" i="0" u="none" strike="noStrike" baseline="0" dirty="0"/>
              <a:t>) Throw around their </a:t>
            </a:r>
            <a:r>
              <a:rPr lang="en-US" sz="4000" b="1" i="0" u="none" strike="noStrike" baseline="0" dirty="0"/>
              <a:t>authority</a:t>
            </a:r>
            <a:r>
              <a:rPr lang="en-US" sz="4000" b="0" i="0" u="none" strike="noStrike" baseline="0" dirty="0"/>
              <a:t> and </a:t>
            </a:r>
            <a:r>
              <a:rPr lang="en-US" sz="4000" b="1" i="0" u="none" strike="noStrike" baseline="0" dirty="0"/>
              <a:t>retreat</a:t>
            </a:r>
            <a:r>
              <a:rPr lang="en-US" sz="4000" b="0" i="0" u="none" strike="noStrike" baseline="0" dirty="0"/>
              <a:t> to 	their private club.</a:t>
            </a:r>
          </a:p>
          <a:p>
            <a:pPr marR="0" algn="l" rtl="0"/>
            <a:r>
              <a:rPr lang="en-US" sz="4000" b="0" i="0" u="none" strike="noStrike" baseline="0" dirty="0"/>
              <a:t>(</a:t>
            </a:r>
            <a:r>
              <a:rPr lang="en-US" sz="4000" b="1" i="0" u="none" strike="noStrike" baseline="0" dirty="0">
                <a:solidFill>
                  <a:srgbClr val="FF0000"/>
                </a:solidFill>
              </a:rPr>
              <a:t>17,18</a:t>
            </a:r>
            <a:r>
              <a:rPr lang="en-US" sz="4000" b="0" i="0" u="none" strike="noStrike" baseline="0" dirty="0"/>
              <a:t>) </a:t>
            </a:r>
            <a:r>
              <a:rPr lang="en-US" sz="4000" dirty="0"/>
              <a:t>I</a:t>
            </a:r>
            <a:r>
              <a:rPr lang="en-US" sz="4000" b="0" i="0" u="none" strike="noStrike" baseline="0" dirty="0"/>
              <a:t>ssue </a:t>
            </a:r>
            <a:r>
              <a:rPr lang="en-US" sz="4000" b="1" i="0" u="none" strike="noStrike" baseline="0" dirty="0"/>
              <a:t>threats/prohibitions </a:t>
            </a:r>
            <a:r>
              <a:rPr lang="en-US" sz="4000" b="0" i="0" u="none" strike="noStrike" baseline="0" dirty="0"/>
              <a:t>to retain control.</a:t>
            </a:r>
            <a:endParaRPr lang="en-US" sz="1200" b="1" dirty="0"/>
          </a:p>
          <a:p>
            <a:pPr marR="0" algn="l" rtl="0"/>
            <a:r>
              <a:rPr lang="en-US" sz="4000" spc="-150" dirty="0"/>
              <a:t>(</a:t>
            </a:r>
            <a:r>
              <a:rPr lang="en-US" sz="4000" b="1" spc="-150" dirty="0">
                <a:solidFill>
                  <a:srgbClr val="FF0000"/>
                </a:solidFill>
              </a:rPr>
              <a:t>19,20</a:t>
            </a:r>
            <a:r>
              <a:rPr lang="en-US" sz="4000" spc="-150" dirty="0"/>
              <a:t>) </a:t>
            </a:r>
            <a:r>
              <a:rPr lang="en-US" sz="4000" spc="-50" dirty="0"/>
              <a:t>It’s about </a:t>
            </a:r>
            <a:r>
              <a:rPr lang="en-US" sz="4000" b="1" spc="-50" dirty="0"/>
              <a:t>power</a:t>
            </a:r>
            <a:r>
              <a:rPr lang="en-US" sz="4000" spc="-50" dirty="0"/>
              <a:t>, not </a:t>
            </a:r>
            <a:r>
              <a:rPr lang="en-US" sz="4000" b="1" spc="-50" dirty="0"/>
              <a:t>truth </a:t>
            </a:r>
            <a:r>
              <a:rPr lang="en-US" sz="4000" spc="-50" dirty="0"/>
              <a:t>or</a:t>
            </a:r>
            <a:r>
              <a:rPr lang="en-US" sz="4000" b="1" spc="-50" dirty="0"/>
              <a:t> righteousness</a:t>
            </a:r>
            <a:r>
              <a:rPr lang="en-US" sz="4000" spc="-50" dirty="0"/>
              <a:t>.</a:t>
            </a:r>
            <a:endParaRPr lang="en-US" sz="4000" b="0" i="0" u="none" strike="noStrike" spc="-50" dirty="0"/>
          </a:p>
        </p:txBody>
      </p:sp>
    </p:spTree>
    <p:extLst>
      <p:ext uri="{BB962C8B-B14F-4D97-AF65-F5344CB8AC3E}">
        <p14:creationId xmlns:p14="http://schemas.microsoft.com/office/powerpoint/2010/main" val="27053162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F0C4C99-EA55-EA2F-1173-394115F831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C2143811-72E7-33AD-2A5D-90B25CBC5D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7" y="484093"/>
            <a:ext cx="10883153" cy="5880847"/>
          </a:xfrm>
        </p:spPr>
        <p:txBody>
          <a:bodyPr>
            <a:noAutofit/>
          </a:bodyPr>
          <a:lstStyle/>
          <a:p>
            <a:pPr algn="l"/>
            <a:r>
              <a:rPr lang="en-US" sz="2800" b="1" dirty="0"/>
              <a:t>Persecution and Persecutors Described</a:t>
            </a:r>
          </a:p>
          <a:p>
            <a:r>
              <a:rPr lang="en-US" sz="4000" b="1" dirty="0"/>
              <a:t>How can God’s People Profit from Persecution?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8</a:t>
            </a:r>
            <a:r>
              <a:rPr lang="en-US" sz="4000" dirty="0"/>
              <a:t>) Learn to act under the </a:t>
            </a:r>
            <a:r>
              <a:rPr lang="en-US" sz="4000" b="1" dirty="0"/>
              <a:t>Spirit’s control</a:t>
            </a:r>
            <a:r>
              <a:rPr lang="en-US" sz="4000" dirty="0"/>
              <a:t>, not react 	in the flesh.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9,10</a:t>
            </a:r>
            <a:r>
              <a:rPr lang="en-US" sz="4000" dirty="0"/>
              <a:t>) Realize that you are in a </a:t>
            </a:r>
            <a:r>
              <a:rPr lang="en-US" sz="4000" b="1" dirty="0"/>
              <a:t>battle</a:t>
            </a:r>
            <a:r>
              <a:rPr lang="en-US" sz="4000" dirty="0"/>
              <a:t> between good 	and evil, with consequences beyond just you.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11,12</a:t>
            </a:r>
            <a:r>
              <a:rPr lang="en-US" sz="4000" dirty="0"/>
              <a:t>) Look for </a:t>
            </a:r>
            <a:r>
              <a:rPr lang="en-US" sz="4000" b="1" dirty="0"/>
              <a:t>opportunities</a:t>
            </a:r>
            <a:r>
              <a:rPr lang="en-US" sz="4000" dirty="0"/>
              <a:t> to share the gospel.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19,20</a:t>
            </a:r>
            <a:r>
              <a:rPr lang="en-US" sz="4000" dirty="0"/>
              <a:t>) Remind yourself and others of </a:t>
            </a:r>
            <a:r>
              <a:rPr lang="en-US" sz="4000" b="1" dirty="0"/>
              <a:t>God’s role</a:t>
            </a:r>
            <a:r>
              <a:rPr lang="en-US" sz="4000" dirty="0"/>
              <a:t>, 	and </a:t>
            </a:r>
            <a:r>
              <a:rPr lang="en-US" sz="4000" b="1" dirty="0"/>
              <a:t>boldly say </a:t>
            </a:r>
            <a:r>
              <a:rPr lang="en-US" sz="4000" dirty="0"/>
              <a:t>what you know to be true.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21,22</a:t>
            </a:r>
            <a:r>
              <a:rPr lang="en-US" sz="4000" dirty="0"/>
              <a:t>) Watch as </a:t>
            </a:r>
            <a:r>
              <a:rPr lang="en-US" sz="4000" b="1" dirty="0"/>
              <a:t>God defends </a:t>
            </a:r>
            <a:r>
              <a:rPr lang="en-US" sz="4000" dirty="0"/>
              <a:t>Himself and you.</a:t>
            </a:r>
          </a:p>
        </p:txBody>
      </p:sp>
    </p:spTree>
    <p:extLst>
      <p:ext uri="{BB962C8B-B14F-4D97-AF65-F5344CB8AC3E}">
        <p14:creationId xmlns:p14="http://schemas.microsoft.com/office/powerpoint/2010/main" val="41139066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395208-6F14-C02A-164C-95B85EF75BF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58F30716-AB5C-C411-FB7F-70D2A7D5E7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3387" y="484093"/>
            <a:ext cx="10883153" cy="5880847"/>
          </a:xfrm>
        </p:spPr>
        <p:txBody>
          <a:bodyPr>
            <a:noAutofit/>
          </a:bodyPr>
          <a:lstStyle/>
          <a:p>
            <a:r>
              <a:rPr lang="en-US" sz="4000" b="1" dirty="0"/>
              <a:t>How can God’s People Profit from Persecution?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23</a:t>
            </a:r>
            <a:r>
              <a:rPr lang="en-US" sz="4000" dirty="0"/>
              <a:t>) Keep a </a:t>
            </a:r>
            <a:r>
              <a:rPr lang="en-US" sz="4000" b="1" dirty="0"/>
              <a:t>record</a:t>
            </a:r>
            <a:r>
              <a:rPr lang="en-US" sz="4000" dirty="0"/>
              <a:t> of what is going on, and </a:t>
            </a:r>
            <a:r>
              <a:rPr lang="en-US" sz="4000" b="1" dirty="0"/>
              <a:t>share it </a:t>
            </a:r>
            <a:r>
              <a:rPr lang="en-US" sz="4000" dirty="0"/>
              <a:t>	with those you trust.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24-26</a:t>
            </a:r>
            <a:r>
              <a:rPr lang="en-US" sz="4000" dirty="0"/>
              <a:t>) </a:t>
            </a:r>
            <a:r>
              <a:rPr lang="en-US" sz="4000" b="1" dirty="0"/>
              <a:t>Pray</a:t>
            </a:r>
            <a:r>
              <a:rPr lang="en-US" sz="4000" dirty="0"/>
              <a:t> to God and </a:t>
            </a:r>
            <a:r>
              <a:rPr lang="en-US" sz="4000" b="1" dirty="0"/>
              <a:t>look in the Bible </a:t>
            </a:r>
            <a:r>
              <a:rPr lang="en-US" sz="4000" dirty="0"/>
              <a:t>for what 	He says about the situation.</a:t>
            </a:r>
          </a:p>
          <a:p>
            <a:pPr algn="l">
              <a:spcBef>
                <a:spcPts val="600"/>
              </a:spcBef>
            </a:pPr>
            <a:r>
              <a:rPr lang="en-US" sz="4000" spc="-300" dirty="0"/>
              <a:t>(</a:t>
            </a:r>
            <a:r>
              <a:rPr lang="en-US" sz="4000" b="1" spc="-300" dirty="0">
                <a:solidFill>
                  <a:srgbClr val="FF0000"/>
                </a:solidFill>
              </a:rPr>
              <a:t>27,28</a:t>
            </a:r>
            <a:r>
              <a:rPr lang="en-US" sz="4000" spc="-300" dirty="0"/>
              <a:t>) </a:t>
            </a:r>
            <a:r>
              <a:rPr lang="en-US" sz="4000" b="1" spc="-250" dirty="0"/>
              <a:t>Identify</a:t>
            </a:r>
            <a:r>
              <a:rPr lang="en-US" sz="4000" spc="-250" dirty="0"/>
              <a:t> with Jesus, and </a:t>
            </a:r>
            <a:r>
              <a:rPr lang="en-US" sz="4000" b="1" spc="-250" dirty="0"/>
              <a:t>rest</a:t>
            </a:r>
            <a:r>
              <a:rPr lang="en-US" sz="4000" spc="-250" dirty="0"/>
              <a:t> in God’s bigger purposes.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29,30</a:t>
            </a:r>
            <a:r>
              <a:rPr lang="en-US" sz="4000" dirty="0"/>
              <a:t>) Ask God to </a:t>
            </a:r>
            <a:r>
              <a:rPr lang="en-US" sz="4000" b="1" dirty="0"/>
              <a:t>replace</a:t>
            </a:r>
            <a:r>
              <a:rPr lang="en-US" sz="4000" dirty="0"/>
              <a:t> fear with bold faith, and 	to </a:t>
            </a:r>
            <a:r>
              <a:rPr lang="en-US" sz="4000" b="1" dirty="0"/>
              <a:t>give</a:t>
            </a:r>
            <a:r>
              <a:rPr lang="en-US" sz="4000" dirty="0"/>
              <a:t> you His power to help others.</a:t>
            </a:r>
          </a:p>
          <a:p>
            <a:pPr algn="l">
              <a:spcBef>
                <a:spcPts val="600"/>
              </a:spcBef>
            </a:pPr>
            <a:r>
              <a:rPr lang="en-US" sz="4000" dirty="0"/>
              <a:t>(</a:t>
            </a:r>
            <a:r>
              <a:rPr lang="en-US" sz="4000" b="1" dirty="0">
                <a:solidFill>
                  <a:srgbClr val="FF0000"/>
                </a:solidFill>
              </a:rPr>
              <a:t>31</a:t>
            </a:r>
            <a:r>
              <a:rPr lang="en-US" sz="4000" dirty="0"/>
              <a:t>) Watch God </a:t>
            </a:r>
            <a:r>
              <a:rPr lang="en-US" sz="4000" b="1" dirty="0"/>
              <a:t>shake up </a:t>
            </a:r>
            <a:r>
              <a:rPr lang="en-US" sz="4000" dirty="0"/>
              <a:t>you and others in 	</a:t>
            </a:r>
            <a:r>
              <a:rPr lang="en-US" sz="4000" b="1" dirty="0"/>
              <a:t>supernatural ways</a:t>
            </a:r>
            <a:r>
              <a:rPr lang="en-US" sz="4000" dirty="0"/>
              <a:t>.</a:t>
            </a:r>
          </a:p>
          <a:p>
            <a:pPr algn="l"/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4296532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</TotalTime>
  <Words>788</Words>
  <Application>Microsoft Office PowerPoint</Application>
  <PresentationFormat>Widescreen</PresentationFormat>
  <Paragraphs>67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James Depue</dc:creator>
  <cp:lastModifiedBy>James Depue</cp:lastModifiedBy>
  <cp:revision>1</cp:revision>
  <dcterms:created xsi:type="dcterms:W3CDTF">2025-01-31T14:18:17Z</dcterms:created>
  <dcterms:modified xsi:type="dcterms:W3CDTF">2025-02-09T17:42:08Z</dcterms:modified>
</cp:coreProperties>
</file>