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350" r:id="rId2"/>
    <p:sldId id="301" r:id="rId3"/>
    <p:sldId id="261" r:id="rId4"/>
    <p:sldId id="263" r:id="rId5"/>
    <p:sldId id="262" r:id="rId6"/>
    <p:sldId id="285" r:id="rId7"/>
    <p:sldId id="315" r:id="rId8"/>
    <p:sldId id="270" r:id="rId9"/>
    <p:sldId id="304" r:id="rId10"/>
    <p:sldId id="305" r:id="rId11"/>
    <p:sldId id="306" r:id="rId12"/>
    <p:sldId id="303" r:id="rId13"/>
    <p:sldId id="354" r:id="rId14"/>
    <p:sldId id="286" r:id="rId15"/>
    <p:sldId id="288" r:id="rId16"/>
    <p:sldId id="355" r:id="rId17"/>
    <p:sldId id="299" r:id="rId18"/>
    <p:sldId id="272" r:id="rId19"/>
    <p:sldId id="308" r:id="rId20"/>
    <p:sldId id="310" r:id="rId21"/>
    <p:sldId id="307" r:id="rId22"/>
    <p:sldId id="277" r:id="rId23"/>
    <p:sldId id="279" r:id="rId24"/>
    <p:sldId id="291" r:id="rId25"/>
    <p:sldId id="292" r:id="rId26"/>
    <p:sldId id="293" r:id="rId27"/>
    <p:sldId id="311" r:id="rId28"/>
    <p:sldId id="312" r:id="rId29"/>
    <p:sldId id="313" r:id="rId30"/>
    <p:sldId id="314" r:id="rId31"/>
    <p:sldId id="297" r:id="rId32"/>
    <p:sldId id="256" r:id="rId33"/>
    <p:sldId id="257" r:id="rId34"/>
    <p:sldId id="29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2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epue" userId="ce8b122cf7b10dd2" providerId="LiveId" clId="{0AF71095-4E87-4FB9-862A-28D3F7E45A99}"/>
    <pc:docChg chg="undo redo custSel addSld delSld modSld sldOrd modMainMaster">
      <pc:chgData name="James Depue" userId="ce8b122cf7b10dd2" providerId="LiveId" clId="{0AF71095-4E87-4FB9-862A-28D3F7E45A99}" dt="2024-11-25T13:18:40.060" v="3847" actId="6549"/>
      <pc:docMkLst>
        <pc:docMk/>
      </pc:docMkLst>
      <pc:sldChg chg="addSp modSp add del mod modAnim">
        <pc:chgData name="James Depue" userId="ce8b122cf7b10dd2" providerId="LiveId" clId="{0AF71095-4E87-4FB9-862A-28D3F7E45A99}" dt="2024-11-25T13:18:22.402" v="3845"/>
        <pc:sldMkLst>
          <pc:docMk/>
          <pc:sldMk cId="1380375739" sldId="256"/>
        </pc:sldMkLst>
        <pc:spChg chg="mod">
          <ac:chgData name="James Depue" userId="ce8b122cf7b10dd2" providerId="LiveId" clId="{0AF71095-4E87-4FB9-862A-28D3F7E45A99}" dt="2024-11-24T12:41:27.274" v="3813" actId="207"/>
          <ac:spMkLst>
            <pc:docMk/>
            <pc:sldMk cId="1380375739" sldId="256"/>
            <ac:spMk id="3" creationId="{DF631624-9A11-8AB8-DEEA-5A54C9EF51DE}"/>
          </ac:spMkLst>
        </pc:spChg>
        <pc:picChg chg="add mod">
          <ac:chgData name="James Depue" userId="ce8b122cf7b10dd2" providerId="LiveId" clId="{0AF71095-4E87-4FB9-862A-28D3F7E45A99}" dt="2024-11-24T12:41:15.243" v="3811" actId="1076"/>
          <ac:picMkLst>
            <pc:docMk/>
            <pc:sldMk cId="1380375739" sldId="256"/>
            <ac:picMk id="2" creationId="{6D3E0FAE-5BD1-A799-E8A9-C3BC1A0F2CEE}"/>
          </ac:picMkLst>
        </pc:picChg>
      </pc:sldChg>
      <pc:sldChg chg="modSp del">
        <pc:chgData name="James Depue" userId="ce8b122cf7b10dd2" providerId="LiveId" clId="{0AF71095-4E87-4FB9-862A-28D3F7E45A99}" dt="2024-11-22T21:47:44.411" v="14" actId="47"/>
        <pc:sldMkLst>
          <pc:docMk/>
          <pc:sldMk cId="4247475239" sldId="256"/>
        </pc:sldMkLst>
      </pc:sldChg>
      <pc:sldChg chg="addSp modSp add mod modAnim">
        <pc:chgData name="James Depue" userId="ce8b122cf7b10dd2" providerId="LiveId" clId="{0AF71095-4E87-4FB9-862A-28D3F7E45A99}" dt="2024-11-25T13:18:40.060" v="3847" actId="6549"/>
        <pc:sldMkLst>
          <pc:docMk/>
          <pc:sldMk cId="959439253" sldId="257"/>
        </pc:sldMkLst>
        <pc:spChg chg="mod">
          <ac:chgData name="James Depue" userId="ce8b122cf7b10dd2" providerId="LiveId" clId="{0AF71095-4E87-4FB9-862A-28D3F7E45A99}" dt="2024-11-25T13:18:40.060" v="3847" actId="6549"/>
          <ac:spMkLst>
            <pc:docMk/>
            <pc:sldMk cId="959439253" sldId="257"/>
            <ac:spMk id="3" creationId="{DF631624-9A11-8AB8-DEEA-5A54C9EF51DE}"/>
          </ac:spMkLst>
        </pc:spChg>
        <pc:picChg chg="add mod">
          <ac:chgData name="James Depue" userId="ce8b122cf7b10dd2" providerId="LiveId" clId="{0AF71095-4E87-4FB9-862A-28D3F7E45A99}" dt="2024-11-24T12:42:35.265" v="3815"/>
          <ac:picMkLst>
            <pc:docMk/>
            <pc:sldMk cId="959439253" sldId="257"/>
            <ac:picMk id="2" creationId="{B0B66ED1-7C1C-9D22-D4B6-EED8B1ABE2E3}"/>
          </ac:picMkLst>
        </pc:picChg>
      </pc:sldChg>
      <pc:sldChg chg="delSp modSp del mod">
        <pc:chgData name="James Depue" userId="ce8b122cf7b10dd2" providerId="LiveId" clId="{0AF71095-4E87-4FB9-862A-28D3F7E45A99}" dt="2024-11-22T22:30:29.868" v="231" actId="47"/>
        <pc:sldMkLst>
          <pc:docMk/>
          <pc:sldMk cId="2513044544" sldId="257"/>
        </pc:sldMkLst>
      </pc:sldChg>
      <pc:sldChg chg="add del">
        <pc:chgData name="James Depue" userId="ce8b122cf7b10dd2" providerId="LiveId" clId="{0AF71095-4E87-4FB9-862A-28D3F7E45A99}" dt="2024-11-24T12:43:01.349" v="3817" actId="47"/>
        <pc:sldMkLst>
          <pc:docMk/>
          <pc:sldMk cId="4028862668" sldId="258"/>
        </pc:sldMkLst>
      </pc:sldChg>
      <pc:sldChg chg="addSp modSp add del mod modAnim">
        <pc:chgData name="James Depue" userId="ce8b122cf7b10dd2" providerId="LiveId" clId="{0AF71095-4E87-4FB9-862A-28D3F7E45A99}" dt="2024-11-25T13:17:39.902" v="3839" actId="47"/>
        <pc:sldMkLst>
          <pc:docMk/>
          <pc:sldMk cId="2361615489" sldId="259"/>
        </pc:sldMkLst>
        <pc:spChg chg="mod">
          <ac:chgData name="James Depue" userId="ce8b122cf7b10dd2" providerId="LiveId" clId="{0AF71095-4E87-4FB9-862A-28D3F7E45A99}" dt="2024-11-24T12:43:33.140" v="3821" actId="255"/>
          <ac:spMkLst>
            <pc:docMk/>
            <pc:sldMk cId="2361615489" sldId="259"/>
            <ac:spMk id="3" creationId="{DF631624-9A11-8AB8-DEEA-5A54C9EF51DE}"/>
          </ac:spMkLst>
        </pc:spChg>
        <pc:picChg chg="add mod">
          <ac:chgData name="James Depue" userId="ce8b122cf7b10dd2" providerId="LiveId" clId="{0AF71095-4E87-4FB9-862A-28D3F7E45A99}" dt="2024-11-24T12:43:22.815" v="3820"/>
          <ac:picMkLst>
            <pc:docMk/>
            <pc:sldMk cId="2361615489" sldId="259"/>
            <ac:picMk id="2" creationId="{953C77FD-D51A-19D8-67D4-5CDE105B122A}"/>
          </ac:picMkLst>
        </pc:picChg>
      </pc:sldChg>
      <pc:sldChg chg="modSp del mod">
        <pc:chgData name="James Depue" userId="ce8b122cf7b10dd2" providerId="LiveId" clId="{0AF71095-4E87-4FB9-862A-28D3F7E45A99}" dt="2024-11-22T22:30:39.467" v="232" actId="47"/>
        <pc:sldMkLst>
          <pc:docMk/>
          <pc:sldMk cId="3766821698" sldId="260"/>
        </pc:sldMkLst>
      </pc:sldChg>
      <pc:sldChg chg="modSp mod modAnim">
        <pc:chgData name="James Depue" userId="ce8b122cf7b10dd2" providerId="LiveId" clId="{0AF71095-4E87-4FB9-862A-28D3F7E45A99}" dt="2024-11-23T22:48:43.696" v="2305" actId="27636"/>
        <pc:sldMkLst>
          <pc:docMk/>
          <pc:sldMk cId="3461391112" sldId="261"/>
        </pc:sldMkLst>
        <pc:spChg chg="mod">
          <ac:chgData name="James Depue" userId="ce8b122cf7b10dd2" providerId="LiveId" clId="{0AF71095-4E87-4FB9-862A-28D3F7E45A99}" dt="2024-11-23T22:48:43.696" v="2305" actId="27636"/>
          <ac:spMkLst>
            <pc:docMk/>
            <pc:sldMk cId="3461391112" sldId="261"/>
            <ac:spMk id="3" creationId="{6BE42A7F-4E3C-4471-9887-3859C31E7818}"/>
          </ac:spMkLst>
        </pc:spChg>
      </pc:sldChg>
      <pc:sldChg chg="modSp mod">
        <pc:chgData name="James Depue" userId="ce8b122cf7b10dd2" providerId="LiveId" clId="{0AF71095-4E87-4FB9-862A-28D3F7E45A99}" dt="2024-11-22T22:32:56.697" v="275" actId="1076"/>
        <pc:sldMkLst>
          <pc:docMk/>
          <pc:sldMk cId="1333919538" sldId="262"/>
        </pc:sldMkLst>
        <pc:spChg chg="mod">
          <ac:chgData name="James Depue" userId="ce8b122cf7b10dd2" providerId="LiveId" clId="{0AF71095-4E87-4FB9-862A-28D3F7E45A99}" dt="2024-11-22T22:32:29.339" v="271" actId="255"/>
          <ac:spMkLst>
            <pc:docMk/>
            <pc:sldMk cId="1333919538" sldId="262"/>
            <ac:spMk id="3" creationId="{6BE42A7F-4E3C-4471-9887-3859C31E7818}"/>
          </ac:spMkLst>
        </pc:spChg>
        <pc:picChg chg="mod">
          <ac:chgData name="James Depue" userId="ce8b122cf7b10dd2" providerId="LiveId" clId="{0AF71095-4E87-4FB9-862A-28D3F7E45A99}" dt="2024-11-22T22:32:56.697" v="275" actId="1076"/>
          <ac:picMkLst>
            <pc:docMk/>
            <pc:sldMk cId="1333919538" sldId="262"/>
            <ac:picMk id="4" creationId="{F4CB55F8-D3B2-42FB-B8FA-69CF4C7F6076}"/>
          </ac:picMkLst>
        </pc:picChg>
      </pc:sldChg>
      <pc:sldChg chg="modSp mod">
        <pc:chgData name="James Depue" userId="ce8b122cf7b10dd2" providerId="LiveId" clId="{0AF71095-4E87-4FB9-862A-28D3F7E45A99}" dt="2024-11-22T22:32:16.620" v="270" actId="1076"/>
        <pc:sldMkLst>
          <pc:docMk/>
          <pc:sldMk cId="392788380" sldId="263"/>
        </pc:sldMkLst>
        <pc:spChg chg="mod">
          <ac:chgData name="James Depue" userId="ce8b122cf7b10dd2" providerId="LiveId" clId="{0AF71095-4E87-4FB9-862A-28D3F7E45A99}" dt="2024-11-22T22:32:02.949" v="268" actId="255"/>
          <ac:spMkLst>
            <pc:docMk/>
            <pc:sldMk cId="392788380" sldId="263"/>
            <ac:spMk id="3" creationId="{6BE42A7F-4E3C-4471-9887-3859C31E7818}"/>
          </ac:spMkLst>
        </pc:spChg>
        <pc:picChg chg="mod">
          <ac:chgData name="James Depue" userId="ce8b122cf7b10dd2" providerId="LiveId" clId="{0AF71095-4E87-4FB9-862A-28D3F7E45A99}" dt="2024-11-22T22:32:16.620" v="270" actId="1076"/>
          <ac:picMkLst>
            <pc:docMk/>
            <pc:sldMk cId="392788380" sldId="263"/>
            <ac:picMk id="5" creationId="{0E90EE7C-B90F-4489-9297-42A59BB54158}"/>
          </ac:picMkLst>
        </pc:picChg>
      </pc:sldChg>
      <pc:sldChg chg="modSp del mod">
        <pc:chgData name="James Depue" userId="ce8b122cf7b10dd2" providerId="LiveId" clId="{0AF71095-4E87-4FB9-862A-28D3F7E45A99}" dt="2024-11-24T12:46:20.781" v="3835" actId="47"/>
        <pc:sldMkLst>
          <pc:docMk/>
          <pc:sldMk cId="214598695" sldId="264"/>
        </pc:sldMkLst>
      </pc:sldChg>
      <pc:sldChg chg="delSp modSp del mod">
        <pc:chgData name="James Depue" userId="ce8b122cf7b10dd2" providerId="LiveId" clId="{0AF71095-4E87-4FB9-862A-28D3F7E45A99}" dt="2024-11-22T21:58:11.743" v="114" actId="47"/>
        <pc:sldMkLst>
          <pc:docMk/>
          <pc:sldMk cId="764509043" sldId="268"/>
        </pc:sldMkLst>
      </pc:sldChg>
      <pc:sldChg chg="modSp del">
        <pc:chgData name="James Depue" userId="ce8b122cf7b10dd2" providerId="LiveId" clId="{0AF71095-4E87-4FB9-862A-28D3F7E45A99}" dt="2024-11-22T22:07:09.116" v="213" actId="47"/>
        <pc:sldMkLst>
          <pc:docMk/>
          <pc:sldMk cId="3711798185" sldId="269"/>
        </pc:sldMkLst>
      </pc:sldChg>
      <pc:sldChg chg="modSp mod modAnim">
        <pc:chgData name="James Depue" userId="ce8b122cf7b10dd2" providerId="LiveId" clId="{0AF71095-4E87-4FB9-862A-28D3F7E45A99}" dt="2024-11-24T11:29:56.926" v="2619" actId="113"/>
        <pc:sldMkLst>
          <pc:docMk/>
          <pc:sldMk cId="679131778" sldId="270"/>
        </pc:sldMkLst>
        <pc:spChg chg="mod">
          <ac:chgData name="James Depue" userId="ce8b122cf7b10dd2" providerId="LiveId" clId="{0AF71095-4E87-4FB9-862A-28D3F7E45A99}" dt="2024-11-24T11:29:56.926" v="2619" actId="113"/>
          <ac:spMkLst>
            <pc:docMk/>
            <pc:sldMk cId="679131778" sldId="270"/>
            <ac:spMk id="3" creationId="{6BE42A7F-4E3C-4471-9887-3859C31E7818}"/>
          </ac:spMkLst>
        </pc:spChg>
      </pc:sldChg>
      <pc:sldChg chg="modSp mod modAnim">
        <pc:chgData name="James Depue" userId="ce8b122cf7b10dd2" providerId="LiveId" clId="{0AF71095-4E87-4FB9-862A-28D3F7E45A99}" dt="2024-11-23T23:00:18.619" v="2386"/>
        <pc:sldMkLst>
          <pc:docMk/>
          <pc:sldMk cId="2323338736" sldId="272"/>
        </pc:sldMkLst>
        <pc:spChg chg="mod">
          <ac:chgData name="James Depue" userId="ce8b122cf7b10dd2" providerId="LiveId" clId="{0AF71095-4E87-4FB9-862A-28D3F7E45A99}" dt="2024-11-23T23:00:10.736" v="2385" actId="6559"/>
          <ac:spMkLst>
            <pc:docMk/>
            <pc:sldMk cId="2323338736" sldId="272"/>
            <ac:spMk id="3" creationId="{6BE42A7F-4E3C-4471-9887-3859C31E7818}"/>
          </ac:spMkLst>
        </pc:spChg>
      </pc:sldChg>
      <pc:sldChg chg="modSp del mod">
        <pc:chgData name="James Depue" userId="ce8b122cf7b10dd2" providerId="LiveId" clId="{0AF71095-4E87-4FB9-862A-28D3F7E45A99}" dt="2024-11-23T19:08:22.975" v="1590" actId="47"/>
        <pc:sldMkLst>
          <pc:docMk/>
          <pc:sldMk cId="639383191" sldId="275"/>
        </pc:sldMkLst>
      </pc:sldChg>
      <pc:sldChg chg="modSp del mod">
        <pc:chgData name="James Depue" userId="ce8b122cf7b10dd2" providerId="LiveId" clId="{0AF71095-4E87-4FB9-862A-28D3F7E45A99}" dt="2024-11-22T22:00:02.881" v="133" actId="47"/>
        <pc:sldMkLst>
          <pc:docMk/>
          <pc:sldMk cId="2226408443" sldId="276"/>
        </pc:sldMkLst>
      </pc:sldChg>
      <pc:sldChg chg="modSp mod ord modAnim">
        <pc:chgData name="James Depue" userId="ce8b122cf7b10dd2" providerId="LiveId" clId="{0AF71095-4E87-4FB9-862A-28D3F7E45A99}" dt="2024-11-24T12:33:01.592" v="3789"/>
        <pc:sldMkLst>
          <pc:docMk/>
          <pc:sldMk cId="3703681437" sldId="277"/>
        </pc:sldMkLst>
        <pc:spChg chg="mod">
          <ac:chgData name="James Depue" userId="ce8b122cf7b10dd2" providerId="LiveId" clId="{0AF71095-4E87-4FB9-862A-28D3F7E45A99}" dt="2024-11-23T19:11:26.700" v="1607" actId="20577"/>
          <ac:spMkLst>
            <pc:docMk/>
            <pc:sldMk cId="3703681437" sldId="277"/>
            <ac:spMk id="3" creationId="{6BE42A7F-4E3C-4471-9887-3859C31E7818}"/>
          </ac:spMkLst>
        </pc:spChg>
      </pc:sldChg>
      <pc:sldChg chg="modSp del mod">
        <pc:chgData name="James Depue" userId="ce8b122cf7b10dd2" providerId="LiveId" clId="{0AF71095-4E87-4FB9-862A-28D3F7E45A99}" dt="2024-11-22T22:01:36.778" v="155" actId="47"/>
        <pc:sldMkLst>
          <pc:docMk/>
          <pc:sldMk cId="1323819092" sldId="278"/>
        </pc:sldMkLst>
      </pc:sldChg>
      <pc:sldChg chg="modSp mod ord modAnim">
        <pc:chgData name="James Depue" userId="ce8b122cf7b10dd2" providerId="LiveId" clId="{0AF71095-4E87-4FB9-862A-28D3F7E45A99}" dt="2024-11-24T12:33:28.427" v="3790"/>
        <pc:sldMkLst>
          <pc:docMk/>
          <pc:sldMk cId="3018489835" sldId="279"/>
        </pc:sldMkLst>
        <pc:spChg chg="mod">
          <ac:chgData name="James Depue" userId="ce8b122cf7b10dd2" providerId="LiveId" clId="{0AF71095-4E87-4FB9-862A-28D3F7E45A99}" dt="2024-11-23T19:07:25.888" v="1589" actId="207"/>
          <ac:spMkLst>
            <pc:docMk/>
            <pc:sldMk cId="3018489835" sldId="279"/>
            <ac:spMk id="3" creationId="{6BE42A7F-4E3C-4471-9887-3859C31E7818}"/>
          </ac:spMkLst>
        </pc:spChg>
      </pc:sldChg>
      <pc:sldChg chg="modSp del mod">
        <pc:chgData name="James Depue" userId="ce8b122cf7b10dd2" providerId="LiveId" clId="{0AF71095-4E87-4FB9-862A-28D3F7E45A99}" dt="2024-11-22T22:04:24.751" v="186" actId="47"/>
        <pc:sldMkLst>
          <pc:docMk/>
          <pc:sldMk cId="1882486543" sldId="281"/>
        </pc:sldMkLst>
      </pc:sldChg>
      <pc:sldChg chg="modSp del mod">
        <pc:chgData name="James Depue" userId="ce8b122cf7b10dd2" providerId="LiveId" clId="{0AF71095-4E87-4FB9-862A-28D3F7E45A99}" dt="2024-11-22T22:04:25.353" v="187" actId="47"/>
        <pc:sldMkLst>
          <pc:docMk/>
          <pc:sldMk cId="2617662293" sldId="282"/>
        </pc:sldMkLst>
      </pc:sldChg>
      <pc:sldChg chg="del">
        <pc:chgData name="James Depue" userId="ce8b122cf7b10dd2" providerId="LiveId" clId="{0AF71095-4E87-4FB9-862A-28D3F7E45A99}" dt="2024-11-23T00:26:44.708" v="312" actId="47"/>
        <pc:sldMkLst>
          <pc:docMk/>
          <pc:sldMk cId="3454480613" sldId="283"/>
        </pc:sldMkLst>
      </pc:sldChg>
      <pc:sldChg chg="delSp modSp del mod">
        <pc:chgData name="James Depue" userId="ce8b122cf7b10dd2" providerId="LiveId" clId="{0AF71095-4E87-4FB9-862A-28D3F7E45A99}" dt="2024-11-22T22:30:29.256" v="230" actId="47"/>
        <pc:sldMkLst>
          <pc:docMk/>
          <pc:sldMk cId="1478425648" sldId="284"/>
        </pc:sldMkLst>
      </pc:sldChg>
      <pc:sldChg chg="modSp mod">
        <pc:chgData name="James Depue" userId="ce8b122cf7b10dd2" providerId="LiveId" clId="{0AF71095-4E87-4FB9-862A-28D3F7E45A99}" dt="2024-11-22T22:33:23.684" v="277" actId="1076"/>
        <pc:sldMkLst>
          <pc:docMk/>
          <pc:sldMk cId="2484298871" sldId="285"/>
        </pc:sldMkLst>
        <pc:spChg chg="mod">
          <ac:chgData name="James Depue" userId="ce8b122cf7b10dd2" providerId="LiveId" clId="{0AF71095-4E87-4FB9-862A-28D3F7E45A99}" dt="2024-11-22T22:33:13.543" v="276" actId="255"/>
          <ac:spMkLst>
            <pc:docMk/>
            <pc:sldMk cId="2484298871" sldId="285"/>
            <ac:spMk id="3" creationId="{6BE42A7F-4E3C-4471-9887-3859C31E7818}"/>
          </ac:spMkLst>
        </pc:spChg>
        <pc:picChg chg="mod">
          <ac:chgData name="James Depue" userId="ce8b122cf7b10dd2" providerId="LiveId" clId="{0AF71095-4E87-4FB9-862A-28D3F7E45A99}" dt="2024-11-22T22:33:23.684" v="277" actId="1076"/>
          <ac:picMkLst>
            <pc:docMk/>
            <pc:sldMk cId="2484298871" sldId="285"/>
            <ac:picMk id="7" creationId="{C83E8512-F7DB-4764-8235-FEE08DDF0364}"/>
          </ac:picMkLst>
        </pc:picChg>
      </pc:sldChg>
      <pc:sldChg chg="modSp mod">
        <pc:chgData name="James Depue" userId="ce8b122cf7b10dd2" providerId="LiveId" clId="{0AF71095-4E87-4FB9-862A-28D3F7E45A99}" dt="2024-11-24T12:02:20.110" v="3331" actId="114"/>
        <pc:sldMkLst>
          <pc:docMk/>
          <pc:sldMk cId="1808129053" sldId="286"/>
        </pc:sldMkLst>
        <pc:spChg chg="mod">
          <ac:chgData name="James Depue" userId="ce8b122cf7b10dd2" providerId="LiveId" clId="{0AF71095-4E87-4FB9-862A-28D3F7E45A99}" dt="2024-11-24T12:02:20.110" v="3331" actId="114"/>
          <ac:spMkLst>
            <pc:docMk/>
            <pc:sldMk cId="1808129053" sldId="286"/>
            <ac:spMk id="3" creationId="{6BE42A7F-4E3C-4471-9887-3859C31E7818}"/>
          </ac:spMkLst>
        </pc:spChg>
      </pc:sldChg>
      <pc:sldChg chg="modSp del mod">
        <pc:chgData name="James Depue" userId="ce8b122cf7b10dd2" providerId="LiveId" clId="{0AF71095-4E87-4FB9-862A-28D3F7E45A99}" dt="2024-11-22T21:51:23.263" v="33" actId="47"/>
        <pc:sldMkLst>
          <pc:docMk/>
          <pc:sldMk cId="1212336046" sldId="287"/>
        </pc:sldMkLst>
      </pc:sldChg>
      <pc:sldChg chg="modSp mod modAnim">
        <pc:chgData name="James Depue" userId="ce8b122cf7b10dd2" providerId="LiveId" clId="{0AF71095-4E87-4FB9-862A-28D3F7E45A99}" dt="2024-11-24T12:07:16.670" v="3397" actId="113"/>
        <pc:sldMkLst>
          <pc:docMk/>
          <pc:sldMk cId="1521768465" sldId="288"/>
        </pc:sldMkLst>
        <pc:spChg chg="mod">
          <ac:chgData name="James Depue" userId="ce8b122cf7b10dd2" providerId="LiveId" clId="{0AF71095-4E87-4FB9-862A-28D3F7E45A99}" dt="2024-11-24T12:07:16.670" v="3397" actId="113"/>
          <ac:spMkLst>
            <pc:docMk/>
            <pc:sldMk cId="1521768465" sldId="288"/>
            <ac:spMk id="3" creationId="{6BE42A7F-4E3C-4471-9887-3859C31E7818}"/>
          </ac:spMkLst>
        </pc:spChg>
      </pc:sldChg>
      <pc:sldChg chg="modSp del mod">
        <pc:chgData name="James Depue" userId="ce8b122cf7b10dd2" providerId="LiveId" clId="{0AF71095-4E87-4FB9-862A-28D3F7E45A99}" dt="2024-11-22T21:52:07.451" v="40" actId="47"/>
        <pc:sldMkLst>
          <pc:docMk/>
          <pc:sldMk cId="1283800783" sldId="289"/>
        </pc:sldMkLst>
      </pc:sldChg>
      <pc:sldChg chg="modSp del mod">
        <pc:chgData name="James Depue" userId="ce8b122cf7b10dd2" providerId="LiveId" clId="{0AF71095-4E87-4FB9-862A-28D3F7E45A99}" dt="2024-11-22T21:54:31.172" v="89" actId="47"/>
        <pc:sldMkLst>
          <pc:docMk/>
          <pc:sldMk cId="686759027" sldId="290"/>
        </pc:sldMkLst>
      </pc:sldChg>
      <pc:sldChg chg="modSp mod">
        <pc:chgData name="James Depue" userId="ce8b122cf7b10dd2" providerId="LiveId" clId="{0AF71095-4E87-4FB9-862A-28D3F7E45A99}" dt="2024-11-24T12:33:46.742" v="3791" actId="20577"/>
        <pc:sldMkLst>
          <pc:docMk/>
          <pc:sldMk cId="3022795761" sldId="291"/>
        </pc:sldMkLst>
        <pc:spChg chg="mod">
          <ac:chgData name="James Depue" userId="ce8b122cf7b10dd2" providerId="LiveId" clId="{0AF71095-4E87-4FB9-862A-28D3F7E45A99}" dt="2024-11-24T12:33:46.742" v="3791" actId="20577"/>
          <ac:spMkLst>
            <pc:docMk/>
            <pc:sldMk cId="3022795761" sldId="291"/>
            <ac:spMk id="3" creationId="{6BE42A7F-4E3C-4471-9887-3859C31E7818}"/>
          </ac:spMkLst>
        </pc:spChg>
      </pc:sldChg>
      <pc:sldChg chg="modSp">
        <pc:chgData name="James Depue" userId="ce8b122cf7b10dd2" providerId="LiveId" clId="{0AF71095-4E87-4FB9-862A-28D3F7E45A99}" dt="2024-11-22T21:46:53.655" v="0"/>
        <pc:sldMkLst>
          <pc:docMk/>
          <pc:sldMk cId="3742825510" sldId="292"/>
        </pc:sldMkLst>
        <pc:spChg chg="mod">
          <ac:chgData name="James Depue" userId="ce8b122cf7b10dd2" providerId="LiveId" clId="{0AF71095-4E87-4FB9-862A-28D3F7E45A99}" dt="2024-11-22T21:46:53.655" v="0"/>
          <ac:spMkLst>
            <pc:docMk/>
            <pc:sldMk cId="3742825510" sldId="292"/>
            <ac:spMk id="3" creationId="{6BE42A7F-4E3C-4471-9887-3859C31E7818}"/>
          </ac:spMkLst>
        </pc:spChg>
        <pc:picChg chg="mod">
          <ac:chgData name="James Depue" userId="ce8b122cf7b10dd2" providerId="LiveId" clId="{0AF71095-4E87-4FB9-862A-28D3F7E45A99}" dt="2024-11-22T21:46:53.655" v="0"/>
          <ac:picMkLst>
            <pc:docMk/>
            <pc:sldMk cId="3742825510" sldId="292"/>
            <ac:picMk id="4" creationId="{2D4128E4-E734-4E36-9321-0CE1E5221C29}"/>
          </ac:picMkLst>
        </pc:picChg>
      </pc:sldChg>
      <pc:sldChg chg="modSp">
        <pc:chgData name="James Depue" userId="ce8b122cf7b10dd2" providerId="LiveId" clId="{0AF71095-4E87-4FB9-862A-28D3F7E45A99}" dt="2024-11-22T21:46:53.655" v="0"/>
        <pc:sldMkLst>
          <pc:docMk/>
          <pc:sldMk cId="674538019" sldId="293"/>
        </pc:sldMkLst>
        <pc:spChg chg="mod">
          <ac:chgData name="James Depue" userId="ce8b122cf7b10dd2" providerId="LiveId" clId="{0AF71095-4E87-4FB9-862A-28D3F7E45A99}" dt="2024-11-22T21:46:53.655" v="0"/>
          <ac:spMkLst>
            <pc:docMk/>
            <pc:sldMk cId="674538019" sldId="293"/>
            <ac:spMk id="3" creationId="{6BE42A7F-4E3C-4471-9887-3859C31E7818}"/>
          </ac:spMkLst>
        </pc:spChg>
        <pc:picChg chg="mod">
          <ac:chgData name="James Depue" userId="ce8b122cf7b10dd2" providerId="LiveId" clId="{0AF71095-4E87-4FB9-862A-28D3F7E45A99}" dt="2024-11-22T21:46:53.655" v="0"/>
          <ac:picMkLst>
            <pc:docMk/>
            <pc:sldMk cId="674538019" sldId="293"/>
            <ac:picMk id="5" creationId="{8819934B-9129-4A7D-8887-6CF69B64D138}"/>
          </ac:picMkLst>
        </pc:picChg>
      </pc:sldChg>
      <pc:sldChg chg="modSp del">
        <pc:chgData name="James Depue" userId="ce8b122cf7b10dd2" providerId="LiveId" clId="{0AF71095-4E87-4FB9-862A-28D3F7E45A99}" dt="2024-11-22T22:00:17.218" v="134" actId="47"/>
        <pc:sldMkLst>
          <pc:docMk/>
          <pc:sldMk cId="2963662196" sldId="294"/>
        </pc:sldMkLst>
      </pc:sldChg>
      <pc:sldChg chg="modSp mod modAnim">
        <pc:chgData name="James Depue" userId="ce8b122cf7b10dd2" providerId="LiveId" clId="{0AF71095-4E87-4FB9-862A-28D3F7E45A99}" dt="2024-11-24T12:35:47.299" v="3800" actId="20577"/>
        <pc:sldMkLst>
          <pc:docMk/>
          <pc:sldMk cId="1411129835" sldId="297"/>
        </pc:sldMkLst>
        <pc:spChg chg="mod">
          <ac:chgData name="James Depue" userId="ce8b122cf7b10dd2" providerId="LiveId" clId="{0AF71095-4E87-4FB9-862A-28D3F7E45A99}" dt="2024-11-24T12:35:47.299" v="3800" actId="20577"/>
          <ac:spMkLst>
            <pc:docMk/>
            <pc:sldMk cId="1411129835" sldId="297"/>
            <ac:spMk id="3" creationId="{6BE42A7F-4E3C-4471-9887-3859C31E7818}"/>
          </ac:spMkLst>
        </pc:spChg>
      </pc:sldChg>
      <pc:sldChg chg="modSp add del mod ord">
        <pc:chgData name="James Depue" userId="ce8b122cf7b10dd2" providerId="LiveId" clId="{0AF71095-4E87-4FB9-862A-28D3F7E45A99}" dt="2024-11-25T13:17:57.482" v="3842"/>
        <pc:sldMkLst>
          <pc:docMk/>
          <pc:sldMk cId="4253453600" sldId="298"/>
        </pc:sldMkLst>
        <pc:spChg chg="mod">
          <ac:chgData name="James Depue" userId="ce8b122cf7b10dd2" providerId="LiveId" clId="{0AF71095-4E87-4FB9-862A-28D3F7E45A99}" dt="2024-11-22T22:06:58.440" v="212" actId="20577"/>
          <ac:spMkLst>
            <pc:docMk/>
            <pc:sldMk cId="4253453600" sldId="298"/>
            <ac:spMk id="3" creationId="{6BE42A7F-4E3C-4471-9887-3859C31E7818}"/>
          </ac:spMkLst>
        </pc:spChg>
      </pc:sldChg>
      <pc:sldChg chg="addSp modSp mod modAnim">
        <pc:chgData name="James Depue" userId="ce8b122cf7b10dd2" providerId="LiveId" clId="{0AF71095-4E87-4FB9-862A-28D3F7E45A99}" dt="2024-11-23T22:59:16.025" v="2375"/>
        <pc:sldMkLst>
          <pc:docMk/>
          <pc:sldMk cId="45790377" sldId="299"/>
        </pc:sldMkLst>
        <pc:spChg chg="mod">
          <ac:chgData name="James Depue" userId="ce8b122cf7b10dd2" providerId="LiveId" clId="{0AF71095-4E87-4FB9-862A-28D3F7E45A99}" dt="2024-11-23T22:58:59.027" v="2374"/>
          <ac:spMkLst>
            <pc:docMk/>
            <pc:sldMk cId="45790377" sldId="299"/>
            <ac:spMk id="3" creationId="{6BE42A7F-4E3C-4471-9887-3859C31E7818}"/>
          </ac:spMkLst>
        </pc:spChg>
        <pc:picChg chg="mod modCrop">
          <ac:chgData name="James Depue" userId="ce8b122cf7b10dd2" providerId="LiveId" clId="{0AF71095-4E87-4FB9-862A-28D3F7E45A99}" dt="2024-11-22T21:57:53.138" v="112" actId="14100"/>
          <ac:picMkLst>
            <pc:docMk/>
            <pc:sldMk cId="45790377" sldId="299"/>
            <ac:picMk id="4" creationId="{39EBA109-C4A0-42F6-9ACA-ED8438224EE1}"/>
          </ac:picMkLst>
        </pc:picChg>
        <pc:picChg chg="add mod">
          <ac:chgData name="James Depue" userId="ce8b122cf7b10dd2" providerId="LiveId" clId="{0AF71095-4E87-4FB9-862A-28D3F7E45A99}" dt="2024-11-22T21:58:02.602" v="113" actId="14100"/>
          <ac:picMkLst>
            <pc:docMk/>
            <pc:sldMk cId="45790377" sldId="299"/>
            <ac:picMk id="5" creationId="{C35A3341-014B-407C-8417-43949D3CBBE9}"/>
          </ac:picMkLst>
        </pc:picChg>
      </pc:sldChg>
      <pc:sldChg chg="modSp del">
        <pc:chgData name="James Depue" userId="ce8b122cf7b10dd2" providerId="LiveId" clId="{0AF71095-4E87-4FB9-862A-28D3F7E45A99}" dt="2024-11-22T21:48:02.634" v="15" actId="47"/>
        <pc:sldMkLst>
          <pc:docMk/>
          <pc:sldMk cId="2057379363" sldId="300"/>
        </pc:sldMkLst>
      </pc:sldChg>
      <pc:sldChg chg="addSp modSp mod ord modAnim">
        <pc:chgData name="James Depue" userId="ce8b122cf7b10dd2" providerId="LiveId" clId="{0AF71095-4E87-4FB9-862A-28D3F7E45A99}" dt="2024-11-24T12:45:54.767" v="3834" actId="6549"/>
        <pc:sldMkLst>
          <pc:docMk/>
          <pc:sldMk cId="1773015766" sldId="301"/>
        </pc:sldMkLst>
        <pc:spChg chg="add mod">
          <ac:chgData name="James Depue" userId="ce8b122cf7b10dd2" providerId="LiveId" clId="{0AF71095-4E87-4FB9-862A-28D3F7E45A99}" dt="2024-11-24T12:45:54.767" v="3834" actId="6549"/>
          <ac:spMkLst>
            <pc:docMk/>
            <pc:sldMk cId="1773015766" sldId="301"/>
            <ac:spMk id="2" creationId="{D56DC42F-DB89-D581-AA5C-BC14ECFCB8E6}"/>
          </ac:spMkLst>
        </pc:spChg>
        <pc:spChg chg="mod">
          <ac:chgData name="James Depue" userId="ce8b122cf7b10dd2" providerId="LiveId" clId="{0AF71095-4E87-4FB9-862A-28D3F7E45A99}" dt="2024-11-24T00:21:53.831" v="2561" actId="113"/>
          <ac:spMkLst>
            <pc:docMk/>
            <pc:sldMk cId="1773015766" sldId="301"/>
            <ac:spMk id="3" creationId="{6BE42A7F-4E3C-4471-9887-3859C31E7818}"/>
          </ac:spMkLst>
        </pc:spChg>
        <pc:picChg chg="add mod">
          <ac:chgData name="James Depue" userId="ce8b122cf7b10dd2" providerId="LiveId" clId="{0AF71095-4E87-4FB9-862A-28D3F7E45A99}" dt="2024-11-22T22:29:51.116" v="226" actId="14100"/>
          <ac:picMkLst>
            <pc:docMk/>
            <pc:sldMk cId="1773015766" sldId="301"/>
            <ac:picMk id="5" creationId="{F63F76E0-1A30-4D85-94F1-0D84CC16C615}"/>
          </ac:picMkLst>
        </pc:picChg>
        <pc:picChg chg="add mod">
          <ac:chgData name="James Depue" userId="ce8b122cf7b10dd2" providerId="LiveId" clId="{0AF71095-4E87-4FB9-862A-28D3F7E45A99}" dt="2024-11-22T22:30:14.712" v="229" actId="1076"/>
          <ac:picMkLst>
            <pc:docMk/>
            <pc:sldMk cId="1773015766" sldId="301"/>
            <ac:picMk id="6" creationId="{BC82C1DF-F5A0-4E81-9CF1-BBF31D7513CC}"/>
          </ac:picMkLst>
        </pc:picChg>
      </pc:sldChg>
      <pc:sldChg chg="modSp add del mod">
        <pc:chgData name="James Depue" userId="ce8b122cf7b10dd2" providerId="LiveId" clId="{0AF71095-4E87-4FB9-862A-28D3F7E45A99}" dt="2024-11-23T22:04:00.153" v="2193" actId="47"/>
        <pc:sldMkLst>
          <pc:docMk/>
          <pc:sldMk cId="3981048871" sldId="302"/>
        </pc:sldMkLst>
      </pc:sldChg>
      <pc:sldChg chg="modSp add mod modAnim">
        <pc:chgData name="James Depue" userId="ce8b122cf7b10dd2" providerId="LiveId" clId="{0AF71095-4E87-4FB9-862A-28D3F7E45A99}" dt="2024-11-24T11:49:43.029" v="3237" actId="313"/>
        <pc:sldMkLst>
          <pc:docMk/>
          <pc:sldMk cId="3508217936" sldId="303"/>
        </pc:sldMkLst>
        <pc:spChg chg="mod">
          <ac:chgData name="James Depue" userId="ce8b122cf7b10dd2" providerId="LiveId" clId="{0AF71095-4E87-4FB9-862A-28D3F7E45A99}" dt="2024-11-24T11:49:43.029" v="3237" actId="313"/>
          <ac:spMkLst>
            <pc:docMk/>
            <pc:sldMk cId="3508217936" sldId="303"/>
            <ac:spMk id="3" creationId="{2FB574C5-0164-EF17-FA55-F930073EA4A3}"/>
          </ac:spMkLst>
        </pc:spChg>
      </pc:sldChg>
      <pc:sldChg chg="modSp add mod modAnim">
        <pc:chgData name="James Depue" userId="ce8b122cf7b10dd2" providerId="LiveId" clId="{0AF71095-4E87-4FB9-862A-28D3F7E45A99}" dt="2024-11-23T22:52:09.592" v="2334"/>
        <pc:sldMkLst>
          <pc:docMk/>
          <pc:sldMk cId="1954582269" sldId="304"/>
        </pc:sldMkLst>
        <pc:spChg chg="mod">
          <ac:chgData name="James Depue" userId="ce8b122cf7b10dd2" providerId="LiveId" clId="{0AF71095-4E87-4FB9-862A-28D3F7E45A99}" dt="2024-11-23T18:09:12.681" v="926" actId="207"/>
          <ac:spMkLst>
            <pc:docMk/>
            <pc:sldMk cId="1954582269" sldId="304"/>
            <ac:spMk id="3" creationId="{6C384D1C-E687-B43A-1799-72798BD72149}"/>
          </ac:spMkLst>
        </pc:spChg>
      </pc:sldChg>
      <pc:sldChg chg="modSp add mod modAnim">
        <pc:chgData name="James Depue" userId="ce8b122cf7b10dd2" providerId="LiveId" clId="{0AF71095-4E87-4FB9-862A-28D3F7E45A99}" dt="2024-11-23T22:53:06.562" v="2339"/>
        <pc:sldMkLst>
          <pc:docMk/>
          <pc:sldMk cId="2866908256" sldId="305"/>
        </pc:sldMkLst>
        <pc:spChg chg="mod">
          <ac:chgData name="James Depue" userId="ce8b122cf7b10dd2" providerId="LiveId" clId="{0AF71095-4E87-4FB9-862A-28D3F7E45A99}" dt="2024-11-23T22:52:55.378" v="2337" actId="113"/>
          <ac:spMkLst>
            <pc:docMk/>
            <pc:sldMk cId="2866908256" sldId="305"/>
            <ac:spMk id="3" creationId="{B274BB45-C3B1-3F5D-A20E-1B1E278D2246}"/>
          </ac:spMkLst>
        </pc:spChg>
      </pc:sldChg>
      <pc:sldChg chg="modSp add mod modAnim">
        <pc:chgData name="James Depue" userId="ce8b122cf7b10dd2" providerId="LiveId" clId="{0AF71095-4E87-4FB9-862A-28D3F7E45A99}" dt="2024-11-24T11:31:19.131" v="2620" actId="113"/>
        <pc:sldMkLst>
          <pc:docMk/>
          <pc:sldMk cId="989067149" sldId="306"/>
        </pc:sldMkLst>
        <pc:spChg chg="mod">
          <ac:chgData name="James Depue" userId="ce8b122cf7b10dd2" providerId="LiveId" clId="{0AF71095-4E87-4FB9-862A-28D3F7E45A99}" dt="2024-11-24T11:31:19.131" v="2620" actId="113"/>
          <ac:spMkLst>
            <pc:docMk/>
            <pc:sldMk cId="989067149" sldId="306"/>
            <ac:spMk id="3" creationId="{79A49AE2-E649-FADC-9635-FC52428423C0}"/>
          </ac:spMkLst>
        </pc:spChg>
      </pc:sldChg>
      <pc:sldChg chg="modSp add">
        <pc:chgData name="James Depue" userId="ce8b122cf7b10dd2" providerId="LiveId" clId="{0AF71095-4E87-4FB9-862A-28D3F7E45A99}" dt="2024-11-23T19:11:10.046" v="1600" actId="20577"/>
        <pc:sldMkLst>
          <pc:docMk/>
          <pc:sldMk cId="1592080796" sldId="307"/>
        </pc:sldMkLst>
        <pc:spChg chg="mod">
          <ac:chgData name="James Depue" userId="ce8b122cf7b10dd2" providerId="LiveId" clId="{0AF71095-4E87-4FB9-862A-28D3F7E45A99}" dt="2024-11-23T19:11:10.046" v="1600" actId="20577"/>
          <ac:spMkLst>
            <pc:docMk/>
            <pc:sldMk cId="1592080796" sldId="307"/>
            <ac:spMk id="3" creationId="{C1344447-FBF7-E07E-0380-35F4B494B25B}"/>
          </ac:spMkLst>
        </pc:spChg>
      </pc:sldChg>
      <pc:sldChg chg="modSp add mod">
        <pc:chgData name="James Depue" userId="ce8b122cf7b10dd2" providerId="LiveId" clId="{0AF71095-4E87-4FB9-862A-28D3F7E45A99}" dt="2024-11-24T12:30:49.692" v="3784" actId="113"/>
        <pc:sldMkLst>
          <pc:docMk/>
          <pc:sldMk cId="2579392479" sldId="308"/>
        </pc:sldMkLst>
        <pc:spChg chg="mod">
          <ac:chgData name="James Depue" userId="ce8b122cf7b10dd2" providerId="LiveId" clId="{0AF71095-4E87-4FB9-862A-28D3F7E45A99}" dt="2024-11-24T12:30:49.692" v="3784" actId="113"/>
          <ac:spMkLst>
            <pc:docMk/>
            <pc:sldMk cId="2579392479" sldId="308"/>
            <ac:spMk id="3" creationId="{6C019B66-58EF-39FC-C599-687A0EED9E5E}"/>
          </ac:spMkLst>
        </pc:spChg>
      </pc:sldChg>
      <pc:sldChg chg="add del">
        <pc:chgData name="James Depue" userId="ce8b122cf7b10dd2" providerId="LiveId" clId="{0AF71095-4E87-4FB9-862A-28D3F7E45A99}" dt="2024-11-23T19:02:24.849" v="1542" actId="47"/>
        <pc:sldMkLst>
          <pc:docMk/>
          <pc:sldMk cId="654962023" sldId="309"/>
        </pc:sldMkLst>
      </pc:sldChg>
      <pc:sldChg chg="modSp add mod modAnim">
        <pc:chgData name="James Depue" userId="ce8b122cf7b10dd2" providerId="LiveId" clId="{0AF71095-4E87-4FB9-862A-28D3F7E45A99}" dt="2024-11-24T12:31:37.048" v="3788"/>
        <pc:sldMkLst>
          <pc:docMk/>
          <pc:sldMk cId="931429659" sldId="310"/>
        </pc:sldMkLst>
        <pc:spChg chg="mod">
          <ac:chgData name="James Depue" userId="ce8b122cf7b10dd2" providerId="LiveId" clId="{0AF71095-4E87-4FB9-862A-28D3F7E45A99}" dt="2024-11-24T12:31:18.216" v="3787" actId="113"/>
          <ac:spMkLst>
            <pc:docMk/>
            <pc:sldMk cId="931429659" sldId="310"/>
            <ac:spMk id="3" creationId="{2C8382B2-BA7E-B148-E9F1-50C10F43C3D9}"/>
          </ac:spMkLst>
        </pc:spChg>
      </pc:sldChg>
      <pc:sldChg chg="modSp add mod modAnim">
        <pc:chgData name="James Depue" userId="ce8b122cf7b10dd2" providerId="LiveId" clId="{0AF71095-4E87-4FB9-862A-28D3F7E45A99}" dt="2024-11-23T23:08:29.877" v="2389" actId="113"/>
        <pc:sldMkLst>
          <pc:docMk/>
          <pc:sldMk cId="1429859393" sldId="311"/>
        </pc:sldMkLst>
        <pc:spChg chg="mod">
          <ac:chgData name="James Depue" userId="ce8b122cf7b10dd2" providerId="LiveId" clId="{0AF71095-4E87-4FB9-862A-28D3F7E45A99}" dt="2024-11-23T23:08:29.877" v="2389" actId="113"/>
          <ac:spMkLst>
            <pc:docMk/>
            <pc:sldMk cId="1429859393" sldId="311"/>
            <ac:spMk id="3" creationId="{12F00E81-6727-2DB1-8B42-F509293AB0E1}"/>
          </ac:spMkLst>
        </pc:spChg>
      </pc:sldChg>
      <pc:sldChg chg="modSp add mod modAnim">
        <pc:chgData name="James Depue" userId="ce8b122cf7b10dd2" providerId="LiveId" clId="{0AF71095-4E87-4FB9-862A-28D3F7E45A99}" dt="2024-11-23T23:08:10.612" v="2388" actId="113"/>
        <pc:sldMkLst>
          <pc:docMk/>
          <pc:sldMk cId="3358599191" sldId="312"/>
        </pc:sldMkLst>
        <pc:spChg chg="mod">
          <ac:chgData name="James Depue" userId="ce8b122cf7b10dd2" providerId="LiveId" clId="{0AF71095-4E87-4FB9-862A-28D3F7E45A99}" dt="2024-11-23T23:08:10.612" v="2388" actId="113"/>
          <ac:spMkLst>
            <pc:docMk/>
            <pc:sldMk cId="3358599191" sldId="312"/>
            <ac:spMk id="3" creationId="{0BA3FD96-0571-A43E-6817-059C536C788B}"/>
          </ac:spMkLst>
        </pc:spChg>
      </pc:sldChg>
      <pc:sldChg chg="modSp add mod modAnim">
        <pc:chgData name="James Depue" userId="ce8b122cf7b10dd2" providerId="LiveId" clId="{0AF71095-4E87-4FB9-862A-28D3F7E45A99}" dt="2024-11-23T23:09:37.351" v="2402" actId="113"/>
        <pc:sldMkLst>
          <pc:docMk/>
          <pc:sldMk cId="1723229734" sldId="313"/>
        </pc:sldMkLst>
        <pc:spChg chg="mod">
          <ac:chgData name="James Depue" userId="ce8b122cf7b10dd2" providerId="LiveId" clId="{0AF71095-4E87-4FB9-862A-28D3F7E45A99}" dt="2024-11-23T23:09:37.351" v="2402" actId="113"/>
          <ac:spMkLst>
            <pc:docMk/>
            <pc:sldMk cId="1723229734" sldId="313"/>
            <ac:spMk id="3" creationId="{1F212379-57C7-30FF-BF8C-266ECCD6FF5C}"/>
          </ac:spMkLst>
        </pc:spChg>
      </pc:sldChg>
      <pc:sldChg chg="modSp add mod modAnim">
        <pc:chgData name="James Depue" userId="ce8b122cf7b10dd2" providerId="LiveId" clId="{0AF71095-4E87-4FB9-862A-28D3F7E45A99}" dt="2024-11-23T23:10:31.589" v="2408" actId="207"/>
        <pc:sldMkLst>
          <pc:docMk/>
          <pc:sldMk cId="1539316302" sldId="314"/>
        </pc:sldMkLst>
        <pc:spChg chg="mod">
          <ac:chgData name="James Depue" userId="ce8b122cf7b10dd2" providerId="LiveId" clId="{0AF71095-4E87-4FB9-862A-28D3F7E45A99}" dt="2024-11-23T23:10:31.589" v="2408" actId="207"/>
          <ac:spMkLst>
            <pc:docMk/>
            <pc:sldMk cId="1539316302" sldId="314"/>
            <ac:spMk id="3" creationId="{AC7CF286-BB29-52F9-0215-141682B808F6}"/>
          </ac:spMkLst>
        </pc:spChg>
      </pc:sldChg>
      <pc:sldChg chg="modSp add mod modAnim">
        <pc:chgData name="James Depue" userId="ce8b122cf7b10dd2" providerId="LiveId" clId="{0AF71095-4E87-4FB9-862A-28D3F7E45A99}" dt="2024-11-23T22:50:43.128" v="2328" actId="113"/>
        <pc:sldMkLst>
          <pc:docMk/>
          <pc:sldMk cId="3013813954" sldId="315"/>
        </pc:sldMkLst>
        <pc:spChg chg="mod">
          <ac:chgData name="James Depue" userId="ce8b122cf7b10dd2" providerId="LiveId" clId="{0AF71095-4E87-4FB9-862A-28D3F7E45A99}" dt="2024-11-23T22:50:43.128" v="2328" actId="113"/>
          <ac:spMkLst>
            <pc:docMk/>
            <pc:sldMk cId="3013813954" sldId="315"/>
            <ac:spMk id="3" creationId="{7D5262D7-D29F-DFAE-6005-6B749E41B31B}"/>
          </ac:spMkLst>
        </pc:spChg>
      </pc:sldChg>
      <pc:sldChg chg="addSp delSp modSp add mod">
        <pc:chgData name="James Depue" userId="ce8b122cf7b10dd2" providerId="LiveId" clId="{0AF71095-4E87-4FB9-862A-28D3F7E45A99}" dt="2024-11-24T00:07:20.024" v="2548" actId="1035"/>
        <pc:sldMkLst>
          <pc:docMk/>
          <pc:sldMk cId="46074185" sldId="350"/>
        </pc:sldMkLst>
        <pc:spChg chg="mod">
          <ac:chgData name="James Depue" userId="ce8b122cf7b10dd2" providerId="LiveId" clId="{0AF71095-4E87-4FB9-862A-28D3F7E45A99}" dt="2024-11-24T00:00:04.019" v="2496" actId="208"/>
          <ac:spMkLst>
            <pc:docMk/>
            <pc:sldMk cId="46074185" sldId="350"/>
            <ac:spMk id="4" creationId="{6E5C7903-5FA2-0D11-129C-E8F19186C2C4}"/>
          </ac:spMkLst>
        </pc:spChg>
        <pc:spChg chg="del">
          <ac:chgData name="James Depue" userId="ce8b122cf7b10dd2" providerId="LiveId" clId="{0AF71095-4E87-4FB9-862A-28D3F7E45A99}" dt="2024-11-24T00:00:15.254" v="2497" actId="478"/>
          <ac:spMkLst>
            <pc:docMk/>
            <pc:sldMk cId="46074185" sldId="350"/>
            <ac:spMk id="5" creationId="{4FA64A99-0EE7-B100-784D-7CB7ACCE7147}"/>
          </ac:spMkLst>
        </pc:spChg>
        <pc:spChg chg="mod">
          <ac:chgData name="James Depue" userId="ce8b122cf7b10dd2" providerId="LiveId" clId="{0AF71095-4E87-4FB9-862A-28D3F7E45A99}" dt="2024-11-24T00:07:20.024" v="2548" actId="1035"/>
          <ac:spMkLst>
            <pc:docMk/>
            <pc:sldMk cId="46074185" sldId="350"/>
            <ac:spMk id="7" creationId="{D4067604-A8E6-2FB7-9442-F6CD4C61AF1B}"/>
          </ac:spMkLst>
        </pc:spChg>
        <pc:picChg chg="add mod ord modCrop">
          <ac:chgData name="James Depue" userId="ce8b122cf7b10dd2" providerId="LiveId" clId="{0AF71095-4E87-4FB9-862A-28D3F7E45A99}" dt="2024-11-23T23:59:36.310" v="2494" actId="167"/>
          <ac:picMkLst>
            <pc:docMk/>
            <pc:sldMk cId="46074185" sldId="350"/>
            <ac:picMk id="3" creationId="{3D88193B-520C-2DD8-E962-39D1E25536F1}"/>
          </ac:picMkLst>
        </pc:picChg>
      </pc:sldChg>
      <pc:sldChg chg="add del">
        <pc:chgData name="James Depue" userId="ce8b122cf7b10dd2" providerId="LiveId" clId="{0AF71095-4E87-4FB9-862A-28D3F7E45A99}" dt="2024-11-24T00:21:04.149" v="2551" actId="47"/>
        <pc:sldMkLst>
          <pc:docMk/>
          <pc:sldMk cId="2422220912" sldId="351"/>
        </pc:sldMkLst>
      </pc:sldChg>
      <pc:sldChg chg="modSp add del mod">
        <pc:chgData name="James Depue" userId="ce8b122cf7b10dd2" providerId="LiveId" clId="{0AF71095-4E87-4FB9-862A-28D3F7E45A99}" dt="2024-11-25T13:11:28.465" v="3836" actId="47"/>
        <pc:sldMkLst>
          <pc:docMk/>
          <pc:sldMk cId="3629911932" sldId="352"/>
        </pc:sldMkLst>
        <pc:spChg chg="mod">
          <ac:chgData name="James Depue" userId="ce8b122cf7b10dd2" providerId="LiveId" clId="{0AF71095-4E87-4FB9-862A-28D3F7E45A99}" dt="2024-11-24T11:26:04.553" v="2564" actId="207"/>
          <ac:spMkLst>
            <pc:docMk/>
            <pc:sldMk cId="3629911932" sldId="352"/>
            <ac:spMk id="2" creationId="{431134BA-D16C-9BCE-45ED-1D4639847B60}"/>
          </ac:spMkLst>
        </pc:spChg>
        <pc:spChg chg="mod">
          <ac:chgData name="James Depue" userId="ce8b122cf7b10dd2" providerId="LiveId" clId="{0AF71095-4E87-4FB9-862A-28D3F7E45A99}" dt="2024-11-24T11:26:35.609" v="2566" actId="208"/>
          <ac:spMkLst>
            <pc:docMk/>
            <pc:sldMk cId="3629911932" sldId="352"/>
            <ac:spMk id="8" creationId="{EA067B6E-0A58-F599-5C1B-E2664F6E0154}"/>
          </ac:spMkLst>
        </pc:spChg>
      </pc:sldChg>
      <pc:sldChg chg="add del">
        <pc:chgData name="James Depue" userId="ce8b122cf7b10dd2" providerId="LiveId" clId="{0AF71095-4E87-4FB9-862A-28D3F7E45A99}" dt="2024-11-25T13:11:29.224" v="3837" actId="47"/>
        <pc:sldMkLst>
          <pc:docMk/>
          <pc:sldMk cId="1718317200" sldId="353"/>
        </pc:sldMkLst>
      </pc:sldChg>
      <pc:sldChg chg="modSp add">
        <pc:chgData name="James Depue" userId="ce8b122cf7b10dd2" providerId="LiveId" clId="{0AF71095-4E87-4FB9-862A-28D3F7E45A99}" dt="2024-11-24T11:51:25.813" v="3271" actId="255"/>
        <pc:sldMkLst>
          <pc:docMk/>
          <pc:sldMk cId="1114477296" sldId="354"/>
        </pc:sldMkLst>
        <pc:spChg chg="mod">
          <ac:chgData name="James Depue" userId="ce8b122cf7b10dd2" providerId="LiveId" clId="{0AF71095-4E87-4FB9-862A-28D3F7E45A99}" dt="2024-11-24T11:51:25.813" v="3271" actId="255"/>
          <ac:spMkLst>
            <pc:docMk/>
            <pc:sldMk cId="1114477296" sldId="354"/>
            <ac:spMk id="3" creationId="{84563C5B-EEFF-0BBA-4978-8280C18CAD26}"/>
          </ac:spMkLst>
        </pc:spChg>
      </pc:sldChg>
      <pc:sldChg chg="modSp add modAnim">
        <pc:chgData name="James Depue" userId="ce8b122cf7b10dd2" providerId="LiveId" clId="{0AF71095-4E87-4FB9-862A-28D3F7E45A99}" dt="2024-11-24T12:29:42.830" v="3781" actId="6559"/>
        <pc:sldMkLst>
          <pc:docMk/>
          <pc:sldMk cId="755107145" sldId="355"/>
        </pc:sldMkLst>
        <pc:spChg chg="mod">
          <ac:chgData name="James Depue" userId="ce8b122cf7b10dd2" providerId="LiveId" clId="{0AF71095-4E87-4FB9-862A-28D3F7E45A99}" dt="2024-11-24T12:29:42.830" v="3781" actId="6559"/>
          <ac:spMkLst>
            <pc:docMk/>
            <pc:sldMk cId="755107145" sldId="355"/>
            <ac:spMk id="3" creationId="{940CBE4C-0861-3814-C81A-51CD8917C389}"/>
          </ac:spMkLst>
        </pc:spChg>
      </pc:sldChg>
      <pc:sldChg chg="modSp add del modAnim">
        <pc:chgData name="James Depue" userId="ce8b122cf7b10dd2" providerId="LiveId" clId="{0AF71095-4E87-4FB9-862A-28D3F7E45A99}" dt="2024-11-25T13:16:17.360" v="3838" actId="47"/>
        <pc:sldMkLst>
          <pc:docMk/>
          <pc:sldMk cId="1407304162" sldId="356"/>
        </pc:sldMkLst>
        <pc:spChg chg="mod">
          <ac:chgData name="James Depue" userId="ce8b122cf7b10dd2" providerId="LiveId" clId="{0AF71095-4E87-4FB9-862A-28D3F7E45A99}" dt="2024-11-24T12:45:15.334" v="3832" actId="6549"/>
          <ac:spMkLst>
            <pc:docMk/>
            <pc:sldMk cId="1407304162" sldId="356"/>
            <ac:spMk id="2" creationId="{33D2AE5B-45A2-FB4E-A49D-F944140DFF55}"/>
          </ac:spMkLst>
        </pc:spChg>
      </pc:sldChg>
      <pc:sldChg chg="addSp modSp add del mod modAnim">
        <pc:chgData name="James Depue" userId="ce8b122cf7b10dd2" providerId="LiveId" clId="{0AF71095-4E87-4FB9-862A-28D3F7E45A99}" dt="2024-11-25T13:17:40.776" v="3840" actId="47"/>
        <pc:sldMkLst>
          <pc:docMk/>
          <pc:sldMk cId="3756659257" sldId="357"/>
        </pc:sldMkLst>
        <pc:spChg chg="mod">
          <ac:chgData name="James Depue" userId="ce8b122cf7b10dd2" providerId="LiveId" clId="{0AF71095-4E87-4FB9-862A-28D3F7E45A99}" dt="2024-11-24T12:44:15.904" v="3825" actId="20577"/>
          <ac:spMkLst>
            <pc:docMk/>
            <pc:sldMk cId="3756659257" sldId="357"/>
            <ac:spMk id="3" creationId="{FFB7EAF2-573D-4D1E-7C2F-3AF3D7B4EF0A}"/>
          </ac:spMkLst>
        </pc:spChg>
        <pc:picChg chg="add mod">
          <ac:chgData name="James Depue" userId="ce8b122cf7b10dd2" providerId="LiveId" clId="{0AF71095-4E87-4FB9-862A-28D3F7E45A99}" dt="2024-11-24T12:43:56.035" v="3823"/>
          <ac:picMkLst>
            <pc:docMk/>
            <pc:sldMk cId="3756659257" sldId="357"/>
            <ac:picMk id="2" creationId="{75366793-6B51-0BA9-7B9A-14ECCF6E8DF8}"/>
          </ac:picMkLst>
        </pc:picChg>
      </pc:sldChg>
      <pc:sldMasterChg chg="modSp modSldLayout">
        <pc:chgData name="James Depue" userId="ce8b122cf7b10dd2" providerId="LiveId" clId="{0AF71095-4E87-4FB9-862A-28D3F7E45A99}" dt="2024-11-22T21:46:53.655" v="0"/>
        <pc:sldMasterMkLst>
          <pc:docMk/>
          <pc:sldMasterMk cId="3836362962" sldId="2147483660"/>
        </pc:sldMasterMkLst>
        <pc:sldLayoutChg chg="modSp">
          <pc:chgData name="James Depue" userId="ce8b122cf7b10dd2" providerId="LiveId" clId="{0AF71095-4E87-4FB9-862A-28D3F7E45A99}" dt="2024-11-22T21:46:53.655" v="0"/>
          <pc:sldLayoutMkLst>
            <pc:docMk/>
            <pc:sldMasterMk cId="3836362962" sldId="2147483660"/>
            <pc:sldLayoutMk cId="290859461" sldId="2147483661"/>
          </pc:sldLayoutMkLst>
        </pc:sldLayoutChg>
        <pc:sldLayoutChg chg="modSp">
          <pc:chgData name="James Depue" userId="ce8b122cf7b10dd2" providerId="LiveId" clId="{0AF71095-4E87-4FB9-862A-28D3F7E45A99}" dt="2024-11-22T21:46:53.655" v="0"/>
          <pc:sldLayoutMkLst>
            <pc:docMk/>
            <pc:sldMasterMk cId="3836362962" sldId="2147483660"/>
            <pc:sldLayoutMk cId="3189962100" sldId="2147483663"/>
          </pc:sldLayoutMkLst>
        </pc:sldLayoutChg>
        <pc:sldLayoutChg chg="modSp">
          <pc:chgData name="James Depue" userId="ce8b122cf7b10dd2" providerId="LiveId" clId="{0AF71095-4E87-4FB9-862A-28D3F7E45A99}" dt="2024-11-22T21:46:53.655" v="0"/>
          <pc:sldLayoutMkLst>
            <pc:docMk/>
            <pc:sldMasterMk cId="3836362962" sldId="2147483660"/>
            <pc:sldLayoutMk cId="1577010706" sldId="2147483664"/>
          </pc:sldLayoutMkLst>
        </pc:sldLayoutChg>
        <pc:sldLayoutChg chg="modSp">
          <pc:chgData name="James Depue" userId="ce8b122cf7b10dd2" providerId="LiveId" clId="{0AF71095-4E87-4FB9-862A-28D3F7E45A99}" dt="2024-11-22T21:46:53.655" v="0"/>
          <pc:sldLayoutMkLst>
            <pc:docMk/>
            <pc:sldMasterMk cId="3836362962" sldId="2147483660"/>
            <pc:sldLayoutMk cId="3257828968" sldId="2147483665"/>
          </pc:sldLayoutMkLst>
        </pc:sldLayoutChg>
        <pc:sldLayoutChg chg="modSp">
          <pc:chgData name="James Depue" userId="ce8b122cf7b10dd2" providerId="LiveId" clId="{0AF71095-4E87-4FB9-862A-28D3F7E45A99}" dt="2024-11-22T21:46:53.655" v="0"/>
          <pc:sldLayoutMkLst>
            <pc:docMk/>
            <pc:sldMasterMk cId="3836362962" sldId="2147483660"/>
            <pc:sldLayoutMk cId="351946621" sldId="2147483668"/>
          </pc:sldLayoutMkLst>
        </pc:sldLayoutChg>
        <pc:sldLayoutChg chg="modSp">
          <pc:chgData name="James Depue" userId="ce8b122cf7b10dd2" providerId="LiveId" clId="{0AF71095-4E87-4FB9-862A-28D3F7E45A99}" dt="2024-11-22T21:46:53.655" v="0"/>
          <pc:sldLayoutMkLst>
            <pc:docMk/>
            <pc:sldMasterMk cId="3836362962" sldId="2147483660"/>
            <pc:sldLayoutMk cId="3839410111" sldId="2147483669"/>
          </pc:sldLayoutMkLst>
        </pc:sldLayoutChg>
        <pc:sldLayoutChg chg="modSp">
          <pc:chgData name="James Depue" userId="ce8b122cf7b10dd2" providerId="LiveId" clId="{0AF71095-4E87-4FB9-862A-28D3F7E45A99}" dt="2024-11-22T21:46:53.655" v="0"/>
          <pc:sldLayoutMkLst>
            <pc:docMk/>
            <pc:sldMasterMk cId="3836362962" sldId="2147483660"/>
            <pc:sldLayoutMk cId="3377262744"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F9FBA-1CA8-4227-8B80-053D9513EAC7}"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AB945-6EC0-4A20-8943-2D5AF9B5767F}" type="slidenum">
              <a:rPr lang="en-US" smtClean="0"/>
              <a:t>‹#›</a:t>
            </a:fld>
            <a:endParaRPr lang="en-US"/>
          </a:p>
        </p:txBody>
      </p:sp>
    </p:spTree>
    <p:extLst>
      <p:ext uri="{BB962C8B-B14F-4D97-AF65-F5344CB8AC3E}">
        <p14:creationId xmlns:p14="http://schemas.microsoft.com/office/powerpoint/2010/main" val="4346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AB945-6EC0-4A20-8943-2D5AF9B5767F}" type="slidenum">
              <a:rPr lang="en-US" smtClean="0"/>
              <a:t>12</a:t>
            </a:fld>
            <a:endParaRPr lang="en-US"/>
          </a:p>
        </p:txBody>
      </p:sp>
    </p:spTree>
    <p:extLst>
      <p:ext uri="{BB962C8B-B14F-4D97-AF65-F5344CB8AC3E}">
        <p14:creationId xmlns:p14="http://schemas.microsoft.com/office/powerpoint/2010/main" val="238352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E22B4-85B0-7544-4E5E-9C5A25610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09C79-9BAD-6929-7503-2913AB5B9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604C3-74CA-6867-C649-D0A1F3BDC7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08EEBB-9E69-9A35-AD17-8B95E8F926A9}"/>
              </a:ext>
            </a:extLst>
          </p:cNvPr>
          <p:cNvSpPr>
            <a:spLocks noGrp="1"/>
          </p:cNvSpPr>
          <p:nvPr>
            <p:ph type="sldNum" sz="quarter" idx="5"/>
          </p:nvPr>
        </p:nvSpPr>
        <p:spPr/>
        <p:txBody>
          <a:bodyPr/>
          <a:lstStyle/>
          <a:p>
            <a:fld id="{0A5AB945-6EC0-4A20-8943-2D5AF9B5767F}" type="slidenum">
              <a:rPr lang="en-US" smtClean="0"/>
              <a:t>13</a:t>
            </a:fld>
            <a:endParaRPr lang="en-US"/>
          </a:p>
        </p:txBody>
      </p:sp>
    </p:spTree>
    <p:extLst>
      <p:ext uri="{BB962C8B-B14F-4D97-AF65-F5344CB8AC3E}">
        <p14:creationId xmlns:p14="http://schemas.microsoft.com/office/powerpoint/2010/main" val="129482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566D9A-4F10-4546-AAA1-4AC5E1C12F19}"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368766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66D9A-4F10-4546-AAA1-4AC5E1C12F19}"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108197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66D9A-4F10-4546-AAA1-4AC5E1C12F19}"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74074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66D9A-4F10-4546-AAA1-4AC5E1C12F19}"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95811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66D9A-4F10-4546-AAA1-4AC5E1C12F19}"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275421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566D9A-4F10-4546-AAA1-4AC5E1C12F19}"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359048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566D9A-4F10-4546-AAA1-4AC5E1C12F19}"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2253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566D9A-4F10-4546-AAA1-4AC5E1C12F19}"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191985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66D9A-4F10-4546-AAA1-4AC5E1C12F19}"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107205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566D9A-4F10-4546-AAA1-4AC5E1C12F19}"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390549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566D9A-4F10-4546-AAA1-4AC5E1C12F19}"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4010E-BDB6-4D6D-8C0B-CC5D78F084EA}" type="slidenum">
              <a:rPr lang="en-US" smtClean="0"/>
              <a:t>‹#›</a:t>
            </a:fld>
            <a:endParaRPr lang="en-US"/>
          </a:p>
        </p:txBody>
      </p:sp>
    </p:spTree>
    <p:extLst>
      <p:ext uri="{BB962C8B-B14F-4D97-AF65-F5344CB8AC3E}">
        <p14:creationId xmlns:p14="http://schemas.microsoft.com/office/powerpoint/2010/main" val="172175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66D9A-4F10-4546-AAA1-4AC5E1C12F19}"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4010E-BDB6-4D6D-8C0B-CC5D78F084EA}" type="slidenum">
              <a:rPr lang="en-US" smtClean="0"/>
              <a:t>‹#›</a:t>
            </a:fld>
            <a:endParaRPr lang="en-US"/>
          </a:p>
        </p:txBody>
      </p:sp>
    </p:spTree>
    <p:extLst>
      <p:ext uri="{BB962C8B-B14F-4D97-AF65-F5344CB8AC3E}">
        <p14:creationId xmlns:p14="http://schemas.microsoft.com/office/powerpoint/2010/main" val="1863649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88193B-520C-2DD8-E962-39D1E25536F1}"/>
              </a:ext>
            </a:extLst>
          </p:cNvPr>
          <p:cNvPicPr>
            <a:picLocks noChangeAspect="1"/>
          </p:cNvPicPr>
          <p:nvPr/>
        </p:nvPicPr>
        <p:blipFill>
          <a:blip r:embed="rId2">
            <a:extLst>
              <a:ext uri="{28A0092B-C50C-407E-A947-70E740481C1C}">
                <a14:useLocalDpi xmlns:a14="http://schemas.microsoft.com/office/drawing/2010/main" val="0"/>
              </a:ext>
            </a:extLst>
          </a:blip>
          <a:srcRect t="6524" b="15633"/>
          <a:stretch/>
        </p:blipFill>
        <p:spPr>
          <a:xfrm>
            <a:off x="393" y="-21241"/>
            <a:ext cx="12191607" cy="6900920"/>
          </a:xfrm>
          <a:prstGeom prst="rect">
            <a:avLst/>
          </a:prstGeom>
        </p:spPr>
      </p:pic>
      <p:sp>
        <p:nvSpPr>
          <p:cNvPr id="4" name="TextBox 3">
            <a:extLst>
              <a:ext uri="{FF2B5EF4-FFF2-40B4-BE49-F238E27FC236}">
                <a16:creationId xmlns:a16="http://schemas.microsoft.com/office/drawing/2014/main" id="{6E5C7903-5FA2-0D11-129C-E8F19186C2C4}"/>
              </a:ext>
            </a:extLst>
          </p:cNvPr>
          <p:cNvSpPr txBox="1"/>
          <p:nvPr/>
        </p:nvSpPr>
        <p:spPr>
          <a:xfrm>
            <a:off x="1911126" y="0"/>
            <a:ext cx="8369748" cy="1323439"/>
          </a:xfrm>
          <a:prstGeom prst="rect">
            <a:avLst/>
          </a:prstGeom>
          <a:noFill/>
          <a:effectLst>
            <a:softEdge rad="12700"/>
          </a:effectLst>
        </p:spPr>
        <p:txBody>
          <a:bodyPr wrap="square" rtlCol="0">
            <a:spAutoFit/>
          </a:bodyPr>
          <a:lstStyle/>
          <a:p>
            <a:pPr algn="ctr"/>
            <a:r>
              <a:rPr lang="en-US" sz="8000" b="1" dirty="0">
                <a:ln>
                  <a:solidFill>
                    <a:schemeClr val="bg1"/>
                  </a:solidFill>
                </a:ln>
                <a:latin typeface="Garamond" panose="02020404030301010803" pitchFamily="18" charset="0"/>
              </a:rPr>
              <a:t>Welcome to GBC</a:t>
            </a:r>
          </a:p>
        </p:txBody>
      </p:sp>
      <p:sp>
        <p:nvSpPr>
          <p:cNvPr id="7" name="TextBox 6">
            <a:extLst>
              <a:ext uri="{FF2B5EF4-FFF2-40B4-BE49-F238E27FC236}">
                <a16:creationId xmlns:a16="http://schemas.microsoft.com/office/drawing/2014/main" id="{D4067604-A8E6-2FB7-9442-F6CD4C61AF1B}"/>
              </a:ext>
            </a:extLst>
          </p:cNvPr>
          <p:cNvSpPr txBox="1"/>
          <p:nvPr/>
        </p:nvSpPr>
        <p:spPr>
          <a:xfrm>
            <a:off x="640080" y="5930665"/>
            <a:ext cx="10926618" cy="830997"/>
          </a:xfrm>
          <a:prstGeom prst="rect">
            <a:avLst/>
          </a:prstGeom>
          <a:noFill/>
        </p:spPr>
        <p:txBody>
          <a:bodyPr wrap="square" rtlCol="0">
            <a:spAutoFit/>
          </a:bodyPr>
          <a:lstStyle/>
          <a:p>
            <a:pPr algn="ctr"/>
            <a:r>
              <a:rPr lang="en-US" sz="2400" b="1" i="1" u="none" strike="noStrike" baseline="0" dirty="0">
                <a:solidFill>
                  <a:schemeClr val="bg1"/>
                </a:solidFill>
                <a:latin typeface="Verdana" panose="020B0604030504040204" pitchFamily="34" charset="0"/>
              </a:rPr>
              <a:t>I must work the works of Him who sent Me while it is day; </a:t>
            </a:r>
          </a:p>
          <a:p>
            <a:pPr algn="ctr"/>
            <a:r>
              <a:rPr lang="en-US" sz="2400" b="1" i="1" u="none" strike="noStrike" baseline="0" dirty="0">
                <a:solidFill>
                  <a:schemeClr val="bg1"/>
                </a:solidFill>
                <a:latin typeface="Verdana" panose="020B0604030504040204" pitchFamily="34" charset="0"/>
              </a:rPr>
              <a:t>the night is coming when no one can work.  </a:t>
            </a:r>
            <a:r>
              <a:rPr lang="en-US" sz="2400" b="1" i="0" u="none" strike="noStrike" baseline="0" dirty="0">
                <a:solidFill>
                  <a:srgbClr val="FF0000"/>
                </a:solidFill>
                <a:latin typeface="Verdana" panose="020B0604030504040204" pitchFamily="34" charset="0"/>
              </a:rPr>
              <a:t>John 9:4  </a:t>
            </a:r>
            <a:endParaRPr lang="en-US" sz="2400" b="1" i="1" dirty="0">
              <a:solidFill>
                <a:schemeClr val="bg1"/>
              </a:solidFill>
            </a:endParaRPr>
          </a:p>
        </p:txBody>
      </p:sp>
    </p:spTree>
    <p:extLst>
      <p:ext uri="{BB962C8B-B14F-4D97-AF65-F5344CB8AC3E}">
        <p14:creationId xmlns:p14="http://schemas.microsoft.com/office/powerpoint/2010/main" val="4607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3E449-14D8-BF8C-F622-AD0FA42F2D0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74BB45-C3B1-3F5D-A20E-1B1E278D2246}"/>
              </a:ext>
            </a:extLst>
          </p:cNvPr>
          <p:cNvSpPr>
            <a:spLocks noGrp="1"/>
          </p:cNvSpPr>
          <p:nvPr>
            <p:ph type="subTitle" idx="1"/>
          </p:nvPr>
        </p:nvSpPr>
        <p:spPr>
          <a:xfrm>
            <a:off x="623455" y="347472"/>
            <a:ext cx="10981112" cy="6108192"/>
          </a:xfrm>
        </p:spPr>
        <p:txBody>
          <a:bodyPr>
            <a:normAutofit fontScale="92500"/>
          </a:bodyPr>
          <a:lstStyle/>
          <a:p>
            <a:pPr algn="l"/>
            <a:r>
              <a:rPr lang="en-US" sz="4800" b="1" dirty="0">
                <a:solidFill>
                  <a:srgbClr val="FF0000"/>
                </a:solidFill>
              </a:rPr>
              <a:t>Rom 1:24  </a:t>
            </a:r>
            <a:r>
              <a:rPr lang="en-US" sz="4800" dirty="0"/>
              <a:t>Therefore </a:t>
            </a:r>
            <a:r>
              <a:rPr lang="en-US" sz="4800" b="1" dirty="0"/>
              <a:t>God also gave them up </a:t>
            </a:r>
            <a:r>
              <a:rPr lang="en-US" sz="4800" dirty="0"/>
              <a:t>to uncleanness, in the lusts of their hearts, to dishonor their bodies among themselves, </a:t>
            </a:r>
          </a:p>
          <a:p>
            <a:pPr algn="l"/>
            <a:r>
              <a:rPr lang="en-US" sz="4800" b="1" dirty="0">
                <a:solidFill>
                  <a:srgbClr val="FF0000"/>
                </a:solidFill>
              </a:rPr>
              <a:t>25</a:t>
            </a:r>
            <a:r>
              <a:rPr lang="en-US" sz="4800" dirty="0"/>
              <a:t>  who exchanged the truth of God for the lie, and </a:t>
            </a:r>
            <a:r>
              <a:rPr lang="en-US" sz="4800" b="1" dirty="0"/>
              <a:t>worshiped and served the creature rather than the Creator</a:t>
            </a:r>
            <a:r>
              <a:rPr lang="en-US" sz="4800" dirty="0"/>
              <a:t>, who is blessed forever. </a:t>
            </a:r>
          </a:p>
          <a:p>
            <a:pPr algn="l"/>
            <a:r>
              <a:rPr lang="en-US" sz="4800" b="1" dirty="0">
                <a:solidFill>
                  <a:srgbClr val="FF0000"/>
                </a:solidFill>
              </a:rPr>
              <a:t>26</a:t>
            </a:r>
            <a:r>
              <a:rPr lang="en-US" sz="4800" dirty="0"/>
              <a:t>  For this reason </a:t>
            </a:r>
            <a:r>
              <a:rPr lang="en-US" sz="4800" b="1" dirty="0"/>
              <a:t>God gave them up </a:t>
            </a:r>
            <a:r>
              <a:rPr lang="en-US" sz="4800" dirty="0"/>
              <a:t>to vile passions. For even their women exchanged the natural use for what is against nature.</a:t>
            </a:r>
          </a:p>
        </p:txBody>
      </p:sp>
    </p:spTree>
    <p:extLst>
      <p:ext uri="{BB962C8B-B14F-4D97-AF65-F5344CB8AC3E}">
        <p14:creationId xmlns:p14="http://schemas.microsoft.com/office/powerpoint/2010/main" val="28669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955DA-6034-EE35-8A68-D3A67361CE8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9A49AE2-E649-FADC-9635-FC52428423C0}"/>
              </a:ext>
            </a:extLst>
          </p:cNvPr>
          <p:cNvSpPr>
            <a:spLocks noGrp="1"/>
          </p:cNvSpPr>
          <p:nvPr>
            <p:ph type="subTitle" idx="1"/>
          </p:nvPr>
        </p:nvSpPr>
        <p:spPr>
          <a:xfrm>
            <a:off x="623455" y="347472"/>
            <a:ext cx="10981112" cy="6108192"/>
          </a:xfrm>
        </p:spPr>
        <p:txBody>
          <a:bodyPr>
            <a:normAutofit lnSpcReduction="10000"/>
          </a:bodyPr>
          <a:lstStyle/>
          <a:p>
            <a:pPr algn="l"/>
            <a:r>
              <a:rPr lang="en-US" sz="4800" b="1" dirty="0">
                <a:solidFill>
                  <a:srgbClr val="FF0000"/>
                </a:solidFill>
              </a:rPr>
              <a:t>Rom 1:27  </a:t>
            </a:r>
            <a:r>
              <a:rPr lang="en-US" sz="4800" dirty="0"/>
              <a:t>Likewise also the men, leaving the natural use of the woman, burned in their lust for one another, men with men committing what is shameful, and receiving in themselves the penalty of their error which was due. </a:t>
            </a:r>
          </a:p>
          <a:p>
            <a:pPr algn="l"/>
            <a:r>
              <a:rPr lang="en-US" sz="4800" b="1" dirty="0">
                <a:solidFill>
                  <a:srgbClr val="FF0000"/>
                </a:solidFill>
              </a:rPr>
              <a:t>28</a:t>
            </a:r>
            <a:r>
              <a:rPr lang="en-US" sz="4800" dirty="0"/>
              <a:t>  And even as they did not like to retain God in their knowledge, </a:t>
            </a:r>
            <a:r>
              <a:rPr lang="en-US" sz="4800" b="1" dirty="0"/>
              <a:t>God gave them over</a:t>
            </a:r>
            <a:r>
              <a:rPr lang="en-US" sz="4800" dirty="0"/>
              <a:t> to a debased mind, to do those things which are not fitting.</a:t>
            </a:r>
          </a:p>
          <a:p>
            <a:endParaRPr lang="en-US" sz="4800" b="1" dirty="0">
              <a:solidFill>
                <a:srgbClr val="FF0000"/>
              </a:solidFill>
            </a:endParaRPr>
          </a:p>
        </p:txBody>
      </p:sp>
    </p:spTree>
    <p:extLst>
      <p:ext uri="{BB962C8B-B14F-4D97-AF65-F5344CB8AC3E}">
        <p14:creationId xmlns:p14="http://schemas.microsoft.com/office/powerpoint/2010/main" val="98906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37DD5-7479-D809-5EC1-546F825EF27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FB574C5-0164-EF17-FA55-F930073EA4A3}"/>
              </a:ext>
            </a:extLst>
          </p:cNvPr>
          <p:cNvSpPr>
            <a:spLocks noGrp="1"/>
          </p:cNvSpPr>
          <p:nvPr>
            <p:ph type="subTitle" idx="1"/>
          </p:nvPr>
        </p:nvSpPr>
        <p:spPr>
          <a:xfrm>
            <a:off x="623455" y="347472"/>
            <a:ext cx="10981112" cy="6108192"/>
          </a:xfrm>
        </p:spPr>
        <p:txBody>
          <a:bodyPr>
            <a:normAutofit fontScale="92500" lnSpcReduction="20000"/>
          </a:bodyPr>
          <a:lstStyle/>
          <a:p>
            <a:pPr marL="685800" indent="-685800" algn="l">
              <a:buFont typeface="Wingdings" panose="05000000000000000000" pitchFamily="2" charset="2"/>
              <a:buChar char="Ø"/>
            </a:pPr>
            <a:r>
              <a:rPr lang="en-US" sz="4800" i="1" dirty="0"/>
              <a:t>Not to “see” the Creator in His creation 	has some extreme consequences</a:t>
            </a:r>
            <a:r>
              <a:rPr lang="en-US" sz="4800" dirty="0"/>
              <a:t>.</a:t>
            </a:r>
          </a:p>
          <a:p>
            <a:endParaRPr lang="en-US" sz="1000" b="1" dirty="0"/>
          </a:p>
          <a:p>
            <a:pPr algn="l">
              <a:tabLst>
                <a:tab pos="457200" algn="l"/>
              </a:tabLst>
            </a:pPr>
            <a:r>
              <a:rPr lang="en-US" sz="4800" dirty="0"/>
              <a:t>How do you explain the current denial of only 2 	genders, despite clear genetics?</a:t>
            </a:r>
          </a:p>
          <a:p>
            <a:pPr algn="l">
              <a:tabLst>
                <a:tab pos="457200" algn="l"/>
              </a:tabLst>
            </a:pPr>
            <a:r>
              <a:rPr lang="en-US" sz="4800" dirty="0"/>
              <a:t>How do you explain the belief that women can 	equally compete in sports with grown men?</a:t>
            </a:r>
          </a:p>
          <a:p>
            <a:pPr algn="l">
              <a:tabLst>
                <a:tab pos="457200" algn="l"/>
              </a:tabLst>
            </a:pPr>
            <a:r>
              <a:rPr lang="en-US" sz="4800" dirty="0"/>
              <a:t>How can you justify mutilating children to fulfil 	medical &amp; psychological theories?</a:t>
            </a:r>
          </a:p>
          <a:p>
            <a:pPr algn="l">
              <a:tabLst>
                <a:tab pos="457200" algn="l"/>
              </a:tabLst>
            </a:pPr>
            <a:r>
              <a:rPr lang="en-US" sz="4800" dirty="0"/>
              <a:t>How can you explain the origin and complexity 	of the creation without a Creator?</a:t>
            </a:r>
          </a:p>
          <a:p>
            <a:pPr algn="l"/>
            <a:endParaRPr lang="en-US" sz="4800" dirty="0"/>
          </a:p>
        </p:txBody>
      </p:sp>
    </p:spTree>
    <p:extLst>
      <p:ext uri="{BB962C8B-B14F-4D97-AF65-F5344CB8AC3E}">
        <p14:creationId xmlns:p14="http://schemas.microsoft.com/office/powerpoint/2010/main" val="35082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AF68-6FFA-1D37-EA84-6BF39316A74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563C5B-EEFF-0BBA-4978-8280C18CAD26}"/>
              </a:ext>
            </a:extLst>
          </p:cNvPr>
          <p:cNvSpPr>
            <a:spLocks noGrp="1"/>
          </p:cNvSpPr>
          <p:nvPr>
            <p:ph type="subTitle" idx="1"/>
          </p:nvPr>
        </p:nvSpPr>
        <p:spPr>
          <a:xfrm>
            <a:off x="623455" y="347472"/>
            <a:ext cx="10981112" cy="6108192"/>
          </a:xfrm>
        </p:spPr>
        <p:txBody>
          <a:bodyPr>
            <a:normAutofit/>
          </a:bodyPr>
          <a:lstStyle/>
          <a:p>
            <a:r>
              <a:rPr lang="en-US" sz="4000" b="1" dirty="0"/>
              <a:t>Taste &amp; see that God is </a:t>
            </a:r>
            <a:r>
              <a:rPr lang="en-US" sz="4000" b="1" dirty="0">
                <a:solidFill>
                  <a:srgbClr val="FF0000"/>
                </a:solidFill>
              </a:rPr>
              <a:t>good</a:t>
            </a:r>
            <a:r>
              <a:rPr lang="en-US" sz="4000" b="1" dirty="0"/>
              <a:t> </a:t>
            </a:r>
            <a:r>
              <a:rPr lang="en-US" sz="4000" dirty="0"/>
              <a:t>… at Creation</a:t>
            </a:r>
          </a:p>
          <a:p>
            <a:endParaRPr lang="en-US" sz="1000" b="1" dirty="0"/>
          </a:p>
          <a:p>
            <a:r>
              <a:rPr lang="en-US" sz="4800" b="1" dirty="0"/>
              <a:t>God is </a:t>
            </a:r>
            <a:r>
              <a:rPr lang="en-US" sz="4800" b="1" dirty="0">
                <a:solidFill>
                  <a:srgbClr val="FF0000"/>
                </a:solidFill>
              </a:rPr>
              <a:t>good</a:t>
            </a:r>
            <a:r>
              <a:rPr lang="en-US" sz="4800" b="1" dirty="0"/>
              <a:t> </a:t>
            </a:r>
            <a:r>
              <a:rPr lang="en-US" sz="4800" dirty="0"/>
              <a:t>… </a:t>
            </a:r>
            <a:r>
              <a:rPr lang="en-US" sz="4800" b="1" dirty="0"/>
              <a:t>at</a:t>
            </a:r>
            <a:r>
              <a:rPr lang="en-US" sz="4800" dirty="0"/>
              <a:t> </a:t>
            </a:r>
            <a:r>
              <a:rPr lang="en-US" sz="4800" b="1" dirty="0"/>
              <a:t>COMMUNICATING</a:t>
            </a:r>
          </a:p>
          <a:p>
            <a:pPr algn="l"/>
            <a:r>
              <a:rPr lang="en-US" sz="4800" b="1" dirty="0">
                <a:solidFill>
                  <a:srgbClr val="FF0000"/>
                </a:solidFill>
              </a:rPr>
              <a:t>2Kings 20:19  </a:t>
            </a:r>
            <a:r>
              <a:rPr lang="en-US" sz="4800" dirty="0"/>
              <a:t>Hezekiah said to Isaiah, "The </a:t>
            </a:r>
            <a:r>
              <a:rPr lang="en-US" sz="4800" b="1" dirty="0"/>
              <a:t>word</a:t>
            </a:r>
            <a:r>
              <a:rPr lang="en-US" sz="4800" dirty="0"/>
              <a:t> of the LORD which you have spoken is </a:t>
            </a:r>
            <a:r>
              <a:rPr lang="en-US" sz="4800" b="1" dirty="0">
                <a:solidFill>
                  <a:srgbClr val="FF0000"/>
                </a:solidFill>
              </a:rPr>
              <a:t>good</a:t>
            </a:r>
            <a:r>
              <a:rPr lang="en-US" sz="4800" dirty="0"/>
              <a:t>!"</a:t>
            </a:r>
          </a:p>
          <a:p>
            <a:endParaRPr lang="en-US" sz="4800" b="1" dirty="0">
              <a:solidFill>
                <a:srgbClr val="FF0000"/>
              </a:solidFill>
            </a:endParaRPr>
          </a:p>
        </p:txBody>
      </p:sp>
    </p:spTree>
    <p:extLst>
      <p:ext uri="{BB962C8B-B14F-4D97-AF65-F5344CB8AC3E}">
        <p14:creationId xmlns:p14="http://schemas.microsoft.com/office/powerpoint/2010/main" val="11144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15142" y="347472"/>
            <a:ext cx="10956174" cy="6108192"/>
          </a:xfrm>
        </p:spPr>
        <p:txBody>
          <a:bodyPr>
            <a:noAutofit/>
          </a:bodyPr>
          <a:lstStyle/>
          <a:p>
            <a:pPr algn="l"/>
            <a:r>
              <a:rPr lang="en-US" sz="4800" b="1" dirty="0">
                <a:solidFill>
                  <a:srgbClr val="FF0000"/>
                </a:solidFill>
              </a:rPr>
              <a:t>Psalm 19:7</a:t>
            </a:r>
            <a:r>
              <a:rPr lang="en-US" sz="4800" dirty="0">
                <a:solidFill>
                  <a:srgbClr val="FF0000"/>
                </a:solidFill>
              </a:rPr>
              <a:t>  </a:t>
            </a:r>
            <a:r>
              <a:rPr lang="en-US" sz="4800" dirty="0"/>
              <a:t>The law of the LORD is </a:t>
            </a:r>
            <a:r>
              <a:rPr lang="en-US" sz="4800" b="1" dirty="0"/>
              <a:t>perfect </a:t>
            </a:r>
            <a:r>
              <a:rPr lang="en-US" sz="4800" dirty="0"/>
              <a:t>(</a:t>
            </a:r>
            <a:r>
              <a:rPr lang="en-US" sz="4800" i="1" dirty="0"/>
              <a:t>complete</a:t>
            </a:r>
            <a:r>
              <a:rPr lang="en-US" sz="4800" dirty="0"/>
              <a:t>), reviving the soul; the testimony of the LORD is </a:t>
            </a:r>
            <a:r>
              <a:rPr lang="en-US" sz="4800" b="1" dirty="0"/>
              <a:t>sure </a:t>
            </a:r>
            <a:r>
              <a:rPr lang="en-US" sz="4800" dirty="0"/>
              <a:t>(</a:t>
            </a:r>
            <a:r>
              <a:rPr lang="en-US" sz="4800" i="1" dirty="0"/>
              <a:t>foundational</a:t>
            </a:r>
            <a:r>
              <a:rPr lang="en-US" sz="4800" dirty="0"/>
              <a:t>), making wise the simple; </a:t>
            </a:r>
          </a:p>
          <a:p>
            <a:pPr algn="l"/>
            <a:r>
              <a:rPr lang="en-US" sz="4800" b="1" dirty="0">
                <a:solidFill>
                  <a:srgbClr val="FF0000"/>
                </a:solidFill>
              </a:rPr>
              <a:t>8</a:t>
            </a:r>
            <a:r>
              <a:rPr lang="en-US" sz="4800" dirty="0">
                <a:solidFill>
                  <a:srgbClr val="FF0000"/>
                </a:solidFill>
              </a:rPr>
              <a:t>  </a:t>
            </a:r>
            <a:r>
              <a:rPr lang="en-US" sz="4800" dirty="0"/>
              <a:t>the precepts of the LORD are </a:t>
            </a:r>
            <a:r>
              <a:rPr lang="en-US" sz="4800" b="1" dirty="0"/>
              <a:t>right </a:t>
            </a:r>
            <a:r>
              <a:rPr lang="en-US" sz="4800" dirty="0"/>
              <a:t>(</a:t>
            </a:r>
            <a:r>
              <a:rPr lang="en-US" sz="4800" i="1" dirty="0"/>
              <a:t>straightforward</a:t>
            </a:r>
            <a:r>
              <a:rPr lang="en-US" sz="4800" dirty="0"/>
              <a:t>), rejoicing the heart; the commandment of the LORD is </a:t>
            </a:r>
            <a:r>
              <a:rPr lang="en-US" sz="4800" b="1" dirty="0"/>
              <a:t>pure </a:t>
            </a:r>
            <a:r>
              <a:rPr lang="en-US" sz="4800" dirty="0"/>
              <a:t>(</a:t>
            </a:r>
            <a:r>
              <a:rPr lang="en-US" sz="4800" i="1" dirty="0"/>
              <a:t>clear</a:t>
            </a:r>
            <a:r>
              <a:rPr lang="en-US" sz="4800" dirty="0"/>
              <a:t>), enlightening the eyes;</a:t>
            </a:r>
          </a:p>
        </p:txBody>
      </p:sp>
    </p:spTree>
    <p:extLst>
      <p:ext uri="{BB962C8B-B14F-4D97-AF65-F5344CB8AC3E}">
        <p14:creationId xmlns:p14="http://schemas.microsoft.com/office/powerpoint/2010/main" val="180812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31767" y="347472"/>
            <a:ext cx="10931237" cy="6108192"/>
          </a:xfrm>
        </p:spPr>
        <p:txBody>
          <a:bodyPr>
            <a:noAutofit/>
          </a:bodyPr>
          <a:lstStyle/>
          <a:p>
            <a:pPr algn="l"/>
            <a:r>
              <a:rPr lang="en-US" sz="4800" b="1" dirty="0">
                <a:solidFill>
                  <a:srgbClr val="FF0000"/>
                </a:solidFill>
              </a:rPr>
              <a:t>Psalm 19:9</a:t>
            </a:r>
            <a:r>
              <a:rPr lang="en-US" sz="4800" dirty="0">
                <a:solidFill>
                  <a:srgbClr val="FF0000"/>
                </a:solidFill>
              </a:rPr>
              <a:t>  </a:t>
            </a:r>
            <a:r>
              <a:rPr lang="en-US" sz="4800" dirty="0"/>
              <a:t>the fear of the LORD is </a:t>
            </a:r>
            <a:r>
              <a:rPr lang="en-US" sz="4800" b="1" dirty="0"/>
              <a:t>clean </a:t>
            </a:r>
            <a:r>
              <a:rPr lang="en-US" sz="4800" dirty="0"/>
              <a:t>(</a:t>
            </a:r>
            <a:r>
              <a:rPr lang="en-US" sz="4800" i="1" dirty="0"/>
              <a:t>healthy</a:t>
            </a:r>
            <a:r>
              <a:rPr lang="en-US" sz="4800" dirty="0"/>
              <a:t>), enduring forever; the rules of the LORD are </a:t>
            </a:r>
            <a:r>
              <a:rPr lang="en-US" sz="4800" b="1" dirty="0"/>
              <a:t>true </a:t>
            </a:r>
            <a:r>
              <a:rPr lang="en-US" sz="4800" dirty="0"/>
              <a:t>(</a:t>
            </a:r>
            <a:r>
              <a:rPr lang="en-US" sz="4800" i="1" dirty="0"/>
              <a:t>trustworthy</a:t>
            </a:r>
            <a:r>
              <a:rPr lang="en-US" sz="4800" dirty="0"/>
              <a:t>), and </a:t>
            </a:r>
            <a:r>
              <a:rPr lang="en-US" sz="4800" b="1" dirty="0"/>
              <a:t>righteous</a:t>
            </a:r>
            <a:r>
              <a:rPr lang="en-US" sz="4800" dirty="0"/>
              <a:t> (</a:t>
            </a:r>
            <a:r>
              <a:rPr lang="en-US" sz="4800" b="1" i="1" dirty="0">
                <a:solidFill>
                  <a:srgbClr val="FF0000"/>
                </a:solidFill>
              </a:rPr>
              <a:t>good</a:t>
            </a:r>
            <a:r>
              <a:rPr lang="en-US" sz="4800" dirty="0"/>
              <a:t>) altogether. </a:t>
            </a:r>
          </a:p>
          <a:p>
            <a:pPr algn="l"/>
            <a:r>
              <a:rPr lang="en-US" sz="4800" b="1" dirty="0">
                <a:solidFill>
                  <a:srgbClr val="FF0000"/>
                </a:solidFill>
              </a:rPr>
              <a:t>11</a:t>
            </a:r>
            <a:r>
              <a:rPr lang="en-US" sz="4800" dirty="0">
                <a:solidFill>
                  <a:srgbClr val="FF0000"/>
                </a:solidFill>
              </a:rPr>
              <a:t>  </a:t>
            </a:r>
            <a:r>
              <a:rPr lang="en-US" sz="4800" dirty="0"/>
              <a:t>By them is your servant </a:t>
            </a:r>
            <a:r>
              <a:rPr lang="en-US" sz="4800" b="1" dirty="0"/>
              <a:t>warned</a:t>
            </a:r>
            <a:r>
              <a:rPr lang="en-US" sz="4800" dirty="0"/>
              <a:t> (</a:t>
            </a:r>
            <a:r>
              <a:rPr lang="en-US" sz="4800" i="1" dirty="0"/>
              <a:t>protected</a:t>
            </a:r>
            <a:r>
              <a:rPr lang="en-US" sz="4800" dirty="0"/>
              <a:t>); in keeping them there is </a:t>
            </a:r>
            <a:r>
              <a:rPr lang="en-US" sz="4800" b="1" dirty="0"/>
              <a:t>great reward</a:t>
            </a:r>
            <a:r>
              <a:rPr lang="en-US" sz="4800" dirty="0"/>
              <a:t> (</a:t>
            </a:r>
            <a:r>
              <a:rPr lang="en-US" sz="4800" i="1" dirty="0"/>
              <a:t>abundant blessing</a:t>
            </a:r>
            <a:r>
              <a:rPr lang="en-US" sz="4800" dirty="0"/>
              <a:t>).</a:t>
            </a:r>
          </a:p>
          <a:p>
            <a:pPr algn="l"/>
            <a:endParaRPr lang="en-US" sz="4800" dirty="0"/>
          </a:p>
        </p:txBody>
      </p:sp>
    </p:spTree>
    <p:extLst>
      <p:ext uri="{BB962C8B-B14F-4D97-AF65-F5344CB8AC3E}">
        <p14:creationId xmlns:p14="http://schemas.microsoft.com/office/powerpoint/2010/main" val="15217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63C7-9CDC-FC9E-BDDA-F4DEE4E2D8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40CBE4C-0861-3814-C81A-51CD8917C389}"/>
              </a:ext>
            </a:extLst>
          </p:cNvPr>
          <p:cNvSpPr>
            <a:spLocks noGrp="1"/>
          </p:cNvSpPr>
          <p:nvPr>
            <p:ph type="subTitle" idx="1"/>
          </p:nvPr>
        </p:nvSpPr>
        <p:spPr>
          <a:xfrm>
            <a:off x="631767" y="347472"/>
            <a:ext cx="10931237" cy="6108192"/>
          </a:xfrm>
        </p:spPr>
        <p:txBody>
          <a:bodyPr>
            <a:noAutofit/>
          </a:bodyPr>
          <a:lstStyle/>
          <a:p>
            <a:r>
              <a:rPr lang="en-US" sz="4800" b="1" dirty="0"/>
              <a:t>There are abundant blessings when …</a:t>
            </a:r>
          </a:p>
          <a:p>
            <a:pPr algn="l"/>
            <a:r>
              <a:rPr lang="en-US" sz="4800" dirty="0"/>
              <a:t>(</a:t>
            </a:r>
            <a:r>
              <a:rPr lang="en-US" sz="4800" b="1" dirty="0">
                <a:solidFill>
                  <a:srgbClr val="FF0000"/>
                </a:solidFill>
              </a:rPr>
              <a:t>II Tim 3:16,17</a:t>
            </a:r>
            <a:r>
              <a:rPr lang="en-US" sz="4800" dirty="0"/>
              <a:t>) the Bible is followed</a:t>
            </a:r>
          </a:p>
          <a:p>
            <a:pPr algn="l"/>
            <a:r>
              <a:rPr lang="en-US" sz="4800" dirty="0"/>
              <a:t>(</a:t>
            </a:r>
            <a:r>
              <a:rPr lang="en-US" sz="4800" b="1" dirty="0">
                <a:solidFill>
                  <a:srgbClr val="FF0000"/>
                </a:solidFill>
              </a:rPr>
              <a:t>Eph 5:33</a:t>
            </a:r>
            <a:r>
              <a:rPr lang="en-US" sz="4800" dirty="0"/>
              <a:t>) husbands love &amp; wives respect</a:t>
            </a:r>
          </a:p>
          <a:p>
            <a:pPr algn="l"/>
            <a:r>
              <a:rPr lang="en-US" sz="4800" dirty="0"/>
              <a:t>(</a:t>
            </a:r>
            <a:r>
              <a:rPr lang="en-US" sz="4800" b="1" dirty="0">
                <a:solidFill>
                  <a:srgbClr val="FF0000"/>
                </a:solidFill>
              </a:rPr>
              <a:t>Eph 6:1-4</a:t>
            </a:r>
            <a:r>
              <a:rPr lang="en-US" sz="4800" dirty="0"/>
              <a:t>) children obey &amp; parents train</a:t>
            </a:r>
          </a:p>
          <a:p>
            <a:pPr algn="l"/>
            <a:r>
              <a:rPr lang="en-US" sz="4800" spc="-300" dirty="0"/>
              <a:t>(</a:t>
            </a:r>
            <a:r>
              <a:rPr lang="en-US" sz="4800" b="1" spc="-300" dirty="0">
                <a:solidFill>
                  <a:srgbClr val="FF0000"/>
                </a:solidFill>
              </a:rPr>
              <a:t>Eph 6:5-9</a:t>
            </a:r>
            <a:r>
              <a:rPr lang="en-US" sz="4800" spc="-300" dirty="0"/>
              <a:t>) employees &amp; employers humbly serve</a:t>
            </a:r>
          </a:p>
          <a:p>
            <a:pPr algn="l"/>
            <a:r>
              <a:rPr lang="en-US" sz="4800" dirty="0"/>
              <a:t>(</a:t>
            </a:r>
            <a:r>
              <a:rPr lang="en-US" sz="4800" b="1" dirty="0">
                <a:solidFill>
                  <a:srgbClr val="FF0000"/>
                </a:solidFill>
              </a:rPr>
              <a:t>Rom 13:8</a:t>
            </a:r>
            <a:r>
              <a:rPr lang="en-US" sz="4800" dirty="0"/>
              <a:t>) debt is avoided</a:t>
            </a:r>
          </a:p>
          <a:p>
            <a:pPr algn="l"/>
            <a:r>
              <a:rPr lang="en-US" sz="4800" spc="-150" dirty="0"/>
              <a:t>(</a:t>
            </a:r>
            <a:r>
              <a:rPr lang="en-US" sz="4800" b="1" spc="-150" dirty="0">
                <a:solidFill>
                  <a:srgbClr val="FF0000"/>
                </a:solidFill>
              </a:rPr>
              <a:t>Mt 23:23; II Cor 9:7,8</a:t>
            </a:r>
            <a:r>
              <a:rPr lang="en-US" sz="4800" spc="-150" dirty="0"/>
              <a:t>) generosity is practiced</a:t>
            </a:r>
          </a:p>
          <a:p>
            <a:pPr algn="l"/>
            <a:r>
              <a:rPr lang="en-US" sz="4800" dirty="0"/>
              <a:t>(</a:t>
            </a:r>
            <a:r>
              <a:rPr lang="en-US" sz="4800" b="1" dirty="0">
                <a:solidFill>
                  <a:srgbClr val="FF0000"/>
                </a:solidFill>
              </a:rPr>
              <a:t>Matt 6:33</a:t>
            </a:r>
            <a:r>
              <a:rPr lang="en-US" sz="4800" dirty="0"/>
              <a:t>) God’s Kingdom is prioritized</a:t>
            </a:r>
          </a:p>
          <a:p>
            <a:pPr algn="l"/>
            <a:endParaRPr lang="en-US" sz="4800" dirty="0"/>
          </a:p>
        </p:txBody>
      </p:sp>
    </p:spTree>
    <p:extLst>
      <p:ext uri="{BB962C8B-B14F-4D97-AF65-F5344CB8AC3E}">
        <p14:creationId xmlns:p14="http://schemas.microsoft.com/office/powerpoint/2010/main" val="75510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15141" y="347472"/>
            <a:ext cx="10964487" cy="6108192"/>
          </a:xfrm>
        </p:spPr>
        <p:txBody>
          <a:bodyPr>
            <a:normAutofit/>
          </a:bodyPr>
          <a:lstStyle/>
          <a:p>
            <a:r>
              <a:rPr lang="en-US" sz="4800" b="1" dirty="0"/>
              <a:t>God is </a:t>
            </a:r>
            <a:r>
              <a:rPr lang="en-US" sz="4800" b="1" dirty="0">
                <a:solidFill>
                  <a:srgbClr val="FF0000"/>
                </a:solidFill>
              </a:rPr>
              <a:t>good</a:t>
            </a:r>
            <a:r>
              <a:rPr lang="en-US" sz="4800" b="1" dirty="0"/>
              <a:t> </a:t>
            </a:r>
            <a:r>
              <a:rPr lang="en-US" sz="4800" dirty="0"/>
              <a:t>… </a:t>
            </a:r>
            <a:r>
              <a:rPr lang="en-US" sz="4800" b="1" dirty="0"/>
              <a:t>at</a:t>
            </a:r>
            <a:r>
              <a:rPr lang="en-US" sz="4800" dirty="0"/>
              <a:t> </a:t>
            </a:r>
            <a:r>
              <a:rPr lang="en-US" sz="4800" b="1" dirty="0"/>
              <a:t>Communicating</a:t>
            </a:r>
          </a:p>
          <a:p>
            <a:endParaRPr lang="en-US" sz="4800" b="1" dirty="0">
              <a:solidFill>
                <a:srgbClr val="FF0000"/>
              </a:solidFill>
            </a:endParaRPr>
          </a:p>
        </p:txBody>
      </p:sp>
      <p:pic>
        <p:nvPicPr>
          <p:cNvPr id="4" name="Picture 3">
            <a:extLst>
              <a:ext uri="{FF2B5EF4-FFF2-40B4-BE49-F238E27FC236}">
                <a16:creationId xmlns:a16="http://schemas.microsoft.com/office/drawing/2014/main" id="{39EBA109-C4A0-42F6-9ACA-ED8438224EE1}"/>
              </a:ext>
            </a:extLst>
          </p:cNvPr>
          <p:cNvPicPr>
            <a:picLocks noChangeAspect="1"/>
          </p:cNvPicPr>
          <p:nvPr/>
        </p:nvPicPr>
        <p:blipFill rotWithShape="1">
          <a:blip r:embed="rId2">
            <a:extLst>
              <a:ext uri="{28A0092B-C50C-407E-A947-70E740481C1C}">
                <a14:useLocalDpi xmlns:a14="http://schemas.microsoft.com/office/drawing/2010/main" val="0"/>
              </a:ext>
            </a:extLst>
          </a:blip>
          <a:srcRect l="13460" t="8301" r="11347" b="13883"/>
          <a:stretch/>
        </p:blipFill>
        <p:spPr>
          <a:xfrm>
            <a:off x="123550" y="1255222"/>
            <a:ext cx="5827704" cy="4688378"/>
          </a:xfrm>
          <a:prstGeom prst="rect">
            <a:avLst/>
          </a:prstGeom>
        </p:spPr>
      </p:pic>
      <p:pic>
        <p:nvPicPr>
          <p:cNvPr id="5" name="Picture 4">
            <a:extLst>
              <a:ext uri="{FF2B5EF4-FFF2-40B4-BE49-F238E27FC236}">
                <a16:creationId xmlns:a16="http://schemas.microsoft.com/office/drawing/2014/main" id="{C35A3341-014B-407C-8417-43949D3CBBE9}"/>
              </a:ext>
            </a:extLst>
          </p:cNvPr>
          <p:cNvPicPr>
            <a:picLocks noChangeAspect="1"/>
          </p:cNvPicPr>
          <p:nvPr/>
        </p:nvPicPr>
        <p:blipFill>
          <a:blip r:embed="rId3">
            <a:extLst>
              <a:ext uri="{28A0092B-C50C-407E-A947-70E740481C1C}">
                <a14:useLocalDpi xmlns:a14="http://schemas.microsoft.com/office/drawing/2010/main" val="0"/>
              </a:ext>
            </a:extLst>
          </a:blip>
          <a:srcRect l="4494" t="5852" r="4214" b="5522"/>
          <a:stretch/>
        </p:blipFill>
        <p:spPr>
          <a:xfrm>
            <a:off x="6169618" y="1255222"/>
            <a:ext cx="5902547" cy="4688378"/>
          </a:xfrm>
          <a:prstGeom prst="rect">
            <a:avLst/>
          </a:prstGeom>
        </p:spPr>
      </p:pic>
    </p:spTree>
    <p:extLst>
      <p:ext uri="{BB962C8B-B14F-4D97-AF65-F5344CB8AC3E}">
        <p14:creationId xmlns:p14="http://schemas.microsoft.com/office/powerpoint/2010/main" val="457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31767" y="347472"/>
            <a:ext cx="10947862" cy="6108192"/>
          </a:xfrm>
        </p:spPr>
        <p:txBody>
          <a:bodyPr>
            <a:noAutofit/>
          </a:bodyPr>
          <a:lstStyle/>
          <a:p>
            <a:pPr marL="685800" indent="-685800" algn="l">
              <a:buFont typeface="Wingdings" panose="05000000000000000000" pitchFamily="2" charset="2"/>
              <a:buChar char="Ø"/>
            </a:pPr>
            <a:r>
              <a:rPr lang="en-US" sz="4800" i="1" dirty="0"/>
              <a:t>Not to “see” what God is </a:t>
            </a:r>
            <a:r>
              <a:rPr lang="en-US" sz="4800" b="1" i="1" dirty="0"/>
              <a:t>saying</a:t>
            </a:r>
            <a:r>
              <a:rPr lang="en-US" sz="4800" i="1" dirty="0"/>
              <a:t> will have some eternal consequences</a:t>
            </a:r>
            <a:r>
              <a:rPr lang="en-US" sz="4800" dirty="0"/>
              <a:t>.</a:t>
            </a:r>
          </a:p>
          <a:p>
            <a:pPr algn="l"/>
            <a:r>
              <a:rPr lang="en-US" sz="4800" b="1" dirty="0">
                <a:solidFill>
                  <a:srgbClr val="FF0000"/>
                </a:solidFill>
              </a:rPr>
              <a:t>John 1:1  </a:t>
            </a:r>
            <a:r>
              <a:rPr lang="en-US" sz="4800" dirty="0"/>
              <a:t>In the beginning was the </a:t>
            </a:r>
            <a:r>
              <a:rPr lang="en-US" sz="4800" b="1" dirty="0"/>
              <a:t>Word</a:t>
            </a:r>
            <a:r>
              <a:rPr lang="en-US" sz="4800" dirty="0"/>
              <a:t>. The </a:t>
            </a:r>
            <a:r>
              <a:rPr lang="en-US" sz="4800" b="1" dirty="0"/>
              <a:t>Word</a:t>
            </a:r>
            <a:r>
              <a:rPr lang="en-US" sz="4800" dirty="0"/>
              <a:t> was with God and was God. </a:t>
            </a:r>
          </a:p>
          <a:p>
            <a:pPr algn="l"/>
            <a:r>
              <a:rPr lang="en-US" sz="4800" b="1" dirty="0">
                <a:solidFill>
                  <a:srgbClr val="FF0000"/>
                </a:solidFill>
              </a:rPr>
              <a:t>2 </a:t>
            </a:r>
            <a:r>
              <a:rPr lang="en-US" sz="4800" dirty="0"/>
              <a:t> He was in the beginning with God. </a:t>
            </a:r>
          </a:p>
          <a:p>
            <a:pPr algn="l"/>
            <a:r>
              <a:rPr lang="en-US" sz="4800" b="1" dirty="0">
                <a:solidFill>
                  <a:srgbClr val="FF0000"/>
                </a:solidFill>
              </a:rPr>
              <a:t>3</a:t>
            </a:r>
            <a:r>
              <a:rPr lang="en-US" sz="4800" dirty="0"/>
              <a:t>  All things were made through Him, and without Him nothing was made that was made.</a:t>
            </a:r>
          </a:p>
        </p:txBody>
      </p:sp>
    </p:spTree>
    <p:extLst>
      <p:ext uri="{BB962C8B-B14F-4D97-AF65-F5344CB8AC3E}">
        <p14:creationId xmlns:p14="http://schemas.microsoft.com/office/powerpoint/2010/main" val="23233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6A8D8-20FD-786D-9C60-F789659DFF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019B66-58EF-39FC-C599-687A0EED9E5E}"/>
              </a:ext>
            </a:extLst>
          </p:cNvPr>
          <p:cNvSpPr>
            <a:spLocks noGrp="1"/>
          </p:cNvSpPr>
          <p:nvPr>
            <p:ph type="subTitle" idx="1"/>
          </p:nvPr>
        </p:nvSpPr>
        <p:spPr>
          <a:xfrm>
            <a:off x="631767" y="347472"/>
            <a:ext cx="10947862" cy="6108192"/>
          </a:xfrm>
        </p:spPr>
        <p:txBody>
          <a:bodyPr>
            <a:normAutofit/>
          </a:bodyPr>
          <a:lstStyle/>
          <a:p>
            <a:pPr algn="l"/>
            <a:r>
              <a:rPr lang="en-US" sz="4800" b="1" dirty="0">
                <a:solidFill>
                  <a:srgbClr val="FF0000"/>
                </a:solidFill>
              </a:rPr>
              <a:t>John 1:10</a:t>
            </a:r>
            <a:r>
              <a:rPr lang="en-US" sz="4800" dirty="0"/>
              <a:t>  He was in the world, and the world was made through Him, and </a:t>
            </a:r>
            <a:r>
              <a:rPr lang="en-US" sz="4800" b="1" dirty="0"/>
              <a:t>the world did not know Him</a:t>
            </a:r>
            <a:r>
              <a:rPr lang="en-US" sz="4800" dirty="0"/>
              <a:t>. </a:t>
            </a:r>
          </a:p>
          <a:p>
            <a:pPr algn="l"/>
            <a:r>
              <a:rPr lang="en-US" sz="4800" b="1" dirty="0">
                <a:solidFill>
                  <a:srgbClr val="FF0000"/>
                </a:solidFill>
              </a:rPr>
              <a:t>11</a:t>
            </a:r>
            <a:r>
              <a:rPr lang="en-US" sz="4800" dirty="0"/>
              <a:t>  He came to His own, and </a:t>
            </a:r>
            <a:r>
              <a:rPr lang="en-US" sz="4800" b="1" dirty="0"/>
              <a:t>His own did not receive Him</a:t>
            </a:r>
            <a:r>
              <a:rPr lang="en-US" sz="4800" dirty="0"/>
              <a:t>. </a:t>
            </a:r>
          </a:p>
          <a:p>
            <a:pPr algn="l"/>
            <a:r>
              <a:rPr lang="en-US" sz="4800" b="1" dirty="0">
                <a:solidFill>
                  <a:srgbClr val="FF0000"/>
                </a:solidFill>
              </a:rPr>
              <a:t>12</a:t>
            </a:r>
            <a:r>
              <a:rPr lang="en-US" sz="4800" dirty="0"/>
              <a:t>  But as many as received Him, to them He gave </a:t>
            </a:r>
            <a:r>
              <a:rPr lang="en-US" sz="4800" b="1" dirty="0"/>
              <a:t>the right to become children of God</a:t>
            </a:r>
            <a:r>
              <a:rPr lang="en-US" sz="4800" dirty="0"/>
              <a:t>, to those who believe in His name: </a:t>
            </a:r>
          </a:p>
          <a:p>
            <a:pPr algn="l"/>
            <a:endParaRPr lang="en-US" sz="4800" dirty="0"/>
          </a:p>
        </p:txBody>
      </p:sp>
    </p:spTree>
    <p:extLst>
      <p:ext uri="{BB962C8B-B14F-4D97-AF65-F5344CB8AC3E}">
        <p14:creationId xmlns:p14="http://schemas.microsoft.com/office/powerpoint/2010/main" val="257939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06829" y="347472"/>
            <a:ext cx="10972800" cy="6108192"/>
          </a:xfrm>
        </p:spPr>
        <p:txBody>
          <a:bodyPr>
            <a:normAutofit/>
          </a:bodyPr>
          <a:lstStyle/>
          <a:p>
            <a:r>
              <a:rPr lang="en-US" sz="4800" b="1" dirty="0"/>
              <a:t>Taste</a:t>
            </a:r>
            <a:r>
              <a:rPr lang="en-US" sz="4800" dirty="0"/>
              <a:t> and </a:t>
            </a:r>
            <a:r>
              <a:rPr lang="en-US" sz="4800" b="1" dirty="0"/>
              <a:t>see</a:t>
            </a:r>
            <a:r>
              <a:rPr lang="en-US" sz="4800" dirty="0"/>
              <a:t> that </a:t>
            </a:r>
            <a:r>
              <a:rPr lang="en-US" sz="4800" b="1" dirty="0"/>
              <a:t>the Lord is </a:t>
            </a:r>
            <a:r>
              <a:rPr lang="en-US" sz="4800" b="1" dirty="0">
                <a:solidFill>
                  <a:srgbClr val="FF0000"/>
                </a:solidFill>
              </a:rPr>
              <a:t>GOOD</a:t>
            </a:r>
            <a:r>
              <a:rPr lang="en-US" sz="4800" dirty="0"/>
              <a:t>!</a:t>
            </a:r>
          </a:p>
          <a:p>
            <a:r>
              <a:rPr lang="en-US" sz="4800" b="1" dirty="0">
                <a:solidFill>
                  <a:srgbClr val="FF0000"/>
                </a:solidFill>
              </a:rPr>
              <a:t>Psalm 34:8</a:t>
            </a:r>
          </a:p>
        </p:txBody>
      </p:sp>
      <p:pic>
        <p:nvPicPr>
          <p:cNvPr id="5" name="Picture 4">
            <a:extLst>
              <a:ext uri="{FF2B5EF4-FFF2-40B4-BE49-F238E27FC236}">
                <a16:creationId xmlns:a16="http://schemas.microsoft.com/office/drawing/2014/main" id="{F63F76E0-1A30-4D85-94F1-0D84CC16C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69" y="2635135"/>
            <a:ext cx="6334826" cy="3889053"/>
          </a:xfrm>
          <a:prstGeom prst="rect">
            <a:avLst/>
          </a:prstGeom>
        </p:spPr>
      </p:pic>
      <p:pic>
        <p:nvPicPr>
          <p:cNvPr id="6" name="Picture 5">
            <a:extLst>
              <a:ext uri="{FF2B5EF4-FFF2-40B4-BE49-F238E27FC236}">
                <a16:creationId xmlns:a16="http://schemas.microsoft.com/office/drawing/2014/main" id="{BC82C1DF-F5A0-4E81-9CF1-BBF31D75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36" y="2518756"/>
            <a:ext cx="5344953" cy="4005432"/>
          </a:xfrm>
          <a:prstGeom prst="rect">
            <a:avLst/>
          </a:prstGeom>
        </p:spPr>
      </p:pic>
      <p:sp>
        <p:nvSpPr>
          <p:cNvPr id="2" name="TextBox 1">
            <a:extLst>
              <a:ext uri="{FF2B5EF4-FFF2-40B4-BE49-F238E27FC236}">
                <a16:creationId xmlns:a16="http://schemas.microsoft.com/office/drawing/2014/main" id="{D56DC42F-DB89-D581-AA5C-BC14ECFCB8E6}"/>
              </a:ext>
            </a:extLst>
          </p:cNvPr>
          <p:cNvSpPr txBox="1"/>
          <p:nvPr/>
        </p:nvSpPr>
        <p:spPr>
          <a:xfrm>
            <a:off x="7373389" y="3809881"/>
            <a:ext cx="4206240" cy="1323439"/>
          </a:xfrm>
          <a:prstGeom prst="rect">
            <a:avLst/>
          </a:prstGeom>
          <a:noFill/>
        </p:spPr>
        <p:txBody>
          <a:bodyPr wrap="square" rtlCol="0">
            <a:spAutoFit/>
          </a:bodyPr>
          <a:lstStyle/>
          <a:p>
            <a:pPr algn="ctr"/>
            <a:r>
              <a:rPr lang="en-US" sz="4400" b="1" i="1" dirty="0"/>
              <a:t>Praise &amp; Pie </a:t>
            </a:r>
          </a:p>
          <a:p>
            <a:pPr algn="ctr"/>
            <a:r>
              <a:rPr lang="en-US" sz="3600" dirty="0"/>
              <a:t>7 PM Tuesday</a:t>
            </a:r>
          </a:p>
        </p:txBody>
      </p:sp>
    </p:spTree>
    <p:extLst>
      <p:ext uri="{BB962C8B-B14F-4D97-AF65-F5344CB8AC3E}">
        <p14:creationId xmlns:p14="http://schemas.microsoft.com/office/powerpoint/2010/main" val="177301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387DB-BF94-01F3-8E9E-92524B22496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C8382B2-BA7E-B148-E9F1-50C10F43C3D9}"/>
              </a:ext>
            </a:extLst>
          </p:cNvPr>
          <p:cNvSpPr>
            <a:spLocks noGrp="1"/>
          </p:cNvSpPr>
          <p:nvPr>
            <p:ph type="subTitle" idx="1"/>
          </p:nvPr>
        </p:nvSpPr>
        <p:spPr>
          <a:xfrm>
            <a:off x="631767" y="347472"/>
            <a:ext cx="10947862" cy="6108192"/>
          </a:xfrm>
        </p:spPr>
        <p:txBody>
          <a:bodyPr>
            <a:normAutofit/>
          </a:bodyPr>
          <a:lstStyle/>
          <a:p>
            <a:pPr algn="l"/>
            <a:r>
              <a:rPr lang="en-US" sz="4800" b="1" dirty="0">
                <a:solidFill>
                  <a:srgbClr val="FF0000"/>
                </a:solidFill>
              </a:rPr>
              <a:t>John 1:13  </a:t>
            </a:r>
            <a:r>
              <a:rPr lang="en-US" sz="4800" dirty="0"/>
              <a:t>who were born, not of </a:t>
            </a:r>
            <a:r>
              <a:rPr lang="en-US" sz="4800" b="1" dirty="0"/>
              <a:t>blood</a:t>
            </a:r>
            <a:r>
              <a:rPr lang="en-US" sz="4800" dirty="0"/>
              <a:t> (</a:t>
            </a:r>
            <a:r>
              <a:rPr lang="en-US" sz="4800" i="1" dirty="0"/>
              <a:t>family lines</a:t>
            </a:r>
            <a:r>
              <a:rPr lang="en-US" sz="4800" dirty="0"/>
              <a:t>), nor of the </a:t>
            </a:r>
            <a:r>
              <a:rPr lang="en-US" sz="4800" b="1" dirty="0"/>
              <a:t>will of the flesh </a:t>
            </a:r>
            <a:r>
              <a:rPr lang="en-US" sz="4800" dirty="0"/>
              <a:t>(</a:t>
            </a:r>
            <a:r>
              <a:rPr lang="en-US" sz="4800" i="1" dirty="0"/>
              <a:t>physical efforts</a:t>
            </a:r>
            <a:r>
              <a:rPr lang="en-US" sz="4800" dirty="0"/>
              <a:t>), nor of the </a:t>
            </a:r>
            <a:r>
              <a:rPr lang="en-US" sz="4800" b="1" dirty="0"/>
              <a:t>will of man </a:t>
            </a:r>
            <a:r>
              <a:rPr lang="en-US" sz="4800" dirty="0"/>
              <a:t>(</a:t>
            </a:r>
            <a:r>
              <a:rPr lang="en-US" sz="4800" i="1" dirty="0"/>
              <a:t>top-down decisions</a:t>
            </a:r>
            <a:r>
              <a:rPr lang="en-US" sz="4800" dirty="0"/>
              <a:t>), but of God. </a:t>
            </a:r>
          </a:p>
          <a:p>
            <a:pPr algn="l"/>
            <a:r>
              <a:rPr lang="en-US" sz="4800" b="1" dirty="0">
                <a:solidFill>
                  <a:srgbClr val="FF0000"/>
                </a:solidFill>
              </a:rPr>
              <a:t>14</a:t>
            </a:r>
            <a:r>
              <a:rPr lang="en-US" sz="4800" dirty="0"/>
              <a:t>  And the </a:t>
            </a:r>
            <a:r>
              <a:rPr lang="en-US" sz="4800" b="1" dirty="0"/>
              <a:t>Word</a:t>
            </a:r>
            <a:r>
              <a:rPr lang="en-US" sz="4800" dirty="0"/>
              <a:t> became flesh and dwelt among us, and we beheld His glory, the glory as of the only begotten of the Father, full of grace and truth. </a:t>
            </a:r>
          </a:p>
        </p:txBody>
      </p:sp>
    </p:spTree>
    <p:extLst>
      <p:ext uri="{BB962C8B-B14F-4D97-AF65-F5344CB8AC3E}">
        <p14:creationId xmlns:p14="http://schemas.microsoft.com/office/powerpoint/2010/main" val="9314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AB18D-C65B-A87C-5C54-E215BF40ACC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1344447-FBF7-E07E-0380-35F4B494B25B}"/>
              </a:ext>
            </a:extLst>
          </p:cNvPr>
          <p:cNvSpPr>
            <a:spLocks noGrp="1"/>
          </p:cNvSpPr>
          <p:nvPr>
            <p:ph type="subTitle" idx="1"/>
          </p:nvPr>
        </p:nvSpPr>
        <p:spPr>
          <a:xfrm>
            <a:off x="631767" y="347472"/>
            <a:ext cx="10947862" cy="6108192"/>
          </a:xfrm>
        </p:spPr>
        <p:txBody>
          <a:bodyPr>
            <a:normAutofit/>
          </a:bodyPr>
          <a:lstStyle/>
          <a:p>
            <a:pPr>
              <a:spcBef>
                <a:spcPts val="1200"/>
              </a:spcBef>
            </a:pPr>
            <a:r>
              <a:rPr lang="en-US" sz="4800" b="1" dirty="0"/>
              <a:t>Taste and see </a:t>
            </a:r>
          </a:p>
          <a:p>
            <a:pPr>
              <a:spcBef>
                <a:spcPts val="1200"/>
              </a:spcBef>
            </a:pPr>
            <a:r>
              <a:rPr lang="en-US" sz="4800" b="1" dirty="0"/>
              <a:t>that the Lord is </a:t>
            </a:r>
            <a:r>
              <a:rPr lang="en-US" sz="4800" b="1" dirty="0">
                <a:solidFill>
                  <a:srgbClr val="FF0000"/>
                </a:solidFill>
              </a:rPr>
              <a:t>good</a:t>
            </a:r>
            <a:r>
              <a:rPr lang="en-US" sz="4800" b="1" dirty="0"/>
              <a:t> </a:t>
            </a:r>
            <a:r>
              <a:rPr lang="en-US" sz="4800" dirty="0"/>
              <a:t>…</a:t>
            </a:r>
          </a:p>
          <a:p>
            <a:pPr algn="l">
              <a:spcBef>
                <a:spcPts val="1200"/>
              </a:spcBef>
            </a:pPr>
            <a:r>
              <a:rPr lang="en-US" sz="3600" dirty="0"/>
              <a:t>at Creation (</a:t>
            </a:r>
            <a:r>
              <a:rPr lang="en-US" sz="3600" i="1" dirty="0"/>
              <a:t>The World</a:t>
            </a:r>
            <a:r>
              <a:rPr lang="en-US" sz="3600" dirty="0"/>
              <a:t>)</a:t>
            </a:r>
          </a:p>
          <a:p>
            <a:pPr algn="l">
              <a:spcBef>
                <a:spcPts val="1200"/>
              </a:spcBef>
            </a:pPr>
            <a:r>
              <a:rPr lang="en-US" sz="3600" dirty="0"/>
              <a:t>at Communicating (</a:t>
            </a:r>
            <a:r>
              <a:rPr lang="en-US" sz="3600" i="1" dirty="0"/>
              <a:t>The Word</a:t>
            </a:r>
            <a:r>
              <a:rPr lang="en-US" sz="3600" dirty="0"/>
              <a:t>)</a:t>
            </a:r>
          </a:p>
          <a:p>
            <a:pPr algn="l">
              <a:spcBef>
                <a:spcPts val="1200"/>
              </a:spcBef>
            </a:pPr>
            <a:r>
              <a:rPr lang="en-US" sz="4800" b="1" dirty="0"/>
              <a:t>at RESCUING PEOPLE</a:t>
            </a:r>
          </a:p>
        </p:txBody>
      </p:sp>
    </p:spTree>
    <p:extLst>
      <p:ext uri="{BB962C8B-B14F-4D97-AF65-F5344CB8AC3E}">
        <p14:creationId xmlns:p14="http://schemas.microsoft.com/office/powerpoint/2010/main" val="15920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23455" y="347472"/>
            <a:ext cx="10964487" cy="6108192"/>
          </a:xfrm>
        </p:spPr>
        <p:txBody>
          <a:bodyPr>
            <a:normAutofit lnSpcReduction="10000"/>
          </a:bodyPr>
          <a:lstStyle/>
          <a:p>
            <a:pPr algn="l">
              <a:spcBef>
                <a:spcPts val="0"/>
              </a:spcBef>
            </a:pPr>
            <a:r>
              <a:rPr lang="en-US" sz="4800" b="1" dirty="0">
                <a:solidFill>
                  <a:srgbClr val="FF0000"/>
                </a:solidFill>
              </a:rPr>
              <a:t>Matt 19:16  </a:t>
            </a:r>
            <a:r>
              <a:rPr lang="en-US" sz="4800" dirty="0"/>
              <a:t>Now behold, one came and said to Jesus, "</a:t>
            </a:r>
            <a:r>
              <a:rPr lang="en-US" sz="4800" b="1" dirty="0">
                <a:solidFill>
                  <a:srgbClr val="FF0000"/>
                </a:solidFill>
              </a:rPr>
              <a:t>Good</a:t>
            </a:r>
            <a:r>
              <a:rPr lang="en-US" sz="4800" dirty="0"/>
              <a:t> Teacher, what </a:t>
            </a:r>
            <a:r>
              <a:rPr lang="en-US" sz="4800" b="1" dirty="0">
                <a:solidFill>
                  <a:srgbClr val="FF0000"/>
                </a:solidFill>
              </a:rPr>
              <a:t>good</a:t>
            </a:r>
            <a:r>
              <a:rPr lang="en-US" sz="4800" dirty="0"/>
              <a:t> thing shall I do that I may have eternal life?“</a:t>
            </a:r>
          </a:p>
          <a:p>
            <a:pPr algn="l"/>
            <a:endParaRPr lang="en-US" sz="1100" b="1" dirty="0">
              <a:solidFill>
                <a:srgbClr val="FF0000"/>
              </a:solidFill>
            </a:endParaRPr>
          </a:p>
          <a:p>
            <a:pPr algn="l"/>
            <a:r>
              <a:rPr lang="en-US" sz="4800" b="1" dirty="0">
                <a:solidFill>
                  <a:srgbClr val="FF0000"/>
                </a:solidFill>
              </a:rPr>
              <a:t>Rom 3:10</a:t>
            </a:r>
            <a:r>
              <a:rPr lang="en-US" sz="4800" dirty="0">
                <a:solidFill>
                  <a:srgbClr val="FF0000"/>
                </a:solidFill>
              </a:rPr>
              <a:t>  </a:t>
            </a:r>
            <a:r>
              <a:rPr lang="en-US" sz="4800" dirty="0"/>
              <a:t>It is written: "No one is righteous, no, not one; </a:t>
            </a:r>
          </a:p>
          <a:p>
            <a:pPr algn="l"/>
            <a:r>
              <a:rPr lang="en-US" sz="4800" b="1" dirty="0">
                <a:solidFill>
                  <a:srgbClr val="FF0000"/>
                </a:solidFill>
              </a:rPr>
              <a:t>12  </a:t>
            </a:r>
            <a:r>
              <a:rPr lang="en-US" sz="4800" dirty="0"/>
              <a:t>All have turned aside; together they have become worthless; </a:t>
            </a:r>
            <a:r>
              <a:rPr lang="en-US" sz="4800" b="1" dirty="0"/>
              <a:t>no one does </a:t>
            </a:r>
            <a:r>
              <a:rPr lang="en-US" sz="4800" b="1" dirty="0">
                <a:solidFill>
                  <a:srgbClr val="FF0000"/>
                </a:solidFill>
              </a:rPr>
              <a:t>good</a:t>
            </a:r>
            <a:r>
              <a:rPr lang="en-US" sz="4800" dirty="0"/>
              <a:t>, not even one." </a:t>
            </a:r>
          </a:p>
          <a:p>
            <a:pPr algn="l">
              <a:spcBef>
                <a:spcPts val="0"/>
              </a:spcBef>
            </a:pPr>
            <a:endParaRPr lang="en-US" sz="4800" dirty="0"/>
          </a:p>
        </p:txBody>
      </p:sp>
    </p:spTree>
    <p:extLst>
      <p:ext uri="{BB962C8B-B14F-4D97-AF65-F5344CB8AC3E}">
        <p14:creationId xmlns:p14="http://schemas.microsoft.com/office/powerpoint/2010/main" val="370368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23455" y="347472"/>
            <a:ext cx="10956174" cy="6108192"/>
          </a:xfrm>
        </p:spPr>
        <p:txBody>
          <a:bodyPr>
            <a:normAutofit/>
          </a:bodyPr>
          <a:lstStyle/>
          <a:p>
            <a:pPr algn="l">
              <a:spcBef>
                <a:spcPts val="0"/>
              </a:spcBef>
            </a:pPr>
            <a:r>
              <a:rPr lang="en-US" sz="4800" b="1" dirty="0">
                <a:solidFill>
                  <a:srgbClr val="FF0000"/>
                </a:solidFill>
              </a:rPr>
              <a:t>John 10:11  </a:t>
            </a:r>
            <a:r>
              <a:rPr lang="en-US" sz="4800" dirty="0"/>
              <a:t>I (</a:t>
            </a:r>
            <a:r>
              <a:rPr lang="en-US" sz="4800" i="1" dirty="0"/>
              <a:t>Jesus</a:t>
            </a:r>
            <a:r>
              <a:rPr lang="en-US" sz="4800" dirty="0"/>
              <a:t>) am the </a:t>
            </a:r>
            <a:r>
              <a:rPr lang="en-US" sz="4800" b="1" dirty="0">
                <a:solidFill>
                  <a:srgbClr val="FF0000"/>
                </a:solidFill>
              </a:rPr>
              <a:t>good</a:t>
            </a:r>
            <a:r>
              <a:rPr lang="en-US" sz="4800" dirty="0"/>
              <a:t> shepherd. The </a:t>
            </a:r>
            <a:r>
              <a:rPr lang="en-US" sz="4800" b="1" dirty="0">
                <a:solidFill>
                  <a:srgbClr val="FF0000"/>
                </a:solidFill>
              </a:rPr>
              <a:t>good</a:t>
            </a:r>
            <a:r>
              <a:rPr lang="en-US" sz="4800" dirty="0"/>
              <a:t> shepherd </a:t>
            </a:r>
            <a:r>
              <a:rPr lang="en-US" sz="4800" b="1" dirty="0"/>
              <a:t>gives His life for the sheep</a:t>
            </a:r>
            <a:r>
              <a:rPr lang="en-US" sz="4800" dirty="0"/>
              <a:t>. </a:t>
            </a:r>
          </a:p>
          <a:p>
            <a:pPr algn="l"/>
            <a:endParaRPr lang="en-US" sz="2000" b="1" dirty="0">
              <a:solidFill>
                <a:srgbClr val="FF0000"/>
              </a:solidFill>
            </a:endParaRPr>
          </a:p>
          <a:p>
            <a:pPr algn="l"/>
            <a:r>
              <a:rPr lang="en-US" sz="4800" b="1" dirty="0">
                <a:solidFill>
                  <a:srgbClr val="FF0000"/>
                </a:solidFill>
              </a:rPr>
              <a:t>Rom 5:7  </a:t>
            </a:r>
            <a:r>
              <a:rPr lang="en-US" sz="4800" dirty="0"/>
              <a:t>One will scarcely die for a righteous person—though perhaps for </a:t>
            </a:r>
            <a:r>
              <a:rPr lang="en-US" sz="4800" b="1" dirty="0"/>
              <a:t>a </a:t>
            </a:r>
            <a:r>
              <a:rPr lang="en-US" sz="4800" b="1" dirty="0">
                <a:solidFill>
                  <a:srgbClr val="FF0000"/>
                </a:solidFill>
              </a:rPr>
              <a:t>good</a:t>
            </a:r>
            <a:r>
              <a:rPr lang="en-US" sz="4800" b="1" dirty="0"/>
              <a:t> person </a:t>
            </a:r>
            <a:r>
              <a:rPr lang="en-US" sz="4800" dirty="0"/>
              <a:t>one would dare even to die—</a:t>
            </a:r>
          </a:p>
          <a:p>
            <a:pPr algn="l"/>
            <a:r>
              <a:rPr lang="en-US" sz="4800" b="1" dirty="0">
                <a:solidFill>
                  <a:srgbClr val="FF0000"/>
                </a:solidFill>
              </a:rPr>
              <a:t>8  </a:t>
            </a:r>
            <a:r>
              <a:rPr lang="en-US" sz="4800" dirty="0"/>
              <a:t>but God shows his love in that while we were still sinners, </a:t>
            </a:r>
            <a:r>
              <a:rPr lang="en-US" sz="4800" b="1" dirty="0"/>
              <a:t>Christ died for us</a:t>
            </a:r>
            <a:r>
              <a:rPr lang="en-US" sz="4800" dirty="0"/>
              <a:t>. </a:t>
            </a:r>
          </a:p>
        </p:txBody>
      </p:sp>
    </p:spTree>
    <p:extLst>
      <p:ext uri="{BB962C8B-B14F-4D97-AF65-F5344CB8AC3E}">
        <p14:creationId xmlns:p14="http://schemas.microsoft.com/office/powerpoint/2010/main" val="301848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31767" y="347472"/>
            <a:ext cx="10956175" cy="6108192"/>
          </a:xfrm>
        </p:spPr>
        <p:txBody>
          <a:bodyPr>
            <a:normAutofit/>
          </a:bodyPr>
          <a:lstStyle/>
          <a:p>
            <a:pPr algn="l">
              <a:spcBef>
                <a:spcPts val="1200"/>
              </a:spcBef>
            </a:pPr>
            <a:r>
              <a:rPr lang="en-US" sz="4800" b="1" dirty="0">
                <a:solidFill>
                  <a:srgbClr val="FF0000"/>
                </a:solidFill>
              </a:rPr>
              <a:t>Psalm 34:8  </a:t>
            </a:r>
            <a:r>
              <a:rPr lang="en-US" sz="4800" dirty="0"/>
              <a:t>O, taste and see that </a:t>
            </a:r>
            <a:r>
              <a:rPr lang="en-US" sz="4800" b="1" dirty="0"/>
              <a:t>the Lord 	is good;</a:t>
            </a:r>
            <a:endParaRPr lang="en-US" sz="4800" dirty="0"/>
          </a:p>
          <a:p>
            <a:pPr>
              <a:spcBef>
                <a:spcPts val="0"/>
              </a:spcBef>
            </a:pPr>
            <a:r>
              <a:rPr lang="en-US" sz="4800" dirty="0"/>
              <a:t>at Creation</a:t>
            </a:r>
          </a:p>
          <a:p>
            <a:pPr>
              <a:spcBef>
                <a:spcPts val="0"/>
              </a:spcBef>
            </a:pPr>
            <a:r>
              <a:rPr lang="en-US" sz="4800" dirty="0"/>
              <a:t>at Communicating</a:t>
            </a:r>
          </a:p>
          <a:p>
            <a:pPr>
              <a:spcBef>
                <a:spcPts val="0"/>
              </a:spcBef>
            </a:pPr>
            <a:r>
              <a:rPr lang="en-US" sz="4800" dirty="0"/>
              <a:t>at Rescuing People</a:t>
            </a:r>
          </a:p>
          <a:p>
            <a:pPr>
              <a:spcBef>
                <a:spcPts val="0"/>
              </a:spcBef>
            </a:pPr>
            <a:endParaRPr lang="en-US" sz="4800" dirty="0"/>
          </a:p>
          <a:p>
            <a:pPr algn="l">
              <a:spcBef>
                <a:spcPts val="0"/>
              </a:spcBef>
            </a:pPr>
            <a:r>
              <a:rPr lang="en-US" sz="4800" dirty="0"/>
              <a:t>Blessed is the one who </a:t>
            </a:r>
            <a:r>
              <a:rPr lang="en-US" sz="4800" b="1" dirty="0"/>
              <a:t>trusts</a:t>
            </a:r>
            <a:r>
              <a:rPr lang="en-US" sz="4800" dirty="0"/>
              <a:t> </a:t>
            </a:r>
            <a:r>
              <a:rPr lang="en-US" sz="4800" b="1" dirty="0"/>
              <a:t>in Him</a:t>
            </a:r>
            <a:r>
              <a:rPr lang="en-US" sz="4800" dirty="0"/>
              <a:t>.</a:t>
            </a:r>
          </a:p>
        </p:txBody>
      </p:sp>
    </p:spTree>
    <p:extLst>
      <p:ext uri="{BB962C8B-B14F-4D97-AF65-F5344CB8AC3E}">
        <p14:creationId xmlns:p14="http://schemas.microsoft.com/office/powerpoint/2010/main" val="302279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1999488" y="347472"/>
            <a:ext cx="8229600" cy="6108192"/>
          </a:xfrm>
        </p:spPr>
        <p:txBody>
          <a:bodyPr>
            <a:normAutofit/>
          </a:bodyPr>
          <a:lstStyle/>
          <a:p>
            <a:endParaRPr lang="en-US" sz="6600" b="1" dirty="0">
              <a:solidFill>
                <a:srgbClr val="FF0000"/>
              </a:solidFill>
            </a:endParaRPr>
          </a:p>
        </p:txBody>
      </p:sp>
      <p:pic>
        <p:nvPicPr>
          <p:cNvPr id="4" name="Picture 3">
            <a:extLst>
              <a:ext uri="{FF2B5EF4-FFF2-40B4-BE49-F238E27FC236}">
                <a16:creationId xmlns:a16="http://schemas.microsoft.com/office/drawing/2014/main" id="{2D4128E4-E734-4E36-9321-0CE1E5221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80" y="896"/>
            <a:ext cx="8759952" cy="6870551"/>
          </a:xfrm>
          <a:prstGeom prst="rect">
            <a:avLst/>
          </a:prstGeom>
        </p:spPr>
      </p:pic>
    </p:spTree>
    <p:extLst>
      <p:ext uri="{BB962C8B-B14F-4D97-AF65-F5344CB8AC3E}">
        <p14:creationId xmlns:p14="http://schemas.microsoft.com/office/powerpoint/2010/main" val="3742825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1999488" y="347472"/>
            <a:ext cx="8229600" cy="6108192"/>
          </a:xfrm>
        </p:spPr>
        <p:txBody>
          <a:bodyPr>
            <a:normAutofit/>
          </a:bodyPr>
          <a:lstStyle/>
          <a:p>
            <a:endParaRPr lang="en-US" sz="6600" b="1" dirty="0">
              <a:solidFill>
                <a:srgbClr val="FF0000"/>
              </a:solidFill>
            </a:endParaRPr>
          </a:p>
        </p:txBody>
      </p:sp>
      <p:pic>
        <p:nvPicPr>
          <p:cNvPr id="5" name="Picture 4">
            <a:extLst>
              <a:ext uri="{FF2B5EF4-FFF2-40B4-BE49-F238E27FC236}">
                <a16:creationId xmlns:a16="http://schemas.microsoft.com/office/drawing/2014/main" id="{8819934B-9129-4A7D-8887-6CF69B64D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338328"/>
            <a:ext cx="9176627" cy="7196328"/>
          </a:xfrm>
          <a:prstGeom prst="rect">
            <a:avLst/>
          </a:prstGeom>
        </p:spPr>
      </p:pic>
    </p:spTree>
    <p:extLst>
      <p:ext uri="{BB962C8B-B14F-4D97-AF65-F5344CB8AC3E}">
        <p14:creationId xmlns:p14="http://schemas.microsoft.com/office/powerpoint/2010/main" val="674538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7823C-203E-CA7E-A5F3-E8CC0F99376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2F00E81-6727-2DB1-8B42-F509293AB0E1}"/>
              </a:ext>
            </a:extLst>
          </p:cNvPr>
          <p:cNvSpPr>
            <a:spLocks noGrp="1"/>
          </p:cNvSpPr>
          <p:nvPr>
            <p:ph type="subTitle" idx="1"/>
          </p:nvPr>
        </p:nvSpPr>
        <p:spPr>
          <a:xfrm>
            <a:off x="631767" y="347472"/>
            <a:ext cx="10947862" cy="6108192"/>
          </a:xfrm>
        </p:spPr>
        <p:txBody>
          <a:bodyPr>
            <a:noAutofit/>
          </a:bodyPr>
          <a:lstStyle/>
          <a:p>
            <a:pPr>
              <a:spcBef>
                <a:spcPts val="1200"/>
              </a:spcBef>
            </a:pPr>
            <a:r>
              <a:rPr lang="en-US" sz="4800" b="1" dirty="0"/>
              <a:t>God is </a:t>
            </a:r>
            <a:r>
              <a:rPr lang="en-US" sz="4800" b="1" dirty="0">
                <a:solidFill>
                  <a:srgbClr val="FF0000"/>
                </a:solidFill>
              </a:rPr>
              <a:t>good</a:t>
            </a:r>
            <a:r>
              <a:rPr lang="en-US" sz="4800" b="1" dirty="0"/>
              <a:t> </a:t>
            </a:r>
            <a:r>
              <a:rPr lang="en-US" sz="4800" dirty="0"/>
              <a:t>… </a:t>
            </a:r>
            <a:r>
              <a:rPr lang="en-US" sz="4800" b="1" dirty="0"/>
              <a:t>at</a:t>
            </a:r>
            <a:r>
              <a:rPr lang="en-US" sz="4800" dirty="0"/>
              <a:t> </a:t>
            </a:r>
            <a:r>
              <a:rPr lang="en-US" sz="4800" b="1" dirty="0"/>
              <a:t>Rescuing People</a:t>
            </a:r>
          </a:p>
          <a:p>
            <a:pPr marL="685800" indent="-685800" algn="l">
              <a:buFont typeface="Wingdings" panose="05000000000000000000" pitchFamily="2" charset="2"/>
              <a:buChar char="Ø"/>
            </a:pPr>
            <a:r>
              <a:rPr lang="en-US" sz="4800" i="1" dirty="0"/>
              <a:t>All who don’t trust Jesus will “</a:t>
            </a:r>
            <a:r>
              <a:rPr lang="en-US" sz="4800" b="1" i="1" dirty="0"/>
              <a:t>taste death</a:t>
            </a:r>
            <a:r>
              <a:rPr lang="en-US" sz="4800" i="1" dirty="0"/>
              <a:t>” without His help</a:t>
            </a:r>
            <a:r>
              <a:rPr lang="en-US" sz="4800" dirty="0"/>
              <a:t>.</a:t>
            </a:r>
          </a:p>
          <a:p>
            <a:pPr algn="l"/>
            <a:r>
              <a:rPr lang="en-US" sz="4800" b="1" dirty="0">
                <a:solidFill>
                  <a:srgbClr val="FF0000"/>
                </a:solidFill>
              </a:rPr>
              <a:t>Heb 2:9  </a:t>
            </a:r>
            <a:r>
              <a:rPr lang="en-US" sz="4800" dirty="0"/>
              <a:t>But we see Jesus, who was made a little lower than the angels, for the suffering of death crowned with glory and honor, that He, by the grace of God, might </a:t>
            </a:r>
            <a:r>
              <a:rPr lang="en-US" sz="4800" b="1" dirty="0"/>
              <a:t>taste death for everyone</a:t>
            </a:r>
            <a:r>
              <a:rPr lang="en-US" sz="4800" dirty="0"/>
              <a:t>. </a:t>
            </a:r>
            <a:endParaRPr lang="en-US" sz="4800" spc="-220" dirty="0"/>
          </a:p>
        </p:txBody>
      </p:sp>
    </p:spTree>
    <p:extLst>
      <p:ext uri="{BB962C8B-B14F-4D97-AF65-F5344CB8AC3E}">
        <p14:creationId xmlns:p14="http://schemas.microsoft.com/office/powerpoint/2010/main" val="142985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DA657-C12C-426F-4C48-4CD6EAEDBA7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BA3FD96-0571-A43E-6817-059C536C788B}"/>
              </a:ext>
            </a:extLst>
          </p:cNvPr>
          <p:cNvSpPr>
            <a:spLocks noGrp="1"/>
          </p:cNvSpPr>
          <p:nvPr>
            <p:ph type="subTitle" idx="1"/>
          </p:nvPr>
        </p:nvSpPr>
        <p:spPr>
          <a:xfrm>
            <a:off x="631767" y="347472"/>
            <a:ext cx="10947862" cy="6108192"/>
          </a:xfrm>
        </p:spPr>
        <p:txBody>
          <a:bodyPr>
            <a:noAutofit/>
          </a:bodyPr>
          <a:lstStyle/>
          <a:p>
            <a:pPr marL="685800" indent="-685800" algn="l">
              <a:buFont typeface="Wingdings" panose="05000000000000000000" pitchFamily="2" charset="2"/>
              <a:buChar char="Ø"/>
            </a:pPr>
            <a:r>
              <a:rPr lang="en-US" sz="4800" i="1" dirty="0"/>
              <a:t>All who don’t trust Jesus will not “</a:t>
            </a:r>
            <a:r>
              <a:rPr lang="en-US" sz="4800" b="1" i="1" dirty="0"/>
              <a:t>taste His grace</a:t>
            </a:r>
            <a:r>
              <a:rPr lang="en-US" sz="4800" i="1" dirty="0"/>
              <a:t>”</a:t>
            </a:r>
            <a:r>
              <a:rPr lang="en-US" sz="4800" dirty="0"/>
              <a:t>.</a:t>
            </a:r>
          </a:p>
          <a:p>
            <a:pPr algn="l"/>
            <a:r>
              <a:rPr lang="en-US" sz="4800" b="1" dirty="0">
                <a:solidFill>
                  <a:srgbClr val="FF0000"/>
                </a:solidFill>
              </a:rPr>
              <a:t>1Peter 2:2  </a:t>
            </a:r>
            <a:r>
              <a:rPr lang="en-US" sz="4800" dirty="0"/>
              <a:t>As newborn babes, desire the pure milk of the word, that you may grow thereby, </a:t>
            </a:r>
          </a:p>
          <a:p>
            <a:pPr algn="l"/>
            <a:r>
              <a:rPr lang="en-US" sz="4800" b="1" dirty="0">
                <a:solidFill>
                  <a:srgbClr val="FF0000"/>
                </a:solidFill>
              </a:rPr>
              <a:t>3</a:t>
            </a:r>
            <a:r>
              <a:rPr lang="en-US" sz="4800" dirty="0"/>
              <a:t>  if indeed you have </a:t>
            </a:r>
            <a:r>
              <a:rPr lang="en-US" sz="4800" b="1" dirty="0"/>
              <a:t>tasted that the Lord is gracious</a:t>
            </a:r>
            <a:r>
              <a:rPr lang="en-US" sz="4800" dirty="0"/>
              <a:t>. </a:t>
            </a:r>
            <a:endParaRPr lang="en-US" sz="4800" spc="-220" dirty="0"/>
          </a:p>
        </p:txBody>
      </p:sp>
    </p:spTree>
    <p:extLst>
      <p:ext uri="{BB962C8B-B14F-4D97-AF65-F5344CB8AC3E}">
        <p14:creationId xmlns:p14="http://schemas.microsoft.com/office/powerpoint/2010/main" val="335859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82151-68E3-CD2B-1C9E-E92EF070E3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F212379-57C7-30FF-BF8C-266ECCD6FF5C}"/>
              </a:ext>
            </a:extLst>
          </p:cNvPr>
          <p:cNvSpPr>
            <a:spLocks noGrp="1"/>
          </p:cNvSpPr>
          <p:nvPr>
            <p:ph type="subTitle" idx="1"/>
          </p:nvPr>
        </p:nvSpPr>
        <p:spPr>
          <a:xfrm>
            <a:off x="631767" y="347472"/>
            <a:ext cx="10947862" cy="6108192"/>
          </a:xfrm>
        </p:spPr>
        <p:txBody>
          <a:bodyPr>
            <a:noAutofit/>
          </a:bodyPr>
          <a:lstStyle/>
          <a:p>
            <a:pPr marL="685800" indent="-685800" algn="l">
              <a:buFont typeface="Wingdings" panose="05000000000000000000" pitchFamily="2" charset="2"/>
              <a:buChar char="Ø"/>
            </a:pPr>
            <a:r>
              <a:rPr lang="en-US" sz="4800" i="1" dirty="0"/>
              <a:t>“Tasting” Jesus, but then not trusting Him makes certain things </a:t>
            </a:r>
            <a:r>
              <a:rPr lang="en-US" sz="4800" b="1" i="1" dirty="0"/>
              <a:t>impossible</a:t>
            </a:r>
            <a:r>
              <a:rPr lang="en-US" sz="4800" dirty="0"/>
              <a:t>.</a:t>
            </a:r>
          </a:p>
          <a:p>
            <a:pPr algn="l"/>
            <a:r>
              <a:rPr lang="en-US" sz="4800" b="1" dirty="0">
                <a:solidFill>
                  <a:srgbClr val="FF0000"/>
                </a:solidFill>
              </a:rPr>
              <a:t>Heb 6:4  </a:t>
            </a:r>
            <a:r>
              <a:rPr lang="en-US" sz="4800" dirty="0"/>
              <a:t>It is </a:t>
            </a:r>
            <a:r>
              <a:rPr lang="en-US" sz="4800" b="1" dirty="0"/>
              <a:t>impossible</a:t>
            </a:r>
            <a:r>
              <a:rPr lang="en-US" sz="4800" dirty="0"/>
              <a:t> for those who were once enlightened, and have </a:t>
            </a:r>
            <a:r>
              <a:rPr lang="en-US" sz="4800" b="1" dirty="0"/>
              <a:t>tasted</a:t>
            </a:r>
            <a:r>
              <a:rPr lang="en-US" sz="4800" dirty="0"/>
              <a:t> the heavenly gift, and have become partakers of the Holy Spirit, </a:t>
            </a:r>
          </a:p>
          <a:p>
            <a:pPr algn="l"/>
            <a:r>
              <a:rPr lang="en-US" sz="4800" b="1" dirty="0">
                <a:solidFill>
                  <a:srgbClr val="FF0000"/>
                </a:solidFill>
              </a:rPr>
              <a:t>5</a:t>
            </a:r>
            <a:r>
              <a:rPr lang="en-US" sz="4800" dirty="0"/>
              <a:t>  and have </a:t>
            </a:r>
            <a:r>
              <a:rPr lang="en-US" sz="4800" b="1" dirty="0"/>
              <a:t>tasted</a:t>
            </a:r>
            <a:r>
              <a:rPr lang="en-US" sz="4800" dirty="0"/>
              <a:t> the good word of God and the powers of the age to come, </a:t>
            </a:r>
          </a:p>
        </p:txBody>
      </p:sp>
    </p:spTree>
    <p:extLst>
      <p:ext uri="{BB962C8B-B14F-4D97-AF65-F5344CB8AC3E}">
        <p14:creationId xmlns:p14="http://schemas.microsoft.com/office/powerpoint/2010/main" val="172322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06829" y="347472"/>
            <a:ext cx="10947862" cy="6108192"/>
          </a:xfrm>
        </p:spPr>
        <p:txBody>
          <a:bodyPr>
            <a:normAutofit/>
          </a:bodyPr>
          <a:lstStyle/>
          <a:p>
            <a:r>
              <a:rPr lang="en-US" sz="4800" b="1" dirty="0"/>
              <a:t>The Lord is </a:t>
            </a:r>
            <a:r>
              <a:rPr lang="en-US" sz="4800" b="1" dirty="0">
                <a:solidFill>
                  <a:srgbClr val="FF0000"/>
                </a:solidFill>
              </a:rPr>
              <a:t>good</a:t>
            </a:r>
            <a:r>
              <a:rPr lang="en-US" sz="4800" b="1" dirty="0"/>
              <a:t> </a:t>
            </a:r>
            <a:r>
              <a:rPr lang="en-US" sz="4800" dirty="0"/>
              <a:t>at CREATION</a:t>
            </a:r>
            <a:endParaRPr lang="en-US" sz="4800" b="1" dirty="0">
              <a:solidFill>
                <a:srgbClr val="FF0000"/>
              </a:solidFill>
            </a:endParaRPr>
          </a:p>
          <a:p>
            <a:pPr algn="l"/>
            <a:r>
              <a:rPr lang="en-US" sz="4800" b="1" dirty="0">
                <a:solidFill>
                  <a:srgbClr val="FF0000"/>
                </a:solidFill>
              </a:rPr>
              <a:t>Gen 1:31  </a:t>
            </a:r>
            <a:r>
              <a:rPr lang="en-US" sz="4800" dirty="0"/>
              <a:t>God saw everything that </a:t>
            </a:r>
            <a:r>
              <a:rPr lang="en-US" sz="4800" b="1" dirty="0"/>
              <a:t>He had made</a:t>
            </a:r>
            <a:r>
              <a:rPr lang="en-US" sz="4800" dirty="0"/>
              <a:t>, and indeed it was </a:t>
            </a:r>
            <a:r>
              <a:rPr lang="en-US" sz="4800" b="1" dirty="0"/>
              <a:t>very </a:t>
            </a:r>
            <a:r>
              <a:rPr lang="en-US" sz="4800" b="1" dirty="0">
                <a:solidFill>
                  <a:srgbClr val="FF0000"/>
                </a:solidFill>
              </a:rPr>
              <a:t>good</a:t>
            </a:r>
            <a:r>
              <a:rPr lang="en-US" sz="4800" dirty="0"/>
              <a:t>.</a:t>
            </a:r>
            <a:endParaRPr lang="en-US" sz="2000" b="1" dirty="0">
              <a:solidFill>
                <a:srgbClr val="FF0000"/>
              </a:solidFill>
            </a:endParaRPr>
          </a:p>
          <a:p>
            <a:pPr algn="l"/>
            <a:r>
              <a:rPr lang="en-US" sz="4800" b="1" dirty="0">
                <a:solidFill>
                  <a:srgbClr val="FF0000"/>
                </a:solidFill>
              </a:rPr>
              <a:t>Ps 19:1  </a:t>
            </a:r>
            <a:r>
              <a:rPr lang="en-US" sz="4800" dirty="0"/>
              <a:t>The </a:t>
            </a:r>
            <a:r>
              <a:rPr lang="en-US" sz="4800" b="1" dirty="0"/>
              <a:t>heavens</a:t>
            </a:r>
            <a:r>
              <a:rPr lang="en-US" sz="4800" dirty="0"/>
              <a:t> declare the glory of God; the </a:t>
            </a:r>
            <a:r>
              <a:rPr lang="en-US" sz="4800" b="1" dirty="0"/>
              <a:t>firmament</a:t>
            </a:r>
            <a:r>
              <a:rPr lang="en-US" sz="4800" dirty="0"/>
              <a:t> shows His handiwork.</a:t>
            </a:r>
          </a:p>
        </p:txBody>
      </p:sp>
    </p:spTree>
    <p:extLst>
      <p:ext uri="{BB962C8B-B14F-4D97-AF65-F5344CB8AC3E}">
        <p14:creationId xmlns:p14="http://schemas.microsoft.com/office/powerpoint/2010/main" val="346139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4CFC-BE73-2AA7-2867-E761ED4327A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C7CF286-BB29-52F9-0215-141682B808F6}"/>
              </a:ext>
            </a:extLst>
          </p:cNvPr>
          <p:cNvSpPr>
            <a:spLocks noGrp="1"/>
          </p:cNvSpPr>
          <p:nvPr>
            <p:ph type="subTitle" idx="1"/>
          </p:nvPr>
        </p:nvSpPr>
        <p:spPr>
          <a:xfrm>
            <a:off x="631767" y="347472"/>
            <a:ext cx="10947862" cy="6108192"/>
          </a:xfrm>
        </p:spPr>
        <p:txBody>
          <a:bodyPr>
            <a:noAutofit/>
          </a:bodyPr>
          <a:lstStyle/>
          <a:p>
            <a:pPr algn="l"/>
            <a:r>
              <a:rPr lang="en-US" sz="4800" b="1" dirty="0">
                <a:solidFill>
                  <a:srgbClr val="FF0000"/>
                </a:solidFill>
              </a:rPr>
              <a:t>Heb 6:6  </a:t>
            </a:r>
            <a:r>
              <a:rPr lang="en-US" sz="4800" dirty="0"/>
              <a:t>if they fall away, (</a:t>
            </a:r>
            <a:r>
              <a:rPr lang="en-US" sz="4800" i="1" dirty="0"/>
              <a:t>it is </a:t>
            </a:r>
            <a:r>
              <a:rPr lang="en-US" sz="4800" b="1" i="1" dirty="0"/>
              <a:t>impossible</a:t>
            </a:r>
            <a:r>
              <a:rPr lang="en-US" sz="4800" dirty="0"/>
              <a:t>) to renew them again to repentance, since they crucify again for themselves the Son of God, and put Him to an open shame.</a:t>
            </a:r>
          </a:p>
          <a:p>
            <a:pPr algn="l"/>
            <a:endParaRPr lang="en-US" sz="1200" dirty="0"/>
          </a:p>
          <a:p>
            <a:pPr algn="l"/>
            <a:r>
              <a:rPr lang="en-US" sz="4800" b="1" dirty="0">
                <a:solidFill>
                  <a:srgbClr val="FF0000"/>
                </a:solidFill>
              </a:rPr>
              <a:t>Rom 2:4  </a:t>
            </a:r>
            <a:r>
              <a:rPr lang="en-US" sz="4800" dirty="0"/>
              <a:t>Or do you despise the riches of His </a:t>
            </a:r>
            <a:r>
              <a:rPr lang="en-US" sz="4800" b="1" dirty="0">
                <a:solidFill>
                  <a:srgbClr val="FF0000"/>
                </a:solidFill>
              </a:rPr>
              <a:t>goodness</a:t>
            </a:r>
            <a:r>
              <a:rPr lang="en-US" sz="4800" dirty="0"/>
              <a:t>, forbearance, and longsuffering, not knowing that the </a:t>
            </a:r>
            <a:r>
              <a:rPr lang="en-US" sz="4800" b="1" dirty="0">
                <a:solidFill>
                  <a:srgbClr val="FF0000"/>
                </a:solidFill>
              </a:rPr>
              <a:t>goodness</a:t>
            </a:r>
            <a:r>
              <a:rPr lang="en-US" sz="4800" dirty="0"/>
              <a:t> of God leads you to repentance? </a:t>
            </a:r>
          </a:p>
        </p:txBody>
      </p:sp>
    </p:spTree>
    <p:extLst>
      <p:ext uri="{BB962C8B-B14F-4D97-AF65-F5344CB8AC3E}">
        <p14:creationId xmlns:p14="http://schemas.microsoft.com/office/powerpoint/2010/main" val="15393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23455" y="347472"/>
            <a:ext cx="10981112" cy="6108192"/>
          </a:xfrm>
        </p:spPr>
        <p:txBody>
          <a:bodyPr>
            <a:noAutofit/>
          </a:bodyPr>
          <a:lstStyle/>
          <a:p>
            <a:pPr>
              <a:spcBef>
                <a:spcPts val="0"/>
              </a:spcBef>
            </a:pPr>
            <a:r>
              <a:rPr lang="en-US" sz="4800" i="1" dirty="0"/>
              <a:t>O taste and see that </a:t>
            </a:r>
            <a:r>
              <a:rPr lang="en-US" sz="4800" b="1" i="1" dirty="0"/>
              <a:t>the Lord is GOOD</a:t>
            </a:r>
            <a:r>
              <a:rPr lang="en-US" sz="4800" i="1" dirty="0"/>
              <a:t>!</a:t>
            </a:r>
            <a:endParaRPr lang="en-US" sz="4800" b="1" i="1" u="sng" dirty="0">
              <a:solidFill>
                <a:srgbClr val="FF0000"/>
              </a:solidFill>
            </a:endParaRPr>
          </a:p>
          <a:p>
            <a:pPr algn="l">
              <a:spcBef>
                <a:spcPts val="0"/>
              </a:spcBef>
            </a:pPr>
            <a:r>
              <a:rPr lang="en-US" sz="4800" b="1" u="sng" dirty="0">
                <a:solidFill>
                  <a:srgbClr val="FF0000"/>
                </a:solidFill>
              </a:rPr>
              <a:t>A</a:t>
            </a:r>
            <a:r>
              <a:rPr lang="en-US" sz="4800" b="1" dirty="0"/>
              <a:t>dmit</a:t>
            </a:r>
            <a:r>
              <a:rPr lang="en-US" sz="4800" dirty="0"/>
              <a:t> I am not </a:t>
            </a:r>
            <a:r>
              <a:rPr lang="en-US" sz="4800" b="1" dirty="0"/>
              <a:t>good</a:t>
            </a:r>
            <a:r>
              <a:rPr lang="en-US" sz="4800" dirty="0"/>
              <a:t> (</a:t>
            </a:r>
            <a:r>
              <a:rPr lang="en-US" sz="4800" i="1" dirty="0"/>
              <a:t>I am a sinner</a:t>
            </a:r>
            <a:r>
              <a:rPr lang="en-US" sz="4800" dirty="0"/>
              <a:t>).</a:t>
            </a:r>
          </a:p>
          <a:p>
            <a:pPr algn="l">
              <a:spcBef>
                <a:spcPts val="0"/>
              </a:spcBef>
            </a:pPr>
            <a:r>
              <a:rPr lang="en-US" sz="4800" b="1" u="sng" dirty="0">
                <a:solidFill>
                  <a:srgbClr val="FF0000"/>
                </a:solidFill>
              </a:rPr>
              <a:t>B</a:t>
            </a:r>
            <a:r>
              <a:rPr lang="en-US" sz="4800" b="1" dirty="0"/>
              <a:t>elieve</a:t>
            </a:r>
            <a:r>
              <a:rPr lang="en-US" sz="4800" dirty="0"/>
              <a:t> Jesus is perfectly </a:t>
            </a:r>
            <a:r>
              <a:rPr lang="en-US" sz="4800" b="1" dirty="0"/>
              <a:t>good</a:t>
            </a:r>
            <a:r>
              <a:rPr lang="en-US" sz="4800" dirty="0"/>
              <a:t>, and will  	</a:t>
            </a:r>
            <a:r>
              <a:rPr lang="en-US" sz="4800" spc="-100" dirty="0"/>
              <a:t>exchange His </a:t>
            </a:r>
            <a:r>
              <a:rPr lang="en-US" sz="4800" b="1" spc="-100" dirty="0"/>
              <a:t>goodness</a:t>
            </a:r>
            <a:r>
              <a:rPr lang="en-US" sz="4800" spc="-100" dirty="0"/>
              <a:t> for my sinfulness.</a:t>
            </a:r>
          </a:p>
          <a:p>
            <a:pPr algn="l">
              <a:spcBef>
                <a:spcPts val="0"/>
              </a:spcBef>
            </a:pPr>
            <a:r>
              <a:rPr lang="en-US" sz="4800" b="1" u="sng" dirty="0">
                <a:solidFill>
                  <a:srgbClr val="FF0000"/>
                </a:solidFill>
              </a:rPr>
              <a:t>C</a:t>
            </a:r>
            <a:r>
              <a:rPr lang="en-US" sz="4800" b="1" dirty="0"/>
              <a:t>ount the Cost </a:t>
            </a:r>
            <a:r>
              <a:rPr lang="en-US" sz="4800" dirty="0"/>
              <a:t>of rejecting His </a:t>
            </a:r>
            <a:r>
              <a:rPr lang="en-US" sz="4800" b="1" dirty="0"/>
              <a:t>goodness</a:t>
            </a:r>
            <a:r>
              <a:rPr lang="en-US" sz="4800" dirty="0"/>
              <a:t>, 	and the cost of receiving His </a:t>
            </a:r>
            <a:r>
              <a:rPr lang="en-US" sz="4800" b="1" dirty="0"/>
              <a:t>good</a:t>
            </a:r>
            <a:r>
              <a:rPr lang="en-US" sz="4800" dirty="0"/>
              <a:t> gift.</a:t>
            </a:r>
          </a:p>
          <a:p>
            <a:pPr algn="l">
              <a:spcBef>
                <a:spcPts val="0"/>
              </a:spcBef>
            </a:pPr>
            <a:r>
              <a:rPr lang="en-US" sz="4800" b="1" u="sng" dirty="0">
                <a:solidFill>
                  <a:srgbClr val="FF0000"/>
                </a:solidFill>
              </a:rPr>
              <a:t>D</a:t>
            </a:r>
            <a:r>
              <a:rPr lang="en-US" sz="4800" b="1" dirty="0"/>
              <a:t>ecide</a:t>
            </a:r>
            <a:r>
              <a:rPr lang="en-US" sz="4800" dirty="0"/>
              <a:t> to start trusting and following	Jesus, today!</a:t>
            </a:r>
          </a:p>
          <a:p>
            <a:pPr>
              <a:spcBef>
                <a:spcPts val="0"/>
              </a:spcBef>
            </a:pPr>
            <a:r>
              <a:rPr lang="en-US" sz="4800" i="1" dirty="0"/>
              <a:t>Blessed is the one who </a:t>
            </a:r>
            <a:r>
              <a:rPr lang="en-US" sz="4800" b="1" i="1" dirty="0"/>
              <a:t>TRUSTS</a:t>
            </a:r>
            <a:r>
              <a:rPr lang="en-US" sz="4800" i="1" dirty="0"/>
              <a:t> </a:t>
            </a:r>
            <a:r>
              <a:rPr lang="en-US" sz="4800" b="1" i="1" dirty="0"/>
              <a:t>in Him</a:t>
            </a:r>
            <a:r>
              <a:rPr lang="en-US" sz="4800" dirty="0"/>
              <a:t>.</a:t>
            </a:r>
          </a:p>
          <a:p>
            <a:pPr algn="l">
              <a:spcBef>
                <a:spcPts val="0"/>
              </a:spcBef>
            </a:pPr>
            <a:endParaRPr lang="en-US" sz="4800" dirty="0"/>
          </a:p>
        </p:txBody>
      </p:sp>
    </p:spTree>
    <p:extLst>
      <p:ext uri="{BB962C8B-B14F-4D97-AF65-F5344CB8AC3E}">
        <p14:creationId xmlns:p14="http://schemas.microsoft.com/office/powerpoint/2010/main" val="14111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631624-9A11-8AB8-DEEA-5A54C9EF51DE}"/>
              </a:ext>
            </a:extLst>
          </p:cNvPr>
          <p:cNvSpPr>
            <a:spLocks noGrp="1"/>
          </p:cNvSpPr>
          <p:nvPr>
            <p:ph type="subTitle" idx="1"/>
          </p:nvPr>
        </p:nvSpPr>
        <p:spPr>
          <a:xfrm>
            <a:off x="615142" y="515389"/>
            <a:ext cx="10972800" cy="5769033"/>
          </a:xfrm>
        </p:spPr>
        <p:txBody>
          <a:bodyPr>
            <a:noAutofit/>
          </a:bodyPr>
          <a:lstStyle/>
          <a:p>
            <a:r>
              <a:rPr lang="en-US" sz="4800" b="1" dirty="0"/>
              <a:t>What a Friend We Have in Jesus  </a:t>
            </a:r>
            <a:r>
              <a:rPr lang="en-US" sz="4800" dirty="0"/>
              <a:t>(</a:t>
            </a:r>
            <a:r>
              <a:rPr lang="en-US" sz="4800" b="1" dirty="0">
                <a:solidFill>
                  <a:srgbClr val="FF0000"/>
                </a:solidFill>
              </a:rPr>
              <a:t>244</a:t>
            </a:r>
            <a:r>
              <a:rPr lang="en-US" sz="4800" dirty="0"/>
              <a:t>)</a:t>
            </a:r>
          </a:p>
          <a:p>
            <a:r>
              <a:rPr lang="en-US" sz="4800" dirty="0"/>
              <a:t>What a friend we have in Jesus,</a:t>
            </a:r>
          </a:p>
          <a:p>
            <a:r>
              <a:rPr lang="en-US" sz="4800" dirty="0"/>
              <a:t>all our sins and griefs to bear!</a:t>
            </a:r>
          </a:p>
          <a:p>
            <a:r>
              <a:rPr lang="en-US" sz="4800" dirty="0"/>
              <a:t>What a privilege to carry</a:t>
            </a:r>
          </a:p>
          <a:p>
            <a:r>
              <a:rPr lang="en-US" sz="4800" dirty="0"/>
              <a:t>everything to God in prayer!</a:t>
            </a:r>
          </a:p>
        </p:txBody>
      </p:sp>
      <p:pic>
        <p:nvPicPr>
          <p:cNvPr id="2" name="Picture 1">
            <a:extLst>
              <a:ext uri="{FF2B5EF4-FFF2-40B4-BE49-F238E27FC236}">
                <a16:creationId xmlns:a16="http://schemas.microsoft.com/office/drawing/2014/main" id="{6D3E0FAE-5BD1-A799-E8A9-C3BC1A0F2CEE}"/>
              </a:ext>
            </a:extLst>
          </p:cNvPr>
          <p:cNvPicPr>
            <a:picLocks noChangeAspect="1"/>
          </p:cNvPicPr>
          <p:nvPr/>
        </p:nvPicPr>
        <p:blipFill>
          <a:blip r:embed="rId2">
            <a:extLst>
              <a:ext uri="{28A0092B-C50C-407E-A947-70E740481C1C}">
                <a14:useLocalDpi xmlns:a14="http://schemas.microsoft.com/office/drawing/2010/main" val="0"/>
              </a:ext>
            </a:extLst>
          </a:blip>
          <a:srcRect l="4494" t="5852" r="4214" b="5522"/>
          <a:stretch/>
        </p:blipFill>
        <p:spPr>
          <a:xfrm>
            <a:off x="9257585" y="4497184"/>
            <a:ext cx="2626844" cy="2086495"/>
          </a:xfrm>
          <a:prstGeom prst="rect">
            <a:avLst/>
          </a:prstGeom>
        </p:spPr>
      </p:pic>
    </p:spTree>
    <p:extLst>
      <p:ext uri="{BB962C8B-B14F-4D97-AF65-F5344CB8AC3E}">
        <p14:creationId xmlns:p14="http://schemas.microsoft.com/office/powerpoint/2010/main" val="1380375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631624-9A11-8AB8-DEEA-5A54C9EF51DE}"/>
              </a:ext>
            </a:extLst>
          </p:cNvPr>
          <p:cNvSpPr>
            <a:spLocks noGrp="1"/>
          </p:cNvSpPr>
          <p:nvPr>
            <p:ph type="subTitle" idx="1"/>
          </p:nvPr>
        </p:nvSpPr>
        <p:spPr>
          <a:xfrm>
            <a:off x="615142" y="515389"/>
            <a:ext cx="10972800" cy="5769033"/>
          </a:xfrm>
        </p:spPr>
        <p:txBody>
          <a:bodyPr>
            <a:noAutofit/>
          </a:bodyPr>
          <a:lstStyle/>
          <a:p>
            <a:r>
              <a:rPr lang="en-US" sz="4800"/>
              <a:t>O </a:t>
            </a:r>
            <a:r>
              <a:rPr lang="en-US" sz="4800" dirty="0"/>
              <a:t>what peace we often forfeit,</a:t>
            </a:r>
          </a:p>
          <a:p>
            <a:r>
              <a:rPr lang="en-US" sz="4800" dirty="0"/>
              <a:t>O what needless pain we bear,</a:t>
            </a:r>
          </a:p>
          <a:p>
            <a:r>
              <a:rPr lang="en-US" sz="4800" dirty="0"/>
              <a:t>all because we do not carry</a:t>
            </a:r>
          </a:p>
          <a:p>
            <a:r>
              <a:rPr lang="en-US" sz="4800" dirty="0"/>
              <a:t>everything to God in prayer!</a:t>
            </a:r>
          </a:p>
        </p:txBody>
      </p:sp>
      <p:pic>
        <p:nvPicPr>
          <p:cNvPr id="2" name="Picture 1">
            <a:extLst>
              <a:ext uri="{FF2B5EF4-FFF2-40B4-BE49-F238E27FC236}">
                <a16:creationId xmlns:a16="http://schemas.microsoft.com/office/drawing/2014/main" id="{B0B66ED1-7C1C-9D22-D4B6-EED8B1ABE2E3}"/>
              </a:ext>
            </a:extLst>
          </p:cNvPr>
          <p:cNvPicPr>
            <a:picLocks noChangeAspect="1"/>
          </p:cNvPicPr>
          <p:nvPr/>
        </p:nvPicPr>
        <p:blipFill>
          <a:blip r:embed="rId2">
            <a:extLst>
              <a:ext uri="{28A0092B-C50C-407E-A947-70E740481C1C}">
                <a14:useLocalDpi xmlns:a14="http://schemas.microsoft.com/office/drawing/2010/main" val="0"/>
              </a:ext>
            </a:extLst>
          </a:blip>
          <a:srcRect l="4494" t="5852" r="4214" b="5522"/>
          <a:stretch/>
        </p:blipFill>
        <p:spPr>
          <a:xfrm>
            <a:off x="9257585" y="4497184"/>
            <a:ext cx="2626844" cy="2086495"/>
          </a:xfrm>
          <a:prstGeom prst="rect">
            <a:avLst/>
          </a:prstGeom>
        </p:spPr>
      </p:pic>
    </p:spTree>
    <p:extLst>
      <p:ext uri="{BB962C8B-B14F-4D97-AF65-F5344CB8AC3E}">
        <p14:creationId xmlns:p14="http://schemas.microsoft.com/office/powerpoint/2010/main" val="959439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15141" y="347472"/>
            <a:ext cx="10964487" cy="6108192"/>
          </a:xfrm>
        </p:spPr>
        <p:txBody>
          <a:bodyPr>
            <a:normAutofit/>
          </a:bodyPr>
          <a:lstStyle/>
          <a:p>
            <a:r>
              <a:rPr lang="en-US" sz="6600" dirty="0"/>
              <a:t>O taste and see that</a:t>
            </a:r>
          </a:p>
          <a:p>
            <a:r>
              <a:rPr lang="en-US" sz="6600" b="1" dirty="0"/>
              <a:t>the Lord is GOOD</a:t>
            </a:r>
            <a:r>
              <a:rPr lang="en-US" sz="6600" dirty="0"/>
              <a:t>!</a:t>
            </a:r>
          </a:p>
          <a:p>
            <a:r>
              <a:rPr lang="en-US" sz="6600" dirty="0"/>
              <a:t>Blessed is the one who   </a:t>
            </a:r>
            <a:r>
              <a:rPr lang="en-US" sz="6600" b="1" dirty="0"/>
              <a:t>TRUSTS</a:t>
            </a:r>
            <a:r>
              <a:rPr lang="en-US" sz="6600" dirty="0"/>
              <a:t> </a:t>
            </a:r>
            <a:r>
              <a:rPr lang="en-US" sz="6600" b="1" dirty="0"/>
              <a:t>in Him</a:t>
            </a:r>
            <a:r>
              <a:rPr lang="en-US" sz="6600" dirty="0"/>
              <a:t>.</a:t>
            </a:r>
          </a:p>
          <a:p>
            <a:r>
              <a:rPr lang="en-US" sz="6600" b="1" dirty="0">
                <a:solidFill>
                  <a:srgbClr val="FF0000"/>
                </a:solidFill>
              </a:rPr>
              <a:t>Psalm 34:8</a:t>
            </a:r>
          </a:p>
        </p:txBody>
      </p:sp>
    </p:spTree>
    <p:extLst>
      <p:ext uri="{BB962C8B-B14F-4D97-AF65-F5344CB8AC3E}">
        <p14:creationId xmlns:p14="http://schemas.microsoft.com/office/powerpoint/2010/main" val="425345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1999488" y="347472"/>
            <a:ext cx="8229600" cy="6108192"/>
          </a:xfrm>
        </p:spPr>
        <p:txBody>
          <a:bodyPr>
            <a:normAutofit/>
          </a:bodyPr>
          <a:lstStyle/>
          <a:p>
            <a:r>
              <a:rPr lang="en-US" sz="4800" b="1" dirty="0"/>
              <a:t>The beasts of the fields</a:t>
            </a:r>
          </a:p>
        </p:txBody>
      </p:sp>
      <p:pic>
        <p:nvPicPr>
          <p:cNvPr id="5" name="Picture 4">
            <a:extLst>
              <a:ext uri="{FF2B5EF4-FFF2-40B4-BE49-F238E27FC236}">
                <a16:creationId xmlns:a16="http://schemas.microsoft.com/office/drawing/2014/main" id="{0E90EE7C-B90F-4489-9297-42A59BB5415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18952" y="1118848"/>
            <a:ext cx="9554095" cy="5656024"/>
          </a:xfrm>
          <a:prstGeom prst="rect">
            <a:avLst/>
          </a:prstGeom>
        </p:spPr>
      </p:pic>
    </p:spTree>
    <p:extLst>
      <p:ext uri="{BB962C8B-B14F-4D97-AF65-F5344CB8AC3E}">
        <p14:creationId xmlns:p14="http://schemas.microsoft.com/office/powerpoint/2010/main" val="39278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1999488" y="347472"/>
            <a:ext cx="8229600" cy="6108192"/>
          </a:xfrm>
        </p:spPr>
        <p:txBody>
          <a:bodyPr>
            <a:normAutofit/>
          </a:bodyPr>
          <a:lstStyle/>
          <a:p>
            <a:r>
              <a:rPr lang="en-US" sz="4800" b="1" dirty="0"/>
              <a:t>The birds of the air</a:t>
            </a:r>
          </a:p>
        </p:txBody>
      </p:sp>
      <p:pic>
        <p:nvPicPr>
          <p:cNvPr id="4" name="Picture 3">
            <a:extLst>
              <a:ext uri="{FF2B5EF4-FFF2-40B4-BE49-F238E27FC236}">
                <a16:creationId xmlns:a16="http://schemas.microsoft.com/office/drawing/2014/main" id="{F4CB55F8-D3B2-42FB-B8FA-69CF4C7F6076}"/>
              </a:ext>
            </a:extLst>
          </p:cNvPr>
          <p:cNvPicPr>
            <a:picLocks noChangeAspect="1"/>
          </p:cNvPicPr>
          <p:nvPr/>
        </p:nvPicPr>
        <p:blipFill rotWithShape="1">
          <a:blip r:embed="rId2">
            <a:extLst>
              <a:ext uri="{28A0092B-C50C-407E-A947-70E740481C1C}">
                <a14:useLocalDpi xmlns:a14="http://schemas.microsoft.com/office/drawing/2010/main" val="0"/>
              </a:ext>
            </a:extLst>
          </a:blip>
          <a:srcRect t="19349" b="1"/>
          <a:stretch/>
        </p:blipFill>
        <p:spPr>
          <a:xfrm>
            <a:off x="1390996" y="1116611"/>
            <a:ext cx="9410007" cy="5667960"/>
          </a:xfrm>
          <a:prstGeom prst="rect">
            <a:avLst/>
          </a:prstGeom>
        </p:spPr>
      </p:pic>
    </p:spTree>
    <p:extLst>
      <p:ext uri="{BB962C8B-B14F-4D97-AF65-F5344CB8AC3E}">
        <p14:creationId xmlns:p14="http://schemas.microsoft.com/office/powerpoint/2010/main" val="133391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1999488" y="347472"/>
            <a:ext cx="8229600" cy="6108192"/>
          </a:xfrm>
        </p:spPr>
        <p:txBody>
          <a:bodyPr>
            <a:normAutofit/>
          </a:bodyPr>
          <a:lstStyle/>
          <a:p>
            <a:r>
              <a:rPr lang="en-US" sz="4800" b="1" dirty="0"/>
              <a:t>The stars of the sky</a:t>
            </a:r>
          </a:p>
        </p:txBody>
      </p:sp>
      <p:pic>
        <p:nvPicPr>
          <p:cNvPr id="7" name="Picture 6">
            <a:extLst>
              <a:ext uri="{FF2B5EF4-FFF2-40B4-BE49-F238E27FC236}">
                <a16:creationId xmlns:a16="http://schemas.microsoft.com/office/drawing/2014/main" id="{C83E8512-F7DB-4764-8235-FEE08DDF0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80061"/>
            <a:ext cx="9144000" cy="5619750"/>
          </a:xfrm>
          <a:prstGeom prst="rect">
            <a:avLst/>
          </a:prstGeom>
        </p:spPr>
      </p:pic>
    </p:spTree>
    <p:extLst>
      <p:ext uri="{BB962C8B-B14F-4D97-AF65-F5344CB8AC3E}">
        <p14:creationId xmlns:p14="http://schemas.microsoft.com/office/powerpoint/2010/main" val="248429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03997-1C27-6F85-6C23-F2E9859DD00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D5262D7-D29F-DFAE-6005-6B749E41B31B}"/>
              </a:ext>
            </a:extLst>
          </p:cNvPr>
          <p:cNvSpPr>
            <a:spLocks noGrp="1"/>
          </p:cNvSpPr>
          <p:nvPr>
            <p:ph type="subTitle" idx="1"/>
          </p:nvPr>
        </p:nvSpPr>
        <p:spPr>
          <a:xfrm>
            <a:off x="606829" y="347472"/>
            <a:ext cx="10947862" cy="6108192"/>
          </a:xfrm>
        </p:spPr>
        <p:txBody>
          <a:bodyPr>
            <a:normAutofit/>
          </a:bodyPr>
          <a:lstStyle/>
          <a:p>
            <a:pPr algn="l"/>
            <a:r>
              <a:rPr lang="en-US" sz="4800" b="1" dirty="0">
                <a:solidFill>
                  <a:srgbClr val="FF0000"/>
                </a:solidFill>
              </a:rPr>
              <a:t>Ps 8:3  </a:t>
            </a:r>
            <a:r>
              <a:rPr lang="en-US" sz="4800" dirty="0"/>
              <a:t>When I consider Your </a:t>
            </a:r>
            <a:r>
              <a:rPr lang="en-US" sz="4800" b="1" dirty="0"/>
              <a:t>heavens</a:t>
            </a:r>
            <a:r>
              <a:rPr lang="en-US" sz="4800" dirty="0"/>
              <a:t>, the work of Your fingers, the </a:t>
            </a:r>
            <a:r>
              <a:rPr lang="en-US" sz="4800" b="1" dirty="0"/>
              <a:t>moon and the stars</a:t>
            </a:r>
            <a:r>
              <a:rPr lang="en-US" sz="4800" dirty="0"/>
              <a:t>, which You have ordained, </a:t>
            </a:r>
          </a:p>
          <a:p>
            <a:pPr algn="l"/>
            <a:r>
              <a:rPr lang="en-US" sz="4800" b="1" dirty="0">
                <a:solidFill>
                  <a:srgbClr val="FF0000"/>
                </a:solidFill>
              </a:rPr>
              <a:t>4</a:t>
            </a:r>
            <a:r>
              <a:rPr lang="en-US" sz="4800" dirty="0"/>
              <a:t>  </a:t>
            </a:r>
            <a:r>
              <a:rPr lang="en-US" sz="4800" b="1" dirty="0"/>
              <a:t>What is man </a:t>
            </a:r>
            <a:r>
              <a:rPr lang="en-US" sz="4800" dirty="0"/>
              <a:t>that You are mindful of him, and the son of man that You visit him? </a:t>
            </a:r>
          </a:p>
          <a:p>
            <a:pPr algn="l"/>
            <a:r>
              <a:rPr lang="en-US" sz="4800" b="1" dirty="0">
                <a:solidFill>
                  <a:srgbClr val="FF0000"/>
                </a:solidFill>
              </a:rPr>
              <a:t>9</a:t>
            </a:r>
            <a:r>
              <a:rPr lang="en-US" sz="4800" dirty="0"/>
              <a:t>  O LORD, our Lord, </a:t>
            </a:r>
            <a:r>
              <a:rPr lang="en-US" sz="4800" b="1" dirty="0"/>
              <a:t>how excellent is Your name</a:t>
            </a:r>
            <a:r>
              <a:rPr lang="en-US" sz="4800" dirty="0"/>
              <a:t> in all the earth! </a:t>
            </a:r>
          </a:p>
        </p:txBody>
      </p:sp>
    </p:spTree>
    <p:extLst>
      <p:ext uri="{BB962C8B-B14F-4D97-AF65-F5344CB8AC3E}">
        <p14:creationId xmlns:p14="http://schemas.microsoft.com/office/powerpoint/2010/main" val="301381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E42A7F-4E3C-4471-9887-3859C31E7818}"/>
              </a:ext>
            </a:extLst>
          </p:cNvPr>
          <p:cNvSpPr>
            <a:spLocks noGrp="1"/>
          </p:cNvSpPr>
          <p:nvPr>
            <p:ph type="subTitle" idx="1"/>
          </p:nvPr>
        </p:nvSpPr>
        <p:spPr>
          <a:xfrm>
            <a:off x="623455" y="347472"/>
            <a:ext cx="10981112" cy="6108192"/>
          </a:xfrm>
        </p:spPr>
        <p:txBody>
          <a:bodyPr>
            <a:normAutofit/>
          </a:bodyPr>
          <a:lstStyle/>
          <a:p>
            <a:r>
              <a:rPr lang="en-US" sz="4800" b="1" dirty="0"/>
              <a:t>Taste &amp; see that God is </a:t>
            </a:r>
            <a:r>
              <a:rPr lang="en-US" sz="4800" b="1" dirty="0">
                <a:solidFill>
                  <a:srgbClr val="FF0000"/>
                </a:solidFill>
              </a:rPr>
              <a:t>good</a:t>
            </a:r>
            <a:r>
              <a:rPr lang="en-US" sz="4800" b="1" dirty="0"/>
              <a:t> </a:t>
            </a:r>
            <a:r>
              <a:rPr lang="en-US" sz="4800" dirty="0"/>
              <a:t>… </a:t>
            </a:r>
            <a:r>
              <a:rPr lang="en-US" sz="4800" b="1" dirty="0"/>
              <a:t>at Creation</a:t>
            </a:r>
          </a:p>
          <a:p>
            <a:pPr algn="l"/>
            <a:r>
              <a:rPr lang="en-US" sz="4800" dirty="0">
                <a:sym typeface="Wingdings" panose="05000000000000000000" pitchFamily="2" charset="2"/>
              </a:rPr>
              <a:t></a:t>
            </a:r>
            <a:r>
              <a:rPr lang="en-US" sz="4800" dirty="0"/>
              <a:t> </a:t>
            </a:r>
            <a:r>
              <a:rPr lang="en-US" sz="4800" i="1" dirty="0"/>
              <a:t>Not to “see” the Creator in His creation 	has some extreme consequences</a:t>
            </a:r>
            <a:r>
              <a:rPr lang="en-US" sz="4800" dirty="0"/>
              <a:t>.</a:t>
            </a:r>
          </a:p>
          <a:p>
            <a:pPr algn="l"/>
            <a:r>
              <a:rPr lang="en-US" sz="4800" b="1" dirty="0">
                <a:solidFill>
                  <a:srgbClr val="FF0000"/>
                </a:solidFill>
              </a:rPr>
              <a:t>Rom 1:20  </a:t>
            </a:r>
            <a:r>
              <a:rPr lang="en-US" sz="4800" dirty="0"/>
              <a:t>Since the </a:t>
            </a:r>
            <a:r>
              <a:rPr lang="en-US" sz="4800" b="1" dirty="0"/>
              <a:t>creation</a:t>
            </a:r>
            <a:r>
              <a:rPr lang="en-US" sz="4800" dirty="0"/>
              <a:t> of the world His invisible attributes are </a:t>
            </a:r>
            <a:r>
              <a:rPr lang="en-US" sz="4800" b="1" dirty="0"/>
              <a:t>clearly seen</a:t>
            </a:r>
            <a:r>
              <a:rPr lang="en-US" sz="4800" dirty="0"/>
              <a:t>, being understood by the things that are made, even His eternal power and Godhead, so that they are </a:t>
            </a:r>
            <a:r>
              <a:rPr lang="en-US" sz="4800" b="1" dirty="0"/>
              <a:t>without excuse</a:t>
            </a:r>
            <a:r>
              <a:rPr lang="en-US" sz="4800" dirty="0"/>
              <a:t>, </a:t>
            </a:r>
          </a:p>
        </p:txBody>
      </p:sp>
    </p:spTree>
    <p:extLst>
      <p:ext uri="{BB962C8B-B14F-4D97-AF65-F5344CB8AC3E}">
        <p14:creationId xmlns:p14="http://schemas.microsoft.com/office/powerpoint/2010/main" val="67913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F995D-598F-B598-259E-FA43C41783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384D1C-E687-B43A-1799-72798BD72149}"/>
              </a:ext>
            </a:extLst>
          </p:cNvPr>
          <p:cNvSpPr>
            <a:spLocks noGrp="1"/>
          </p:cNvSpPr>
          <p:nvPr>
            <p:ph type="subTitle" idx="1"/>
          </p:nvPr>
        </p:nvSpPr>
        <p:spPr>
          <a:xfrm>
            <a:off x="623455" y="347472"/>
            <a:ext cx="10981112" cy="6108192"/>
          </a:xfrm>
        </p:spPr>
        <p:txBody>
          <a:bodyPr>
            <a:normAutofit fontScale="92500"/>
          </a:bodyPr>
          <a:lstStyle/>
          <a:p>
            <a:pPr algn="l"/>
            <a:r>
              <a:rPr lang="en-US" sz="4800" b="1" dirty="0">
                <a:solidFill>
                  <a:srgbClr val="FF0000"/>
                </a:solidFill>
              </a:rPr>
              <a:t>Rom 1:21  </a:t>
            </a:r>
            <a:r>
              <a:rPr lang="en-US" sz="4800" dirty="0"/>
              <a:t>because, although they knew God, they did not glorify Him as God, nor were thankful, but became futile in their thoughts, and their foolish hearts were darkened. </a:t>
            </a:r>
          </a:p>
          <a:p>
            <a:pPr algn="l"/>
            <a:r>
              <a:rPr lang="en-US" sz="4800" b="1" dirty="0">
                <a:solidFill>
                  <a:srgbClr val="FF0000"/>
                </a:solidFill>
              </a:rPr>
              <a:t>22</a:t>
            </a:r>
            <a:r>
              <a:rPr lang="en-US" sz="4800" dirty="0"/>
              <a:t>  Professing to be wise, they became fools, </a:t>
            </a:r>
          </a:p>
          <a:p>
            <a:pPr algn="l"/>
            <a:r>
              <a:rPr lang="en-US" sz="4800" b="1" dirty="0">
                <a:solidFill>
                  <a:srgbClr val="FF0000"/>
                </a:solidFill>
              </a:rPr>
              <a:t>23</a:t>
            </a:r>
            <a:r>
              <a:rPr lang="en-US" sz="4800" dirty="0"/>
              <a:t>  and changed the glory of the incorruptible God into an image made like corruptible man—and birds and four-footed animals and creeping things. </a:t>
            </a:r>
          </a:p>
        </p:txBody>
      </p:sp>
    </p:spTree>
    <p:extLst>
      <p:ext uri="{BB962C8B-B14F-4D97-AF65-F5344CB8AC3E}">
        <p14:creationId xmlns:p14="http://schemas.microsoft.com/office/powerpoint/2010/main" val="195458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1937</TotalTime>
  <Words>1540</Words>
  <Application>Microsoft Office PowerPoint</Application>
  <PresentationFormat>Widescreen</PresentationFormat>
  <Paragraphs>111</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Garamond</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Depue</dc:creator>
  <cp:lastModifiedBy>James Depue</cp:lastModifiedBy>
  <cp:revision>42</cp:revision>
  <dcterms:created xsi:type="dcterms:W3CDTF">2017-11-11T11:41:13Z</dcterms:created>
  <dcterms:modified xsi:type="dcterms:W3CDTF">2024-11-25T13:18:46Z</dcterms:modified>
</cp:coreProperties>
</file>