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436" r:id="rId2"/>
    <p:sldId id="327" r:id="rId3"/>
    <p:sldId id="328" r:id="rId4"/>
    <p:sldId id="426" r:id="rId5"/>
    <p:sldId id="290" r:id="rId6"/>
    <p:sldId id="429" r:id="rId7"/>
    <p:sldId id="428" r:id="rId8"/>
    <p:sldId id="410" r:id="rId9"/>
    <p:sldId id="258" r:id="rId10"/>
    <p:sldId id="268" r:id="rId11"/>
    <p:sldId id="269" r:id="rId12"/>
    <p:sldId id="262" r:id="rId13"/>
    <p:sldId id="295" r:id="rId14"/>
    <p:sldId id="431" r:id="rId15"/>
    <p:sldId id="271" r:id="rId16"/>
    <p:sldId id="261" r:id="rId17"/>
    <p:sldId id="280" r:id="rId18"/>
    <p:sldId id="296" r:id="rId19"/>
    <p:sldId id="272" r:id="rId20"/>
    <p:sldId id="276" r:id="rId21"/>
    <p:sldId id="275" r:id="rId22"/>
    <p:sldId id="278" r:id="rId23"/>
    <p:sldId id="432" r:id="rId24"/>
    <p:sldId id="293" r:id="rId25"/>
    <p:sldId id="434" r:id="rId26"/>
    <p:sldId id="433" r:id="rId27"/>
    <p:sldId id="288" r:id="rId28"/>
    <p:sldId id="282" r:id="rId29"/>
    <p:sldId id="311" r:id="rId30"/>
    <p:sldId id="266" r:id="rId31"/>
    <p:sldId id="308" r:id="rId32"/>
    <p:sldId id="30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957" autoAdjust="0"/>
  </p:normalViewPr>
  <p:slideViewPr>
    <p:cSldViewPr snapToGrid="0">
      <p:cViewPr varScale="1">
        <p:scale>
          <a:sx n="43" d="100"/>
          <a:sy n="43" d="100"/>
        </p:scale>
        <p:origin x="67" y="8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Depue" userId="ce8b122cf7b10dd2" providerId="LiveId" clId="{FACD3F4D-C1FD-41CB-ABF7-BDDE55EDDF86}"/>
    <pc:docChg chg="undo redo custSel addSld delSld modSld sldOrd modMainMaster modNotesMaster">
      <pc:chgData name="James Depue" userId="ce8b122cf7b10dd2" providerId="LiveId" clId="{FACD3F4D-C1FD-41CB-ABF7-BDDE55EDDF86}" dt="2024-10-20T17:08:53.719" v="4020" actId="47"/>
      <pc:docMkLst>
        <pc:docMk/>
      </pc:docMkLst>
      <pc:sldChg chg="add del ord">
        <pc:chgData name="James Depue" userId="ce8b122cf7b10dd2" providerId="LiveId" clId="{FACD3F4D-C1FD-41CB-ABF7-BDDE55EDDF86}" dt="2024-10-19T19:36:42.379" v="2713" actId="2696"/>
        <pc:sldMkLst>
          <pc:docMk/>
          <pc:sldMk cId="1685482603" sldId="256"/>
        </pc:sldMkLst>
      </pc:sldChg>
      <pc:sldChg chg="modSp del mod">
        <pc:chgData name="James Depue" userId="ce8b122cf7b10dd2" providerId="LiveId" clId="{FACD3F4D-C1FD-41CB-ABF7-BDDE55EDDF86}" dt="2024-10-19T19:00:16.806" v="2126" actId="2696"/>
        <pc:sldMkLst>
          <pc:docMk/>
          <pc:sldMk cId="2075584512" sldId="256"/>
        </pc:sldMkLst>
        <pc:spChg chg="mod">
          <ac:chgData name="James Depue" userId="ce8b122cf7b10dd2" providerId="LiveId" clId="{FACD3F4D-C1FD-41CB-ABF7-BDDE55EDDF86}" dt="2024-10-18T18:59:23.271" v="301" actId="255"/>
          <ac:spMkLst>
            <pc:docMk/>
            <pc:sldMk cId="2075584512" sldId="256"/>
            <ac:spMk id="3" creationId="{9C102B48-88E5-43BC-A445-738A97F6C0C4}"/>
          </ac:spMkLst>
        </pc:spChg>
      </pc:sldChg>
      <pc:sldChg chg="modSp add del mod">
        <pc:chgData name="James Depue" userId="ce8b122cf7b10dd2" providerId="LiveId" clId="{FACD3F4D-C1FD-41CB-ABF7-BDDE55EDDF86}" dt="2024-10-19T19:41:12.612" v="2793" actId="47"/>
        <pc:sldMkLst>
          <pc:docMk/>
          <pc:sldMk cId="4013841467" sldId="256"/>
        </pc:sldMkLst>
        <pc:spChg chg="mod">
          <ac:chgData name="James Depue" userId="ce8b122cf7b10dd2" providerId="LiveId" clId="{FACD3F4D-C1FD-41CB-ABF7-BDDE55EDDF86}" dt="2024-10-19T19:37:51.058" v="2716" actId="21"/>
          <ac:spMkLst>
            <pc:docMk/>
            <pc:sldMk cId="4013841467" sldId="256"/>
            <ac:spMk id="3" creationId="{9C102B48-88E5-43BC-A445-738A97F6C0C4}"/>
          </ac:spMkLst>
        </pc:spChg>
      </pc:sldChg>
      <pc:sldChg chg="addSp modSp mod">
        <pc:chgData name="James Depue" userId="ce8b122cf7b10dd2" providerId="LiveId" clId="{FACD3F4D-C1FD-41CB-ABF7-BDDE55EDDF86}" dt="2024-10-18T18:45:32.658" v="191" actId="1076"/>
        <pc:sldMkLst>
          <pc:docMk/>
          <pc:sldMk cId="234765071" sldId="257"/>
        </pc:sldMkLst>
        <pc:spChg chg="add mod">
          <ac:chgData name="James Depue" userId="ce8b122cf7b10dd2" providerId="LiveId" clId="{FACD3F4D-C1FD-41CB-ABF7-BDDE55EDDF86}" dt="2024-10-18T18:24:18.053" v="93" actId="208"/>
          <ac:spMkLst>
            <pc:docMk/>
            <pc:sldMk cId="234765071" sldId="257"/>
            <ac:spMk id="3" creationId="{7F3B268B-8457-7571-D6E1-3097AD1E7C6E}"/>
          </ac:spMkLst>
        </pc:spChg>
        <pc:spChg chg="add mod">
          <ac:chgData name="James Depue" userId="ce8b122cf7b10dd2" providerId="LiveId" clId="{FACD3F4D-C1FD-41CB-ABF7-BDDE55EDDF86}" dt="2024-10-18T18:45:32.658" v="191" actId="1076"/>
          <ac:spMkLst>
            <pc:docMk/>
            <pc:sldMk cId="234765071" sldId="257"/>
            <ac:spMk id="4" creationId="{2C800993-0D9E-9628-B086-C9EAC3A09280}"/>
          </ac:spMkLst>
        </pc:spChg>
        <pc:picChg chg="add mod modCrop">
          <ac:chgData name="James Depue" userId="ce8b122cf7b10dd2" providerId="LiveId" clId="{FACD3F4D-C1FD-41CB-ABF7-BDDE55EDDF86}" dt="2024-10-18T13:36:28.742" v="53" actId="1076"/>
          <ac:picMkLst>
            <pc:docMk/>
            <pc:sldMk cId="234765071" sldId="257"/>
            <ac:picMk id="2" creationId="{184E4C06-9ECC-205F-1265-09782D71A364}"/>
          </ac:picMkLst>
        </pc:picChg>
        <pc:picChg chg="add mod">
          <ac:chgData name="James Depue" userId="ce8b122cf7b10dd2" providerId="LiveId" clId="{FACD3F4D-C1FD-41CB-ABF7-BDDE55EDDF86}" dt="2024-10-18T18:45:20.414" v="190" actId="1076"/>
          <ac:picMkLst>
            <pc:docMk/>
            <pc:sldMk cId="234765071" sldId="257"/>
            <ac:picMk id="5" creationId="{BA3B6710-2731-AC24-FEC6-D5A8C2B57266}"/>
          </ac:picMkLst>
        </pc:picChg>
      </pc:sldChg>
      <pc:sldChg chg="modSp mod modAnim">
        <pc:chgData name="James Depue" userId="ce8b122cf7b10dd2" providerId="LiveId" clId="{FACD3F4D-C1FD-41CB-ABF7-BDDE55EDDF86}" dt="2024-10-19T15:27:36.072" v="958" actId="6549"/>
        <pc:sldMkLst>
          <pc:docMk/>
          <pc:sldMk cId="1564425966" sldId="258"/>
        </pc:sldMkLst>
        <pc:spChg chg="mod">
          <ac:chgData name="James Depue" userId="ce8b122cf7b10dd2" providerId="LiveId" clId="{FACD3F4D-C1FD-41CB-ABF7-BDDE55EDDF86}" dt="2024-10-19T15:27:36.072" v="958" actId="6549"/>
          <ac:spMkLst>
            <pc:docMk/>
            <pc:sldMk cId="1564425966" sldId="258"/>
            <ac:spMk id="3" creationId="{1EC3F586-BA35-47EE-B602-42D160510BB6}"/>
          </ac:spMkLst>
        </pc:spChg>
        <pc:spChg chg="mod">
          <ac:chgData name="James Depue" userId="ce8b122cf7b10dd2" providerId="LiveId" clId="{FACD3F4D-C1FD-41CB-ABF7-BDDE55EDDF86}" dt="2024-10-18T13:34:40.208" v="39"/>
          <ac:spMkLst>
            <pc:docMk/>
            <pc:sldMk cId="1564425966" sldId="258"/>
            <ac:spMk id="4" creationId="{61CC26F7-908E-4025-ADD5-9E04FF26546C}"/>
          </ac:spMkLst>
        </pc:spChg>
      </pc:sldChg>
      <pc:sldChg chg="add del">
        <pc:chgData name="James Depue" userId="ce8b122cf7b10dd2" providerId="LiveId" clId="{FACD3F4D-C1FD-41CB-ABF7-BDDE55EDDF86}" dt="2024-10-20T17:06:19.447" v="3998" actId="47"/>
        <pc:sldMkLst>
          <pc:docMk/>
          <pc:sldMk cId="0" sldId="259"/>
        </pc:sldMkLst>
      </pc:sldChg>
      <pc:sldChg chg="modSp add del mod">
        <pc:chgData name="James Depue" userId="ce8b122cf7b10dd2" providerId="LiveId" clId="{FACD3F4D-C1FD-41CB-ABF7-BDDE55EDDF86}" dt="2024-10-20T17:06:19.869" v="3999" actId="47"/>
        <pc:sldMkLst>
          <pc:docMk/>
          <pc:sldMk cId="0" sldId="260"/>
        </pc:sldMkLst>
        <pc:spChg chg="mod">
          <ac:chgData name="James Depue" userId="ce8b122cf7b10dd2" providerId="LiveId" clId="{FACD3F4D-C1FD-41CB-ABF7-BDDE55EDDF86}" dt="2024-10-19T08:47:43.802" v="830" actId="20577"/>
          <ac:spMkLst>
            <pc:docMk/>
            <pc:sldMk cId="0" sldId="260"/>
            <ac:spMk id="3" creationId="{00000000-0000-0000-0000-000000000000}"/>
          </ac:spMkLst>
        </pc:spChg>
      </pc:sldChg>
      <pc:sldChg chg="modSp mod modAnim">
        <pc:chgData name="James Depue" userId="ce8b122cf7b10dd2" providerId="LiveId" clId="{FACD3F4D-C1FD-41CB-ABF7-BDDE55EDDF86}" dt="2024-10-19T22:40:09.306" v="3630" actId="20577"/>
        <pc:sldMkLst>
          <pc:docMk/>
          <pc:sldMk cId="1023172450" sldId="261"/>
        </pc:sldMkLst>
        <pc:spChg chg="mod">
          <ac:chgData name="James Depue" userId="ce8b122cf7b10dd2" providerId="LiveId" clId="{FACD3F4D-C1FD-41CB-ABF7-BDDE55EDDF86}" dt="2024-10-19T22:40:09.306" v="3630" actId="20577"/>
          <ac:spMkLst>
            <pc:docMk/>
            <pc:sldMk cId="1023172450" sldId="261"/>
            <ac:spMk id="3" creationId="{1EC3F586-BA35-47EE-B602-42D160510BB6}"/>
          </ac:spMkLst>
        </pc:spChg>
        <pc:spChg chg="mod">
          <ac:chgData name="James Depue" userId="ce8b122cf7b10dd2" providerId="LiveId" clId="{FACD3F4D-C1FD-41CB-ABF7-BDDE55EDDF86}" dt="2024-10-18T13:34:40.208" v="39"/>
          <ac:spMkLst>
            <pc:docMk/>
            <pc:sldMk cId="1023172450" sldId="261"/>
            <ac:spMk id="4" creationId="{61CC26F7-908E-4025-ADD5-9E04FF26546C}"/>
          </ac:spMkLst>
        </pc:spChg>
      </pc:sldChg>
      <pc:sldChg chg="modSp mod modAnim">
        <pc:chgData name="James Depue" userId="ce8b122cf7b10dd2" providerId="LiveId" clId="{FACD3F4D-C1FD-41CB-ABF7-BDDE55EDDF86}" dt="2024-10-19T23:01:37.571" v="3897" actId="114"/>
        <pc:sldMkLst>
          <pc:docMk/>
          <pc:sldMk cId="52654761" sldId="262"/>
        </pc:sldMkLst>
        <pc:spChg chg="mod">
          <ac:chgData name="James Depue" userId="ce8b122cf7b10dd2" providerId="LiveId" clId="{FACD3F4D-C1FD-41CB-ABF7-BDDE55EDDF86}" dt="2024-10-19T23:01:37.571" v="3897" actId="114"/>
          <ac:spMkLst>
            <pc:docMk/>
            <pc:sldMk cId="52654761" sldId="262"/>
            <ac:spMk id="3" creationId="{1EC3F586-BA35-47EE-B602-42D160510BB6}"/>
          </ac:spMkLst>
        </pc:spChg>
        <pc:spChg chg="mod">
          <ac:chgData name="James Depue" userId="ce8b122cf7b10dd2" providerId="LiveId" clId="{FACD3F4D-C1FD-41CB-ABF7-BDDE55EDDF86}" dt="2024-10-18T13:34:40.208" v="39"/>
          <ac:spMkLst>
            <pc:docMk/>
            <pc:sldMk cId="52654761" sldId="262"/>
            <ac:spMk id="4" creationId="{61CC26F7-908E-4025-ADD5-9E04FF26546C}"/>
          </ac:spMkLst>
        </pc:spChg>
      </pc:sldChg>
      <pc:sldChg chg="add del">
        <pc:chgData name="James Depue" userId="ce8b122cf7b10dd2" providerId="LiveId" clId="{FACD3F4D-C1FD-41CB-ABF7-BDDE55EDDF86}" dt="2024-10-20T17:06:23.543" v="4004" actId="47"/>
        <pc:sldMkLst>
          <pc:docMk/>
          <pc:sldMk cId="0" sldId="263"/>
        </pc:sldMkLst>
      </pc:sldChg>
      <pc:sldChg chg="add del">
        <pc:chgData name="James Depue" userId="ce8b122cf7b10dd2" providerId="LiveId" clId="{FACD3F4D-C1FD-41CB-ABF7-BDDE55EDDF86}" dt="2024-10-20T17:06:24.674" v="4006" actId="47"/>
        <pc:sldMkLst>
          <pc:docMk/>
          <pc:sldMk cId="0" sldId="264"/>
        </pc:sldMkLst>
      </pc:sldChg>
      <pc:sldChg chg="add del">
        <pc:chgData name="James Depue" userId="ce8b122cf7b10dd2" providerId="LiveId" clId="{FACD3F4D-C1FD-41CB-ABF7-BDDE55EDDF86}" dt="2024-10-20T17:06:25.154" v="4007" actId="47"/>
        <pc:sldMkLst>
          <pc:docMk/>
          <pc:sldMk cId="0" sldId="265"/>
        </pc:sldMkLst>
      </pc:sldChg>
      <pc:sldChg chg="modSp mod modAnim">
        <pc:chgData name="James Depue" userId="ce8b122cf7b10dd2" providerId="LiveId" clId="{FACD3F4D-C1FD-41CB-ABF7-BDDE55EDDF86}" dt="2024-10-19T23:14:51.390" v="3993"/>
        <pc:sldMkLst>
          <pc:docMk/>
          <pc:sldMk cId="2825445660" sldId="266"/>
        </pc:sldMkLst>
        <pc:spChg chg="mod">
          <ac:chgData name="James Depue" userId="ce8b122cf7b10dd2" providerId="LiveId" clId="{FACD3F4D-C1FD-41CB-ABF7-BDDE55EDDF86}" dt="2024-10-19T00:41:38.045" v="785" actId="20577"/>
          <ac:spMkLst>
            <pc:docMk/>
            <pc:sldMk cId="2825445660" sldId="266"/>
            <ac:spMk id="3" creationId="{1EC3F586-BA35-47EE-B602-42D160510BB6}"/>
          </ac:spMkLst>
        </pc:spChg>
        <pc:spChg chg="mod">
          <ac:chgData name="James Depue" userId="ce8b122cf7b10dd2" providerId="LiveId" clId="{FACD3F4D-C1FD-41CB-ABF7-BDDE55EDDF86}" dt="2024-10-18T13:34:40.208" v="39"/>
          <ac:spMkLst>
            <pc:docMk/>
            <pc:sldMk cId="2825445660" sldId="266"/>
            <ac:spMk id="4" creationId="{61CC26F7-908E-4025-ADD5-9E04FF26546C}"/>
          </ac:spMkLst>
        </pc:spChg>
      </pc:sldChg>
      <pc:sldChg chg="add del">
        <pc:chgData name="James Depue" userId="ce8b122cf7b10dd2" providerId="LiveId" clId="{FACD3F4D-C1FD-41CB-ABF7-BDDE55EDDF86}" dt="2024-10-20T17:06:26.311" v="4009" actId="47"/>
        <pc:sldMkLst>
          <pc:docMk/>
          <pc:sldMk cId="0" sldId="267"/>
        </pc:sldMkLst>
      </pc:sldChg>
      <pc:sldChg chg="modSp del">
        <pc:chgData name="James Depue" userId="ce8b122cf7b10dd2" providerId="LiveId" clId="{FACD3F4D-C1FD-41CB-ABF7-BDDE55EDDF86}" dt="2024-10-18T23:34:49.461" v="322" actId="47"/>
        <pc:sldMkLst>
          <pc:docMk/>
          <pc:sldMk cId="1298576594" sldId="267"/>
        </pc:sldMkLst>
        <pc:spChg chg="mod">
          <ac:chgData name="James Depue" userId="ce8b122cf7b10dd2" providerId="LiveId" clId="{FACD3F4D-C1FD-41CB-ABF7-BDDE55EDDF86}" dt="2024-10-18T13:34:40.208" v="39"/>
          <ac:spMkLst>
            <pc:docMk/>
            <pc:sldMk cId="1298576594" sldId="267"/>
            <ac:spMk id="3" creationId="{4D5D40E0-4923-4536-A8CF-5726CDCBF1A7}"/>
          </ac:spMkLst>
        </pc:spChg>
      </pc:sldChg>
      <pc:sldChg chg="modSp mod modAnim">
        <pc:chgData name="James Depue" userId="ce8b122cf7b10dd2" providerId="LiveId" clId="{FACD3F4D-C1FD-41CB-ABF7-BDDE55EDDF86}" dt="2024-10-19T22:54:38.083" v="3790"/>
        <pc:sldMkLst>
          <pc:docMk/>
          <pc:sldMk cId="4242932317" sldId="268"/>
        </pc:sldMkLst>
        <pc:spChg chg="mod">
          <ac:chgData name="James Depue" userId="ce8b122cf7b10dd2" providerId="LiveId" clId="{FACD3F4D-C1FD-41CB-ABF7-BDDE55EDDF86}" dt="2024-10-19T15:21:23.653" v="953" actId="20577"/>
          <ac:spMkLst>
            <pc:docMk/>
            <pc:sldMk cId="4242932317" sldId="268"/>
            <ac:spMk id="3" creationId="{4D5D40E0-4923-4536-A8CF-5726CDCBF1A7}"/>
          </ac:spMkLst>
        </pc:spChg>
      </pc:sldChg>
      <pc:sldChg chg="modSp mod modAnim">
        <pc:chgData name="James Depue" userId="ce8b122cf7b10dd2" providerId="LiveId" clId="{FACD3F4D-C1FD-41CB-ABF7-BDDE55EDDF86}" dt="2024-10-19T22:55:00.810" v="3791"/>
        <pc:sldMkLst>
          <pc:docMk/>
          <pc:sldMk cId="4079846794" sldId="269"/>
        </pc:sldMkLst>
        <pc:spChg chg="mod">
          <ac:chgData name="James Depue" userId="ce8b122cf7b10dd2" providerId="LiveId" clId="{FACD3F4D-C1FD-41CB-ABF7-BDDE55EDDF86}" dt="2024-10-19T19:06:52.066" v="2266" actId="20577"/>
          <ac:spMkLst>
            <pc:docMk/>
            <pc:sldMk cId="4079846794" sldId="269"/>
            <ac:spMk id="3" creationId="{4D5D40E0-4923-4536-A8CF-5726CDCBF1A7}"/>
          </ac:spMkLst>
        </pc:spChg>
      </pc:sldChg>
      <pc:sldChg chg="modSp del mod">
        <pc:chgData name="James Depue" userId="ce8b122cf7b10dd2" providerId="LiveId" clId="{FACD3F4D-C1FD-41CB-ABF7-BDDE55EDDF86}" dt="2024-10-18T23:37:57.760" v="346" actId="47"/>
        <pc:sldMkLst>
          <pc:docMk/>
          <pc:sldMk cId="1156532267" sldId="270"/>
        </pc:sldMkLst>
        <pc:spChg chg="mod">
          <ac:chgData name="James Depue" userId="ce8b122cf7b10dd2" providerId="LiveId" clId="{FACD3F4D-C1FD-41CB-ABF7-BDDE55EDDF86}" dt="2024-10-18T23:37:27.098" v="335" actId="21"/>
          <ac:spMkLst>
            <pc:docMk/>
            <pc:sldMk cId="1156532267" sldId="270"/>
            <ac:spMk id="3" creationId="{4D5D40E0-4923-4536-A8CF-5726CDCBF1A7}"/>
          </ac:spMkLst>
        </pc:spChg>
      </pc:sldChg>
      <pc:sldChg chg="modSp mod">
        <pc:chgData name="James Depue" userId="ce8b122cf7b10dd2" providerId="LiveId" clId="{FACD3F4D-C1FD-41CB-ABF7-BDDE55EDDF86}" dt="2024-10-18T23:44:13.885" v="425" actId="20577"/>
        <pc:sldMkLst>
          <pc:docMk/>
          <pc:sldMk cId="3074068928" sldId="271"/>
        </pc:sldMkLst>
        <pc:spChg chg="mod">
          <ac:chgData name="James Depue" userId="ce8b122cf7b10dd2" providerId="LiveId" clId="{FACD3F4D-C1FD-41CB-ABF7-BDDE55EDDF86}" dt="2024-10-18T23:44:13.885" v="425" actId="20577"/>
          <ac:spMkLst>
            <pc:docMk/>
            <pc:sldMk cId="3074068928" sldId="271"/>
            <ac:spMk id="3" creationId="{4D5D40E0-4923-4536-A8CF-5726CDCBF1A7}"/>
          </ac:spMkLst>
        </pc:spChg>
      </pc:sldChg>
      <pc:sldChg chg="modSp mod">
        <pc:chgData name="James Depue" userId="ce8b122cf7b10dd2" providerId="LiveId" clId="{FACD3F4D-C1FD-41CB-ABF7-BDDE55EDDF86}" dt="2024-10-19T23:06:54.679" v="3936" actId="20577"/>
        <pc:sldMkLst>
          <pc:docMk/>
          <pc:sldMk cId="2275412648" sldId="272"/>
        </pc:sldMkLst>
        <pc:spChg chg="mod">
          <ac:chgData name="James Depue" userId="ce8b122cf7b10dd2" providerId="LiveId" clId="{FACD3F4D-C1FD-41CB-ABF7-BDDE55EDDF86}" dt="2024-10-19T23:06:54.679" v="3936" actId="20577"/>
          <ac:spMkLst>
            <pc:docMk/>
            <pc:sldMk cId="2275412648" sldId="272"/>
            <ac:spMk id="3" creationId="{4D5D40E0-4923-4536-A8CF-5726CDCBF1A7}"/>
          </ac:spMkLst>
        </pc:spChg>
      </pc:sldChg>
      <pc:sldChg chg="modSp del mod">
        <pc:chgData name="James Depue" userId="ce8b122cf7b10dd2" providerId="LiveId" clId="{FACD3F4D-C1FD-41CB-ABF7-BDDE55EDDF86}" dt="2024-10-19T00:00:38.834" v="495" actId="47"/>
        <pc:sldMkLst>
          <pc:docMk/>
          <pc:sldMk cId="3145689665" sldId="274"/>
        </pc:sldMkLst>
        <pc:spChg chg="mod">
          <ac:chgData name="James Depue" userId="ce8b122cf7b10dd2" providerId="LiveId" clId="{FACD3F4D-C1FD-41CB-ABF7-BDDE55EDDF86}" dt="2024-10-19T00:00:19.829" v="491" actId="21"/>
          <ac:spMkLst>
            <pc:docMk/>
            <pc:sldMk cId="3145689665" sldId="274"/>
            <ac:spMk id="3" creationId="{4D5D40E0-4923-4536-A8CF-5726CDCBF1A7}"/>
          </ac:spMkLst>
        </pc:spChg>
      </pc:sldChg>
      <pc:sldChg chg="modSp mod modAnim">
        <pc:chgData name="James Depue" userId="ce8b122cf7b10dd2" providerId="LiveId" clId="{FACD3F4D-C1FD-41CB-ABF7-BDDE55EDDF86}" dt="2024-10-19T23:07:35.781" v="3937"/>
        <pc:sldMkLst>
          <pc:docMk/>
          <pc:sldMk cId="1331884601" sldId="275"/>
        </pc:sldMkLst>
        <pc:spChg chg="mod">
          <ac:chgData name="James Depue" userId="ce8b122cf7b10dd2" providerId="LiveId" clId="{FACD3F4D-C1FD-41CB-ABF7-BDDE55EDDF86}" dt="2024-10-19T00:00:32.246" v="494" actId="20577"/>
          <ac:spMkLst>
            <pc:docMk/>
            <pc:sldMk cId="1331884601" sldId="275"/>
            <ac:spMk id="3" creationId="{4D5D40E0-4923-4536-A8CF-5726CDCBF1A7}"/>
          </ac:spMkLst>
        </pc:spChg>
      </pc:sldChg>
      <pc:sldChg chg="addSp delSp modSp mod modAnim">
        <pc:chgData name="James Depue" userId="ce8b122cf7b10dd2" providerId="LiveId" clId="{FACD3F4D-C1FD-41CB-ABF7-BDDE55EDDF86}" dt="2024-10-19T16:17:21.565" v="1350"/>
        <pc:sldMkLst>
          <pc:docMk/>
          <pc:sldMk cId="3812943061" sldId="276"/>
        </pc:sldMkLst>
        <pc:spChg chg="mod">
          <ac:chgData name="James Depue" userId="ce8b122cf7b10dd2" providerId="LiveId" clId="{FACD3F4D-C1FD-41CB-ABF7-BDDE55EDDF86}" dt="2024-10-19T16:08:45.299" v="1329" actId="14100"/>
          <ac:spMkLst>
            <pc:docMk/>
            <pc:sldMk cId="3812943061" sldId="276"/>
            <ac:spMk id="3" creationId="{4D5D40E0-4923-4536-A8CF-5726CDCBF1A7}"/>
          </ac:spMkLst>
        </pc:spChg>
        <pc:picChg chg="add mod">
          <ac:chgData name="James Depue" userId="ce8b122cf7b10dd2" providerId="LiveId" clId="{FACD3F4D-C1FD-41CB-ABF7-BDDE55EDDF86}" dt="2024-10-19T16:09:28.713" v="1335" actId="1076"/>
          <ac:picMkLst>
            <pc:docMk/>
            <pc:sldMk cId="3812943061" sldId="276"/>
            <ac:picMk id="2" creationId="{2BBD7AAB-B983-8D3E-E27E-9B8497120130}"/>
          </ac:picMkLst>
        </pc:picChg>
        <pc:picChg chg="add del mod">
          <ac:chgData name="James Depue" userId="ce8b122cf7b10dd2" providerId="LiveId" clId="{FACD3F4D-C1FD-41CB-ABF7-BDDE55EDDF86}" dt="2024-10-19T16:09:02.982" v="1332" actId="478"/>
          <ac:picMkLst>
            <pc:docMk/>
            <pc:sldMk cId="3812943061" sldId="276"/>
            <ac:picMk id="1026" creationId="{814D1738-0C34-B972-591F-357DD156CBDC}"/>
          </ac:picMkLst>
        </pc:picChg>
        <pc:picChg chg="add mod">
          <ac:chgData name="James Depue" userId="ce8b122cf7b10dd2" providerId="LiveId" clId="{FACD3F4D-C1FD-41CB-ABF7-BDDE55EDDF86}" dt="2024-10-19T16:15:38.532" v="1343" actId="1076"/>
          <ac:picMkLst>
            <pc:docMk/>
            <pc:sldMk cId="3812943061" sldId="276"/>
            <ac:picMk id="1028" creationId="{031712A5-2C8D-6915-C7AC-2C50EB31887E}"/>
          </ac:picMkLst>
        </pc:picChg>
      </pc:sldChg>
      <pc:sldChg chg="modSp mod modAnim">
        <pc:chgData name="James Depue" userId="ce8b122cf7b10dd2" providerId="LiveId" clId="{FACD3F4D-C1FD-41CB-ABF7-BDDE55EDDF86}" dt="2024-10-19T22:24:48.736" v="3354" actId="20577"/>
        <pc:sldMkLst>
          <pc:docMk/>
          <pc:sldMk cId="1239878319" sldId="278"/>
        </pc:sldMkLst>
        <pc:spChg chg="mod">
          <ac:chgData name="James Depue" userId="ce8b122cf7b10dd2" providerId="LiveId" clId="{FACD3F4D-C1FD-41CB-ABF7-BDDE55EDDF86}" dt="2024-10-19T22:24:48.736" v="3354" actId="20577"/>
          <ac:spMkLst>
            <pc:docMk/>
            <pc:sldMk cId="1239878319" sldId="278"/>
            <ac:spMk id="3" creationId="{1EC3F586-BA35-47EE-B602-42D160510BB6}"/>
          </ac:spMkLst>
        </pc:spChg>
        <pc:spChg chg="mod">
          <ac:chgData name="James Depue" userId="ce8b122cf7b10dd2" providerId="LiveId" clId="{FACD3F4D-C1FD-41CB-ABF7-BDDE55EDDF86}" dt="2024-10-18T13:34:40.208" v="39"/>
          <ac:spMkLst>
            <pc:docMk/>
            <pc:sldMk cId="1239878319" sldId="278"/>
            <ac:spMk id="4" creationId="{61CC26F7-908E-4025-ADD5-9E04FF26546C}"/>
          </ac:spMkLst>
        </pc:spChg>
      </pc:sldChg>
      <pc:sldChg chg="modSp del mod">
        <pc:chgData name="James Depue" userId="ce8b122cf7b10dd2" providerId="LiveId" clId="{FACD3F4D-C1FD-41CB-ABF7-BDDE55EDDF86}" dt="2024-10-18T23:45:47.725" v="433" actId="47"/>
        <pc:sldMkLst>
          <pc:docMk/>
          <pc:sldMk cId="1630446689" sldId="279"/>
        </pc:sldMkLst>
        <pc:spChg chg="mod">
          <ac:chgData name="James Depue" userId="ce8b122cf7b10dd2" providerId="LiveId" clId="{FACD3F4D-C1FD-41CB-ABF7-BDDE55EDDF86}" dt="2024-10-18T23:45:24.608" v="429" actId="21"/>
          <ac:spMkLst>
            <pc:docMk/>
            <pc:sldMk cId="1630446689" sldId="279"/>
            <ac:spMk id="3" creationId="{1EC3F586-BA35-47EE-B602-42D160510BB6}"/>
          </ac:spMkLst>
        </pc:spChg>
        <pc:spChg chg="mod">
          <ac:chgData name="James Depue" userId="ce8b122cf7b10dd2" providerId="LiveId" clId="{FACD3F4D-C1FD-41CB-ABF7-BDDE55EDDF86}" dt="2024-10-18T13:34:40.208" v="39"/>
          <ac:spMkLst>
            <pc:docMk/>
            <pc:sldMk cId="1630446689" sldId="279"/>
            <ac:spMk id="4" creationId="{61CC26F7-908E-4025-ADD5-9E04FF26546C}"/>
          </ac:spMkLst>
        </pc:spChg>
      </pc:sldChg>
      <pc:sldChg chg="modSp mod modAnim">
        <pc:chgData name="James Depue" userId="ce8b122cf7b10dd2" providerId="LiveId" clId="{FACD3F4D-C1FD-41CB-ABF7-BDDE55EDDF86}" dt="2024-10-19T23:05:36.792" v="3914" actId="114"/>
        <pc:sldMkLst>
          <pc:docMk/>
          <pc:sldMk cId="3316735057" sldId="280"/>
        </pc:sldMkLst>
        <pc:spChg chg="mod">
          <ac:chgData name="James Depue" userId="ce8b122cf7b10dd2" providerId="LiveId" clId="{FACD3F4D-C1FD-41CB-ABF7-BDDE55EDDF86}" dt="2024-10-19T23:05:36.792" v="3914" actId="114"/>
          <ac:spMkLst>
            <pc:docMk/>
            <pc:sldMk cId="3316735057" sldId="280"/>
            <ac:spMk id="3" creationId="{1EC3F586-BA35-47EE-B602-42D160510BB6}"/>
          </ac:spMkLst>
        </pc:spChg>
        <pc:spChg chg="mod">
          <ac:chgData name="James Depue" userId="ce8b122cf7b10dd2" providerId="LiveId" clId="{FACD3F4D-C1FD-41CB-ABF7-BDDE55EDDF86}" dt="2024-10-18T13:34:40.208" v="39"/>
          <ac:spMkLst>
            <pc:docMk/>
            <pc:sldMk cId="3316735057" sldId="280"/>
            <ac:spMk id="4" creationId="{61CC26F7-908E-4025-ADD5-9E04FF26546C}"/>
          </ac:spMkLst>
        </pc:spChg>
      </pc:sldChg>
      <pc:sldChg chg="modSp del mod">
        <pc:chgData name="James Depue" userId="ce8b122cf7b10dd2" providerId="LiveId" clId="{FACD3F4D-C1FD-41CB-ABF7-BDDE55EDDF86}" dt="2024-10-18T23:49:03.974" v="450" actId="47"/>
        <pc:sldMkLst>
          <pc:docMk/>
          <pc:sldMk cId="1153977303" sldId="281"/>
        </pc:sldMkLst>
        <pc:spChg chg="mod">
          <ac:chgData name="James Depue" userId="ce8b122cf7b10dd2" providerId="LiveId" clId="{FACD3F4D-C1FD-41CB-ABF7-BDDE55EDDF86}" dt="2024-10-18T23:46:51.443" v="437" actId="21"/>
          <ac:spMkLst>
            <pc:docMk/>
            <pc:sldMk cId="1153977303" sldId="281"/>
            <ac:spMk id="3" creationId="{1EC3F586-BA35-47EE-B602-42D160510BB6}"/>
          </ac:spMkLst>
        </pc:spChg>
        <pc:spChg chg="mod">
          <ac:chgData name="James Depue" userId="ce8b122cf7b10dd2" providerId="LiveId" clId="{FACD3F4D-C1FD-41CB-ABF7-BDDE55EDDF86}" dt="2024-10-18T13:34:40.208" v="39"/>
          <ac:spMkLst>
            <pc:docMk/>
            <pc:sldMk cId="1153977303" sldId="281"/>
            <ac:spMk id="4" creationId="{61CC26F7-908E-4025-ADD5-9E04FF26546C}"/>
          </ac:spMkLst>
        </pc:spChg>
      </pc:sldChg>
      <pc:sldChg chg="modSp mod modAnim">
        <pc:chgData name="James Depue" userId="ce8b122cf7b10dd2" providerId="LiveId" clId="{FACD3F4D-C1FD-41CB-ABF7-BDDE55EDDF86}" dt="2024-10-19T23:13:17.782" v="3980" actId="20577"/>
        <pc:sldMkLst>
          <pc:docMk/>
          <pc:sldMk cId="413421370" sldId="282"/>
        </pc:sldMkLst>
        <pc:spChg chg="mod">
          <ac:chgData name="James Depue" userId="ce8b122cf7b10dd2" providerId="LiveId" clId="{FACD3F4D-C1FD-41CB-ABF7-BDDE55EDDF86}" dt="2024-10-19T23:13:17.782" v="3980" actId="20577"/>
          <ac:spMkLst>
            <pc:docMk/>
            <pc:sldMk cId="413421370" sldId="282"/>
            <ac:spMk id="3" creationId="{1EC3F586-BA35-47EE-B602-42D160510BB6}"/>
          </ac:spMkLst>
        </pc:spChg>
        <pc:spChg chg="mod">
          <ac:chgData name="James Depue" userId="ce8b122cf7b10dd2" providerId="LiveId" clId="{FACD3F4D-C1FD-41CB-ABF7-BDDE55EDDF86}" dt="2024-10-18T13:34:40.208" v="39"/>
          <ac:spMkLst>
            <pc:docMk/>
            <pc:sldMk cId="413421370" sldId="282"/>
            <ac:spMk id="4" creationId="{61CC26F7-908E-4025-ADD5-9E04FF26546C}"/>
          </ac:spMkLst>
        </pc:spChg>
      </pc:sldChg>
      <pc:sldChg chg="modSp add del mod modAnim">
        <pc:chgData name="James Depue" userId="ce8b122cf7b10dd2" providerId="LiveId" clId="{FACD3F4D-C1FD-41CB-ABF7-BDDE55EDDF86}" dt="2024-10-19T15:18:35.317" v="919" actId="47"/>
        <pc:sldMkLst>
          <pc:docMk/>
          <pc:sldMk cId="3556926986" sldId="283"/>
        </pc:sldMkLst>
        <pc:spChg chg="mod">
          <ac:chgData name="James Depue" userId="ce8b122cf7b10dd2" providerId="LiveId" clId="{FACD3F4D-C1FD-41CB-ABF7-BDDE55EDDF86}" dt="2024-10-18T18:50:32.738" v="201" actId="20577"/>
          <ac:spMkLst>
            <pc:docMk/>
            <pc:sldMk cId="3556926986" sldId="283"/>
            <ac:spMk id="3" creationId="{1EC3F586-BA35-47EE-B602-42D160510BB6}"/>
          </ac:spMkLst>
        </pc:spChg>
        <pc:spChg chg="mod">
          <ac:chgData name="James Depue" userId="ce8b122cf7b10dd2" providerId="LiveId" clId="{FACD3F4D-C1FD-41CB-ABF7-BDDE55EDDF86}" dt="2024-10-18T13:34:40.208" v="39"/>
          <ac:spMkLst>
            <pc:docMk/>
            <pc:sldMk cId="3556926986" sldId="283"/>
            <ac:spMk id="4" creationId="{61CC26F7-908E-4025-ADD5-9E04FF26546C}"/>
          </ac:spMkLst>
        </pc:spChg>
      </pc:sldChg>
      <pc:sldChg chg="modSp del">
        <pc:chgData name="James Depue" userId="ce8b122cf7b10dd2" providerId="LiveId" clId="{FACD3F4D-C1FD-41CB-ABF7-BDDE55EDDF86}" dt="2024-10-19T15:15:57.343" v="900" actId="47"/>
        <pc:sldMkLst>
          <pc:docMk/>
          <pc:sldMk cId="670494131" sldId="284"/>
        </pc:sldMkLst>
        <pc:spChg chg="mod">
          <ac:chgData name="James Depue" userId="ce8b122cf7b10dd2" providerId="LiveId" clId="{FACD3F4D-C1FD-41CB-ABF7-BDDE55EDDF86}" dt="2024-10-18T13:34:40.208" v="39"/>
          <ac:spMkLst>
            <pc:docMk/>
            <pc:sldMk cId="670494131" sldId="284"/>
            <ac:spMk id="3" creationId="{1EC3F586-BA35-47EE-B602-42D160510BB6}"/>
          </ac:spMkLst>
        </pc:spChg>
        <pc:spChg chg="mod">
          <ac:chgData name="James Depue" userId="ce8b122cf7b10dd2" providerId="LiveId" clId="{FACD3F4D-C1FD-41CB-ABF7-BDDE55EDDF86}" dt="2024-10-18T13:34:40.208" v="39"/>
          <ac:spMkLst>
            <pc:docMk/>
            <pc:sldMk cId="670494131" sldId="284"/>
            <ac:spMk id="4" creationId="{61CC26F7-908E-4025-ADD5-9E04FF26546C}"/>
          </ac:spMkLst>
        </pc:spChg>
        <pc:picChg chg="mod">
          <ac:chgData name="James Depue" userId="ce8b122cf7b10dd2" providerId="LiveId" clId="{FACD3F4D-C1FD-41CB-ABF7-BDDE55EDDF86}" dt="2024-10-18T13:34:40.208" v="39"/>
          <ac:picMkLst>
            <pc:docMk/>
            <pc:sldMk cId="670494131" sldId="284"/>
            <ac:picMk id="6" creationId="{1D74A4A1-9C5C-495B-8637-22154FC6C1A6}"/>
          </ac:picMkLst>
        </pc:picChg>
      </pc:sldChg>
      <pc:sldChg chg="modSp del modNotes">
        <pc:chgData name="James Depue" userId="ce8b122cf7b10dd2" providerId="LiveId" clId="{FACD3F4D-C1FD-41CB-ABF7-BDDE55EDDF86}" dt="2024-10-19T15:15:53.655" v="899" actId="47"/>
        <pc:sldMkLst>
          <pc:docMk/>
          <pc:sldMk cId="909807689" sldId="285"/>
        </pc:sldMkLst>
        <pc:spChg chg="mod">
          <ac:chgData name="James Depue" userId="ce8b122cf7b10dd2" providerId="LiveId" clId="{FACD3F4D-C1FD-41CB-ABF7-BDDE55EDDF86}" dt="2024-10-18T13:34:40.208" v="39"/>
          <ac:spMkLst>
            <pc:docMk/>
            <pc:sldMk cId="909807689" sldId="285"/>
            <ac:spMk id="3" creationId="{1EC3F586-BA35-47EE-B602-42D160510BB6}"/>
          </ac:spMkLst>
        </pc:spChg>
        <pc:spChg chg="mod">
          <ac:chgData name="James Depue" userId="ce8b122cf7b10dd2" providerId="LiveId" clId="{FACD3F4D-C1FD-41CB-ABF7-BDDE55EDDF86}" dt="2024-10-18T13:34:40.208" v="39"/>
          <ac:spMkLst>
            <pc:docMk/>
            <pc:sldMk cId="909807689" sldId="285"/>
            <ac:spMk id="4" creationId="{61CC26F7-908E-4025-ADD5-9E04FF26546C}"/>
          </ac:spMkLst>
        </pc:spChg>
        <pc:picChg chg="mod">
          <ac:chgData name="James Depue" userId="ce8b122cf7b10dd2" providerId="LiveId" clId="{FACD3F4D-C1FD-41CB-ABF7-BDDE55EDDF86}" dt="2024-10-18T13:34:40.208" v="39"/>
          <ac:picMkLst>
            <pc:docMk/>
            <pc:sldMk cId="909807689" sldId="285"/>
            <ac:picMk id="5" creationId="{9E68D6FC-705E-46FE-94FC-568CF2F8EB24}"/>
          </ac:picMkLst>
        </pc:picChg>
      </pc:sldChg>
      <pc:sldChg chg="modSp del">
        <pc:chgData name="James Depue" userId="ce8b122cf7b10dd2" providerId="LiveId" clId="{FACD3F4D-C1FD-41CB-ABF7-BDDE55EDDF86}" dt="2024-10-19T15:16:09.242" v="902" actId="47"/>
        <pc:sldMkLst>
          <pc:docMk/>
          <pc:sldMk cId="2519348189" sldId="286"/>
        </pc:sldMkLst>
        <pc:spChg chg="mod">
          <ac:chgData name="James Depue" userId="ce8b122cf7b10dd2" providerId="LiveId" clId="{FACD3F4D-C1FD-41CB-ABF7-BDDE55EDDF86}" dt="2024-10-18T13:34:40.208" v="39"/>
          <ac:spMkLst>
            <pc:docMk/>
            <pc:sldMk cId="2519348189" sldId="286"/>
            <ac:spMk id="3" creationId="{1EC3F586-BA35-47EE-B602-42D160510BB6}"/>
          </ac:spMkLst>
        </pc:spChg>
        <pc:spChg chg="mod">
          <ac:chgData name="James Depue" userId="ce8b122cf7b10dd2" providerId="LiveId" clId="{FACD3F4D-C1FD-41CB-ABF7-BDDE55EDDF86}" dt="2024-10-18T13:34:40.208" v="39"/>
          <ac:spMkLst>
            <pc:docMk/>
            <pc:sldMk cId="2519348189" sldId="286"/>
            <ac:spMk id="4" creationId="{61CC26F7-908E-4025-ADD5-9E04FF26546C}"/>
          </ac:spMkLst>
        </pc:spChg>
        <pc:picChg chg="mod">
          <ac:chgData name="James Depue" userId="ce8b122cf7b10dd2" providerId="LiveId" clId="{FACD3F4D-C1FD-41CB-ABF7-BDDE55EDDF86}" dt="2024-10-18T13:34:40.208" v="39"/>
          <ac:picMkLst>
            <pc:docMk/>
            <pc:sldMk cId="2519348189" sldId="286"/>
            <ac:picMk id="8" creationId="{0C6AC46D-4CBA-4862-B7EB-999456619FB2}"/>
          </ac:picMkLst>
        </pc:picChg>
      </pc:sldChg>
      <pc:sldChg chg="modSp del">
        <pc:chgData name="James Depue" userId="ce8b122cf7b10dd2" providerId="LiveId" clId="{FACD3F4D-C1FD-41CB-ABF7-BDDE55EDDF86}" dt="2024-10-19T15:15:59.391" v="901" actId="47"/>
        <pc:sldMkLst>
          <pc:docMk/>
          <pc:sldMk cId="3790111043" sldId="287"/>
        </pc:sldMkLst>
        <pc:spChg chg="mod">
          <ac:chgData name="James Depue" userId="ce8b122cf7b10dd2" providerId="LiveId" clId="{FACD3F4D-C1FD-41CB-ABF7-BDDE55EDDF86}" dt="2024-10-18T13:34:40.208" v="39"/>
          <ac:spMkLst>
            <pc:docMk/>
            <pc:sldMk cId="3790111043" sldId="287"/>
            <ac:spMk id="3" creationId="{1EC3F586-BA35-47EE-B602-42D160510BB6}"/>
          </ac:spMkLst>
        </pc:spChg>
        <pc:spChg chg="mod">
          <ac:chgData name="James Depue" userId="ce8b122cf7b10dd2" providerId="LiveId" clId="{FACD3F4D-C1FD-41CB-ABF7-BDDE55EDDF86}" dt="2024-10-18T13:34:40.208" v="39"/>
          <ac:spMkLst>
            <pc:docMk/>
            <pc:sldMk cId="3790111043" sldId="287"/>
            <ac:spMk id="4" creationId="{61CC26F7-908E-4025-ADD5-9E04FF26546C}"/>
          </ac:spMkLst>
        </pc:spChg>
        <pc:picChg chg="mod">
          <ac:chgData name="James Depue" userId="ce8b122cf7b10dd2" providerId="LiveId" clId="{FACD3F4D-C1FD-41CB-ABF7-BDDE55EDDF86}" dt="2024-10-18T13:34:40.208" v="39"/>
          <ac:picMkLst>
            <pc:docMk/>
            <pc:sldMk cId="3790111043" sldId="287"/>
            <ac:picMk id="5" creationId="{907AF6C2-0C48-4155-B78B-A77FE55F949C}"/>
          </ac:picMkLst>
        </pc:picChg>
      </pc:sldChg>
      <pc:sldChg chg="modSp mod modAnim">
        <pc:chgData name="James Depue" userId="ce8b122cf7b10dd2" providerId="LiveId" clId="{FACD3F4D-C1FD-41CB-ABF7-BDDE55EDDF86}" dt="2024-10-19T23:10:53.681" v="3954" actId="207"/>
        <pc:sldMkLst>
          <pc:docMk/>
          <pc:sldMk cId="353988274" sldId="288"/>
        </pc:sldMkLst>
        <pc:spChg chg="mod">
          <ac:chgData name="James Depue" userId="ce8b122cf7b10dd2" providerId="LiveId" clId="{FACD3F4D-C1FD-41CB-ABF7-BDDE55EDDF86}" dt="2024-10-19T23:10:53.681" v="3954" actId="207"/>
          <ac:spMkLst>
            <pc:docMk/>
            <pc:sldMk cId="353988274" sldId="288"/>
            <ac:spMk id="3" creationId="{1EC3F586-BA35-47EE-B602-42D160510BB6}"/>
          </ac:spMkLst>
        </pc:spChg>
        <pc:spChg chg="mod">
          <ac:chgData name="James Depue" userId="ce8b122cf7b10dd2" providerId="LiveId" clId="{FACD3F4D-C1FD-41CB-ABF7-BDDE55EDDF86}" dt="2024-10-18T13:34:40.208" v="39"/>
          <ac:spMkLst>
            <pc:docMk/>
            <pc:sldMk cId="353988274" sldId="288"/>
            <ac:spMk id="4" creationId="{61CC26F7-908E-4025-ADD5-9E04FF26546C}"/>
          </ac:spMkLst>
        </pc:spChg>
      </pc:sldChg>
      <pc:sldChg chg="modSp del">
        <pc:chgData name="James Depue" userId="ce8b122cf7b10dd2" providerId="LiveId" clId="{FACD3F4D-C1FD-41CB-ABF7-BDDE55EDDF86}" dt="2024-10-18T18:59:46.146" v="302" actId="47"/>
        <pc:sldMkLst>
          <pc:docMk/>
          <pc:sldMk cId="984831866" sldId="289"/>
        </pc:sldMkLst>
        <pc:spChg chg="mod">
          <ac:chgData name="James Depue" userId="ce8b122cf7b10dd2" providerId="LiveId" clId="{FACD3F4D-C1FD-41CB-ABF7-BDDE55EDDF86}" dt="2024-10-18T13:34:40.208" v="39"/>
          <ac:spMkLst>
            <pc:docMk/>
            <pc:sldMk cId="984831866" sldId="289"/>
            <ac:spMk id="3" creationId="{9C102B48-88E5-43BC-A445-738A97F6C0C4}"/>
          </ac:spMkLst>
        </pc:spChg>
      </pc:sldChg>
      <pc:sldChg chg="modSp del mod modAnim">
        <pc:chgData name="James Depue" userId="ce8b122cf7b10dd2" providerId="LiveId" clId="{FACD3F4D-C1FD-41CB-ABF7-BDDE55EDDF86}" dt="2024-10-19T19:00:16.806" v="2126" actId="2696"/>
        <pc:sldMkLst>
          <pc:docMk/>
          <pc:sldMk cId="649761942" sldId="290"/>
        </pc:sldMkLst>
        <pc:spChg chg="mod">
          <ac:chgData name="James Depue" userId="ce8b122cf7b10dd2" providerId="LiveId" clId="{FACD3F4D-C1FD-41CB-ABF7-BDDE55EDDF86}" dt="2024-10-18T18:58:21.869" v="297" actId="207"/>
          <ac:spMkLst>
            <pc:docMk/>
            <pc:sldMk cId="649761942" sldId="290"/>
            <ac:spMk id="3" creationId="{9C102B48-88E5-43BC-A445-738A97F6C0C4}"/>
          </ac:spMkLst>
        </pc:spChg>
      </pc:sldChg>
      <pc:sldChg chg="modSp add mod ord modAnim">
        <pc:chgData name="James Depue" userId="ce8b122cf7b10dd2" providerId="LiveId" clId="{FACD3F4D-C1FD-41CB-ABF7-BDDE55EDDF86}" dt="2024-10-19T22:53:16.791" v="3789"/>
        <pc:sldMkLst>
          <pc:docMk/>
          <pc:sldMk cId="1902722869" sldId="290"/>
        </pc:sldMkLst>
        <pc:spChg chg="mod">
          <ac:chgData name="James Depue" userId="ce8b122cf7b10dd2" providerId="LiveId" clId="{FACD3F4D-C1FD-41CB-ABF7-BDDE55EDDF86}" dt="2024-10-19T19:36:29.557" v="2712" actId="114"/>
          <ac:spMkLst>
            <pc:docMk/>
            <pc:sldMk cId="1902722869" sldId="290"/>
            <ac:spMk id="3" creationId="{9C102B48-88E5-43BC-A445-738A97F6C0C4}"/>
          </ac:spMkLst>
        </pc:spChg>
      </pc:sldChg>
      <pc:sldChg chg="modSp del">
        <pc:chgData name="James Depue" userId="ce8b122cf7b10dd2" providerId="LiveId" clId="{FACD3F4D-C1FD-41CB-ABF7-BDDE55EDDF86}" dt="2024-10-18T19:00:11" v="304" actId="47"/>
        <pc:sldMkLst>
          <pc:docMk/>
          <pc:sldMk cId="4257417457" sldId="291"/>
        </pc:sldMkLst>
        <pc:spChg chg="mod">
          <ac:chgData name="James Depue" userId="ce8b122cf7b10dd2" providerId="LiveId" clId="{FACD3F4D-C1FD-41CB-ABF7-BDDE55EDDF86}" dt="2024-10-18T13:34:40.208" v="39"/>
          <ac:spMkLst>
            <pc:docMk/>
            <pc:sldMk cId="4257417457" sldId="291"/>
            <ac:spMk id="3" creationId="{1EC3F586-BA35-47EE-B602-42D160510BB6}"/>
          </ac:spMkLst>
        </pc:spChg>
        <pc:spChg chg="mod">
          <ac:chgData name="James Depue" userId="ce8b122cf7b10dd2" providerId="LiveId" clId="{FACD3F4D-C1FD-41CB-ABF7-BDDE55EDDF86}" dt="2024-10-18T13:34:40.208" v="39"/>
          <ac:spMkLst>
            <pc:docMk/>
            <pc:sldMk cId="4257417457" sldId="291"/>
            <ac:spMk id="4" creationId="{61CC26F7-908E-4025-ADD5-9E04FF26546C}"/>
          </ac:spMkLst>
        </pc:spChg>
        <pc:picChg chg="mod">
          <ac:chgData name="James Depue" userId="ce8b122cf7b10dd2" providerId="LiveId" clId="{FACD3F4D-C1FD-41CB-ABF7-BDDE55EDDF86}" dt="2024-10-18T13:34:40.208" v="39"/>
          <ac:picMkLst>
            <pc:docMk/>
            <pc:sldMk cId="4257417457" sldId="291"/>
            <ac:picMk id="5" creationId="{61B3B7F6-09AF-431A-A491-60DD5A0A2EB0}"/>
          </ac:picMkLst>
        </pc:picChg>
      </pc:sldChg>
      <pc:sldChg chg="modSp del mod">
        <pc:chgData name="James Depue" userId="ce8b122cf7b10dd2" providerId="LiveId" clId="{FACD3F4D-C1FD-41CB-ABF7-BDDE55EDDF86}" dt="2024-10-19T00:28:02.476" v="597" actId="47"/>
        <pc:sldMkLst>
          <pc:docMk/>
          <pc:sldMk cId="3788332992" sldId="292"/>
        </pc:sldMkLst>
        <pc:spChg chg="mod">
          <ac:chgData name="James Depue" userId="ce8b122cf7b10dd2" providerId="LiveId" clId="{FACD3F4D-C1FD-41CB-ABF7-BDDE55EDDF86}" dt="2024-10-19T00:20:50.007" v="500" actId="21"/>
          <ac:spMkLst>
            <pc:docMk/>
            <pc:sldMk cId="3788332992" sldId="292"/>
            <ac:spMk id="3" creationId="{1EC3F586-BA35-47EE-B602-42D160510BB6}"/>
          </ac:spMkLst>
        </pc:spChg>
        <pc:spChg chg="mod">
          <ac:chgData name="James Depue" userId="ce8b122cf7b10dd2" providerId="LiveId" clId="{FACD3F4D-C1FD-41CB-ABF7-BDDE55EDDF86}" dt="2024-10-18T13:34:40.208" v="39"/>
          <ac:spMkLst>
            <pc:docMk/>
            <pc:sldMk cId="3788332992" sldId="292"/>
            <ac:spMk id="4" creationId="{61CC26F7-908E-4025-ADD5-9E04FF26546C}"/>
          </ac:spMkLst>
        </pc:spChg>
      </pc:sldChg>
      <pc:sldChg chg="modSp mod modAnim">
        <pc:chgData name="James Depue" userId="ce8b122cf7b10dd2" providerId="LiveId" clId="{FACD3F4D-C1FD-41CB-ABF7-BDDE55EDDF86}" dt="2024-10-19T19:48:17.346" v="2954" actId="20577"/>
        <pc:sldMkLst>
          <pc:docMk/>
          <pc:sldMk cId="1801332277" sldId="293"/>
        </pc:sldMkLst>
        <pc:spChg chg="mod">
          <ac:chgData name="James Depue" userId="ce8b122cf7b10dd2" providerId="LiveId" clId="{FACD3F4D-C1FD-41CB-ABF7-BDDE55EDDF86}" dt="2024-10-19T19:48:17.346" v="2954" actId="20577"/>
          <ac:spMkLst>
            <pc:docMk/>
            <pc:sldMk cId="1801332277" sldId="293"/>
            <ac:spMk id="3" creationId="{1EC3F586-BA35-47EE-B602-42D160510BB6}"/>
          </ac:spMkLst>
        </pc:spChg>
        <pc:spChg chg="mod">
          <ac:chgData name="James Depue" userId="ce8b122cf7b10dd2" providerId="LiveId" clId="{FACD3F4D-C1FD-41CB-ABF7-BDDE55EDDF86}" dt="2024-10-18T13:34:40.208" v="39"/>
          <ac:spMkLst>
            <pc:docMk/>
            <pc:sldMk cId="1801332277" sldId="293"/>
            <ac:spMk id="4" creationId="{61CC26F7-908E-4025-ADD5-9E04FF26546C}"/>
          </ac:spMkLst>
        </pc:spChg>
      </pc:sldChg>
      <pc:sldChg chg="modSp del mod">
        <pc:chgData name="James Depue" userId="ce8b122cf7b10dd2" providerId="LiveId" clId="{FACD3F4D-C1FD-41CB-ABF7-BDDE55EDDF86}" dt="2024-10-19T23:00:30.798" v="3895" actId="47"/>
        <pc:sldMkLst>
          <pc:docMk/>
          <pc:sldMk cId="257406631" sldId="294"/>
        </pc:sldMkLst>
        <pc:spChg chg="mod">
          <ac:chgData name="James Depue" userId="ce8b122cf7b10dd2" providerId="LiveId" clId="{FACD3F4D-C1FD-41CB-ABF7-BDDE55EDDF86}" dt="2024-10-19T22:57:07.984" v="3836" actId="21"/>
          <ac:spMkLst>
            <pc:docMk/>
            <pc:sldMk cId="257406631" sldId="294"/>
            <ac:spMk id="3" creationId="{1EC3F586-BA35-47EE-B602-42D160510BB6}"/>
          </ac:spMkLst>
        </pc:spChg>
        <pc:spChg chg="mod">
          <ac:chgData name="James Depue" userId="ce8b122cf7b10dd2" providerId="LiveId" clId="{FACD3F4D-C1FD-41CB-ABF7-BDDE55EDDF86}" dt="2024-10-18T13:34:40.208" v="39"/>
          <ac:spMkLst>
            <pc:docMk/>
            <pc:sldMk cId="257406631" sldId="294"/>
            <ac:spMk id="4" creationId="{61CC26F7-908E-4025-ADD5-9E04FF26546C}"/>
          </ac:spMkLst>
        </pc:spChg>
      </pc:sldChg>
      <pc:sldChg chg="modSp mod modAnim">
        <pc:chgData name="James Depue" userId="ce8b122cf7b10dd2" providerId="LiveId" clId="{FACD3F4D-C1FD-41CB-ABF7-BDDE55EDDF86}" dt="2024-10-19T23:02:29.171" v="3900"/>
        <pc:sldMkLst>
          <pc:docMk/>
          <pc:sldMk cId="561684557" sldId="295"/>
        </pc:sldMkLst>
        <pc:spChg chg="mod">
          <ac:chgData name="James Depue" userId="ce8b122cf7b10dd2" providerId="LiveId" clId="{FACD3F4D-C1FD-41CB-ABF7-BDDE55EDDF86}" dt="2024-10-19T23:02:10.839" v="3899" actId="255"/>
          <ac:spMkLst>
            <pc:docMk/>
            <pc:sldMk cId="561684557" sldId="295"/>
            <ac:spMk id="3" creationId="{1EC3F586-BA35-47EE-B602-42D160510BB6}"/>
          </ac:spMkLst>
        </pc:spChg>
        <pc:spChg chg="mod">
          <ac:chgData name="James Depue" userId="ce8b122cf7b10dd2" providerId="LiveId" clId="{FACD3F4D-C1FD-41CB-ABF7-BDDE55EDDF86}" dt="2024-10-18T13:34:40.208" v="39"/>
          <ac:spMkLst>
            <pc:docMk/>
            <pc:sldMk cId="561684557" sldId="295"/>
            <ac:spMk id="4" creationId="{61CC26F7-908E-4025-ADD5-9E04FF26546C}"/>
          </ac:spMkLst>
        </pc:spChg>
      </pc:sldChg>
      <pc:sldChg chg="modSp mod modAnim">
        <pc:chgData name="James Depue" userId="ce8b122cf7b10dd2" providerId="LiveId" clId="{FACD3F4D-C1FD-41CB-ABF7-BDDE55EDDF86}" dt="2024-10-19T22:49:02.905" v="3788" actId="114"/>
        <pc:sldMkLst>
          <pc:docMk/>
          <pc:sldMk cId="1086805678" sldId="296"/>
        </pc:sldMkLst>
        <pc:spChg chg="mod">
          <ac:chgData name="James Depue" userId="ce8b122cf7b10dd2" providerId="LiveId" clId="{FACD3F4D-C1FD-41CB-ABF7-BDDE55EDDF86}" dt="2024-10-19T22:49:02.905" v="3788" actId="114"/>
          <ac:spMkLst>
            <pc:docMk/>
            <pc:sldMk cId="1086805678" sldId="296"/>
            <ac:spMk id="3" creationId="{1EC3F586-BA35-47EE-B602-42D160510BB6}"/>
          </ac:spMkLst>
        </pc:spChg>
        <pc:spChg chg="mod">
          <ac:chgData name="James Depue" userId="ce8b122cf7b10dd2" providerId="LiveId" clId="{FACD3F4D-C1FD-41CB-ABF7-BDDE55EDDF86}" dt="2024-10-18T13:34:40.208" v="39"/>
          <ac:spMkLst>
            <pc:docMk/>
            <pc:sldMk cId="1086805678" sldId="296"/>
            <ac:spMk id="4" creationId="{61CC26F7-908E-4025-ADD5-9E04FF26546C}"/>
          </ac:spMkLst>
        </pc:spChg>
      </pc:sldChg>
      <pc:sldChg chg="modSp del mod">
        <pc:chgData name="James Depue" userId="ce8b122cf7b10dd2" providerId="LiveId" clId="{FACD3F4D-C1FD-41CB-ABF7-BDDE55EDDF86}" dt="2024-10-18T23:50:28.297" v="460" actId="47"/>
        <pc:sldMkLst>
          <pc:docMk/>
          <pc:sldMk cId="2118622046" sldId="297"/>
        </pc:sldMkLst>
        <pc:spChg chg="mod">
          <ac:chgData name="James Depue" userId="ce8b122cf7b10dd2" providerId="LiveId" clId="{FACD3F4D-C1FD-41CB-ABF7-BDDE55EDDF86}" dt="2024-10-18T23:49:45.726" v="454" actId="21"/>
          <ac:spMkLst>
            <pc:docMk/>
            <pc:sldMk cId="2118622046" sldId="297"/>
            <ac:spMk id="3" creationId="{1EC3F586-BA35-47EE-B602-42D160510BB6}"/>
          </ac:spMkLst>
        </pc:spChg>
        <pc:spChg chg="mod">
          <ac:chgData name="James Depue" userId="ce8b122cf7b10dd2" providerId="LiveId" clId="{FACD3F4D-C1FD-41CB-ABF7-BDDE55EDDF86}" dt="2024-10-18T13:34:40.208" v="39"/>
          <ac:spMkLst>
            <pc:docMk/>
            <pc:sldMk cId="2118622046" sldId="297"/>
            <ac:spMk id="4" creationId="{61CC26F7-908E-4025-ADD5-9E04FF26546C}"/>
          </ac:spMkLst>
        </pc:spChg>
      </pc:sldChg>
      <pc:sldChg chg="modSp del mod">
        <pc:chgData name="James Depue" userId="ce8b122cf7b10dd2" providerId="LiveId" clId="{FACD3F4D-C1FD-41CB-ABF7-BDDE55EDDF86}" dt="2024-10-18T23:43:19.778" v="416" actId="47"/>
        <pc:sldMkLst>
          <pc:docMk/>
          <pc:sldMk cId="1510322381" sldId="298"/>
        </pc:sldMkLst>
        <pc:spChg chg="mod">
          <ac:chgData name="James Depue" userId="ce8b122cf7b10dd2" providerId="LiveId" clId="{FACD3F4D-C1FD-41CB-ABF7-BDDE55EDDF86}" dt="2024-10-18T23:42:00.416" v="369" actId="21"/>
          <ac:spMkLst>
            <pc:docMk/>
            <pc:sldMk cId="1510322381" sldId="298"/>
            <ac:spMk id="3" creationId="{1EC3F586-BA35-47EE-B602-42D160510BB6}"/>
          </ac:spMkLst>
        </pc:spChg>
        <pc:spChg chg="mod">
          <ac:chgData name="James Depue" userId="ce8b122cf7b10dd2" providerId="LiveId" clId="{FACD3F4D-C1FD-41CB-ABF7-BDDE55EDDF86}" dt="2024-10-18T13:34:40.208" v="39"/>
          <ac:spMkLst>
            <pc:docMk/>
            <pc:sldMk cId="1510322381" sldId="298"/>
            <ac:spMk id="4" creationId="{61CC26F7-908E-4025-ADD5-9E04FF26546C}"/>
          </ac:spMkLst>
        </pc:spChg>
      </pc:sldChg>
      <pc:sldChg chg="modSp del mod">
        <pc:chgData name="James Depue" userId="ce8b122cf7b10dd2" providerId="LiveId" clId="{FACD3F4D-C1FD-41CB-ABF7-BDDE55EDDF86}" dt="2024-10-19T00:41:05.085" v="766" actId="47"/>
        <pc:sldMkLst>
          <pc:docMk/>
          <pc:sldMk cId="2907609772" sldId="299"/>
        </pc:sldMkLst>
        <pc:spChg chg="mod">
          <ac:chgData name="James Depue" userId="ce8b122cf7b10dd2" providerId="LiveId" clId="{FACD3F4D-C1FD-41CB-ABF7-BDDE55EDDF86}" dt="2024-10-19T00:40:48.244" v="762" actId="21"/>
          <ac:spMkLst>
            <pc:docMk/>
            <pc:sldMk cId="2907609772" sldId="299"/>
            <ac:spMk id="3" creationId="{1EC3F586-BA35-47EE-B602-42D160510BB6}"/>
          </ac:spMkLst>
        </pc:spChg>
        <pc:spChg chg="mod">
          <ac:chgData name="James Depue" userId="ce8b122cf7b10dd2" providerId="LiveId" clId="{FACD3F4D-C1FD-41CB-ABF7-BDDE55EDDF86}" dt="2024-10-18T13:34:40.208" v="39"/>
          <ac:spMkLst>
            <pc:docMk/>
            <pc:sldMk cId="2907609772" sldId="299"/>
            <ac:spMk id="4" creationId="{61CC26F7-908E-4025-ADD5-9E04FF26546C}"/>
          </ac:spMkLst>
        </pc:spChg>
      </pc:sldChg>
      <pc:sldChg chg="modSp del mod">
        <pc:chgData name="James Depue" userId="ce8b122cf7b10dd2" providerId="LiveId" clId="{FACD3F4D-C1FD-41CB-ABF7-BDDE55EDDF86}" dt="2024-10-19T00:41:48.656" v="786" actId="47"/>
        <pc:sldMkLst>
          <pc:docMk/>
          <pc:sldMk cId="1540091697" sldId="300"/>
        </pc:sldMkLst>
        <pc:spChg chg="mod">
          <ac:chgData name="James Depue" userId="ce8b122cf7b10dd2" providerId="LiveId" clId="{FACD3F4D-C1FD-41CB-ABF7-BDDE55EDDF86}" dt="2024-10-19T00:41:14.209" v="767" actId="21"/>
          <ac:spMkLst>
            <pc:docMk/>
            <pc:sldMk cId="1540091697" sldId="300"/>
            <ac:spMk id="3" creationId="{1EC3F586-BA35-47EE-B602-42D160510BB6}"/>
          </ac:spMkLst>
        </pc:spChg>
        <pc:spChg chg="mod">
          <ac:chgData name="James Depue" userId="ce8b122cf7b10dd2" providerId="LiveId" clId="{FACD3F4D-C1FD-41CB-ABF7-BDDE55EDDF86}" dt="2024-10-18T13:34:40.208" v="39"/>
          <ac:spMkLst>
            <pc:docMk/>
            <pc:sldMk cId="1540091697" sldId="300"/>
            <ac:spMk id="4" creationId="{61CC26F7-908E-4025-ADD5-9E04FF26546C}"/>
          </ac:spMkLst>
        </pc:spChg>
      </pc:sldChg>
      <pc:sldChg chg="add del">
        <pc:chgData name="James Depue" userId="ce8b122cf7b10dd2" providerId="LiveId" clId="{FACD3F4D-C1FD-41CB-ABF7-BDDE55EDDF86}" dt="2024-10-19T15:14:24.109" v="879" actId="47"/>
        <pc:sldMkLst>
          <pc:docMk/>
          <pc:sldMk cId="3617411689" sldId="300"/>
        </pc:sldMkLst>
      </pc:sldChg>
      <pc:sldChg chg="modSp mod modAnim">
        <pc:chgData name="James Depue" userId="ce8b122cf7b10dd2" providerId="LiveId" clId="{FACD3F4D-C1FD-41CB-ABF7-BDDE55EDDF86}" dt="2024-10-19T20:15:17.708" v="3349" actId="207"/>
        <pc:sldMkLst>
          <pc:docMk/>
          <pc:sldMk cId="1633887564" sldId="301"/>
        </pc:sldMkLst>
        <pc:spChg chg="mod">
          <ac:chgData name="James Depue" userId="ce8b122cf7b10dd2" providerId="LiveId" clId="{FACD3F4D-C1FD-41CB-ABF7-BDDE55EDDF86}" dt="2024-10-19T20:15:17.708" v="3349" actId="207"/>
          <ac:spMkLst>
            <pc:docMk/>
            <pc:sldMk cId="1633887564" sldId="301"/>
            <ac:spMk id="3" creationId="{1EC3F586-BA35-47EE-B602-42D160510BB6}"/>
          </ac:spMkLst>
        </pc:spChg>
        <pc:spChg chg="mod">
          <ac:chgData name="James Depue" userId="ce8b122cf7b10dd2" providerId="LiveId" clId="{FACD3F4D-C1FD-41CB-ABF7-BDDE55EDDF86}" dt="2024-10-18T13:34:40.208" v="39"/>
          <ac:spMkLst>
            <pc:docMk/>
            <pc:sldMk cId="1633887564" sldId="301"/>
            <ac:spMk id="4" creationId="{61CC26F7-908E-4025-ADD5-9E04FF26546C}"/>
          </ac:spMkLst>
        </pc:spChg>
      </pc:sldChg>
      <pc:sldChg chg="del">
        <pc:chgData name="James Depue" userId="ce8b122cf7b10dd2" providerId="LiveId" clId="{FACD3F4D-C1FD-41CB-ABF7-BDDE55EDDF86}" dt="2024-10-19T00:44:59.285" v="808" actId="47"/>
        <pc:sldMkLst>
          <pc:docMk/>
          <pc:sldMk cId="1261822767" sldId="302"/>
        </pc:sldMkLst>
      </pc:sldChg>
      <pc:sldChg chg="modSp del">
        <pc:chgData name="James Depue" userId="ce8b122cf7b10dd2" providerId="LiveId" clId="{FACD3F4D-C1FD-41CB-ABF7-BDDE55EDDF86}" dt="2024-10-18T18:59:55.737" v="303" actId="47"/>
        <pc:sldMkLst>
          <pc:docMk/>
          <pc:sldMk cId="1843750496" sldId="303"/>
        </pc:sldMkLst>
        <pc:spChg chg="mod">
          <ac:chgData name="James Depue" userId="ce8b122cf7b10dd2" providerId="LiveId" clId="{FACD3F4D-C1FD-41CB-ABF7-BDDE55EDDF86}" dt="2024-10-18T13:34:40.208" v="39"/>
          <ac:spMkLst>
            <pc:docMk/>
            <pc:sldMk cId="1843750496" sldId="303"/>
            <ac:spMk id="3" creationId="{9C102B48-88E5-43BC-A445-738A97F6C0C4}"/>
          </ac:spMkLst>
        </pc:spChg>
      </pc:sldChg>
      <pc:sldChg chg="modSp del mod">
        <pc:chgData name="James Depue" userId="ce8b122cf7b10dd2" providerId="LiveId" clId="{FACD3F4D-C1FD-41CB-ABF7-BDDE55EDDF86}" dt="2024-10-18T18:58:36.184" v="298" actId="47"/>
        <pc:sldMkLst>
          <pc:docMk/>
          <pc:sldMk cId="2692161301" sldId="304"/>
        </pc:sldMkLst>
        <pc:spChg chg="mod">
          <ac:chgData name="James Depue" userId="ce8b122cf7b10dd2" providerId="LiveId" clId="{FACD3F4D-C1FD-41CB-ABF7-BDDE55EDDF86}" dt="2024-10-18T18:57:51.377" v="289" actId="21"/>
          <ac:spMkLst>
            <pc:docMk/>
            <pc:sldMk cId="2692161301" sldId="304"/>
            <ac:spMk id="3" creationId="{9C102B48-88E5-43BC-A445-738A97F6C0C4}"/>
          </ac:spMkLst>
        </pc:spChg>
      </pc:sldChg>
      <pc:sldChg chg="modSp del mod">
        <pc:chgData name="James Depue" userId="ce8b122cf7b10dd2" providerId="LiveId" clId="{FACD3F4D-C1FD-41CB-ABF7-BDDE55EDDF86}" dt="2024-10-18T18:56:27.314" v="277" actId="47"/>
        <pc:sldMkLst>
          <pc:docMk/>
          <pc:sldMk cId="2520198008" sldId="305"/>
        </pc:sldMkLst>
        <pc:spChg chg="mod">
          <ac:chgData name="James Depue" userId="ce8b122cf7b10dd2" providerId="LiveId" clId="{FACD3F4D-C1FD-41CB-ABF7-BDDE55EDDF86}" dt="2024-10-18T18:54:35.780" v="219" actId="21"/>
          <ac:spMkLst>
            <pc:docMk/>
            <pc:sldMk cId="2520198008" sldId="305"/>
            <ac:spMk id="3" creationId="{9C102B48-88E5-43BC-A445-738A97F6C0C4}"/>
          </ac:spMkLst>
        </pc:spChg>
      </pc:sldChg>
      <pc:sldChg chg="modSp del mod">
        <pc:chgData name="James Depue" userId="ce8b122cf7b10dd2" providerId="LiveId" clId="{FACD3F4D-C1FD-41CB-ABF7-BDDE55EDDF86}" dt="2024-10-19T00:32:08.290" v="630" actId="47"/>
        <pc:sldMkLst>
          <pc:docMk/>
          <pc:sldMk cId="3430755386" sldId="307"/>
        </pc:sldMkLst>
        <pc:spChg chg="mod">
          <ac:chgData name="James Depue" userId="ce8b122cf7b10dd2" providerId="LiveId" clId="{FACD3F4D-C1FD-41CB-ABF7-BDDE55EDDF86}" dt="2024-10-19T00:30:36.039" v="616" actId="21"/>
          <ac:spMkLst>
            <pc:docMk/>
            <pc:sldMk cId="3430755386" sldId="307"/>
            <ac:spMk id="3" creationId="{1EC3F586-BA35-47EE-B602-42D160510BB6}"/>
          </ac:spMkLst>
        </pc:spChg>
        <pc:spChg chg="mod">
          <ac:chgData name="James Depue" userId="ce8b122cf7b10dd2" providerId="LiveId" clId="{FACD3F4D-C1FD-41CB-ABF7-BDDE55EDDF86}" dt="2024-10-18T13:34:40.208" v="39"/>
          <ac:spMkLst>
            <pc:docMk/>
            <pc:sldMk cId="3430755386" sldId="307"/>
            <ac:spMk id="4" creationId="{61CC26F7-908E-4025-ADD5-9E04FF26546C}"/>
          </ac:spMkLst>
        </pc:spChg>
      </pc:sldChg>
      <pc:sldChg chg="modSp mod modAnim">
        <pc:chgData name="James Depue" userId="ce8b122cf7b10dd2" providerId="LiveId" clId="{FACD3F4D-C1FD-41CB-ABF7-BDDE55EDDF86}" dt="2024-10-19T19:25:52.638" v="2636"/>
        <pc:sldMkLst>
          <pc:docMk/>
          <pc:sldMk cId="3449477279" sldId="308"/>
        </pc:sldMkLst>
        <pc:spChg chg="mod">
          <ac:chgData name="James Depue" userId="ce8b122cf7b10dd2" providerId="LiveId" clId="{FACD3F4D-C1FD-41CB-ABF7-BDDE55EDDF86}" dt="2024-10-19T00:43:18.032" v="799" actId="20577"/>
          <ac:spMkLst>
            <pc:docMk/>
            <pc:sldMk cId="3449477279" sldId="308"/>
            <ac:spMk id="3" creationId="{1EC3F586-BA35-47EE-B602-42D160510BB6}"/>
          </ac:spMkLst>
        </pc:spChg>
        <pc:spChg chg="mod">
          <ac:chgData name="James Depue" userId="ce8b122cf7b10dd2" providerId="LiveId" clId="{FACD3F4D-C1FD-41CB-ABF7-BDDE55EDDF86}" dt="2024-10-18T13:34:40.208" v="39"/>
          <ac:spMkLst>
            <pc:docMk/>
            <pc:sldMk cId="3449477279" sldId="308"/>
            <ac:spMk id="4" creationId="{61CC26F7-908E-4025-ADD5-9E04FF26546C}"/>
          </ac:spMkLst>
        </pc:spChg>
        <pc:picChg chg="mod">
          <ac:chgData name="James Depue" userId="ce8b122cf7b10dd2" providerId="LiveId" clId="{FACD3F4D-C1FD-41CB-ABF7-BDDE55EDDF86}" dt="2024-10-19T00:44:15.550" v="804" actId="1076"/>
          <ac:picMkLst>
            <pc:docMk/>
            <pc:sldMk cId="3449477279" sldId="308"/>
            <ac:picMk id="5" creationId="{162C3C73-9279-4971-A047-E6B98FDBC19A}"/>
          </ac:picMkLst>
        </pc:picChg>
      </pc:sldChg>
      <pc:sldChg chg="modSp del mod">
        <pc:chgData name="James Depue" userId="ce8b122cf7b10dd2" providerId="LiveId" clId="{FACD3F4D-C1FD-41CB-ABF7-BDDE55EDDF86}" dt="2024-10-19T00:44:26.662" v="805" actId="47"/>
        <pc:sldMkLst>
          <pc:docMk/>
          <pc:sldMk cId="2369336594" sldId="309"/>
        </pc:sldMkLst>
        <pc:spChg chg="mod">
          <ac:chgData name="James Depue" userId="ce8b122cf7b10dd2" providerId="LiveId" clId="{FACD3F4D-C1FD-41CB-ABF7-BDDE55EDDF86}" dt="2024-10-19T00:42:37.275" v="790" actId="21"/>
          <ac:spMkLst>
            <pc:docMk/>
            <pc:sldMk cId="2369336594" sldId="309"/>
            <ac:spMk id="3" creationId="{1EC3F586-BA35-47EE-B602-42D160510BB6}"/>
          </ac:spMkLst>
        </pc:spChg>
        <pc:spChg chg="mod">
          <ac:chgData name="James Depue" userId="ce8b122cf7b10dd2" providerId="LiveId" clId="{FACD3F4D-C1FD-41CB-ABF7-BDDE55EDDF86}" dt="2024-10-18T13:34:40.208" v="39"/>
          <ac:spMkLst>
            <pc:docMk/>
            <pc:sldMk cId="2369336594" sldId="309"/>
            <ac:spMk id="4" creationId="{61CC26F7-908E-4025-ADD5-9E04FF26546C}"/>
          </ac:spMkLst>
        </pc:spChg>
      </pc:sldChg>
      <pc:sldChg chg="modSp del mod ord">
        <pc:chgData name="James Depue" userId="ce8b122cf7b10dd2" providerId="LiveId" clId="{FACD3F4D-C1FD-41CB-ABF7-BDDE55EDDF86}" dt="2024-10-19T20:00:56.537" v="3135" actId="47"/>
        <pc:sldMkLst>
          <pc:docMk/>
          <pc:sldMk cId="441590312" sldId="310"/>
        </pc:sldMkLst>
        <pc:spChg chg="mod">
          <ac:chgData name="James Depue" userId="ce8b122cf7b10dd2" providerId="LiveId" clId="{FACD3F4D-C1FD-41CB-ABF7-BDDE55EDDF86}" dt="2024-10-18T23:58:33.261" v="486" actId="255"/>
          <ac:spMkLst>
            <pc:docMk/>
            <pc:sldMk cId="441590312" sldId="310"/>
            <ac:spMk id="3" creationId="{4D5D40E0-4923-4536-A8CF-5726CDCBF1A7}"/>
          </ac:spMkLst>
        </pc:spChg>
      </pc:sldChg>
      <pc:sldChg chg="modSp mod modAnim">
        <pc:chgData name="James Depue" userId="ce8b122cf7b10dd2" providerId="LiveId" clId="{FACD3F4D-C1FD-41CB-ABF7-BDDE55EDDF86}" dt="2024-10-19T23:14:24.268" v="3992" actId="20577"/>
        <pc:sldMkLst>
          <pc:docMk/>
          <pc:sldMk cId="3342015224" sldId="311"/>
        </pc:sldMkLst>
        <pc:spChg chg="mod">
          <ac:chgData name="James Depue" userId="ce8b122cf7b10dd2" providerId="LiveId" clId="{FACD3F4D-C1FD-41CB-ABF7-BDDE55EDDF86}" dt="2024-10-19T23:14:24.268" v="3992" actId="20577"/>
          <ac:spMkLst>
            <pc:docMk/>
            <pc:sldMk cId="3342015224" sldId="311"/>
            <ac:spMk id="3" creationId="{1EC3F586-BA35-47EE-B602-42D160510BB6}"/>
          </ac:spMkLst>
        </pc:spChg>
        <pc:spChg chg="mod">
          <ac:chgData name="James Depue" userId="ce8b122cf7b10dd2" providerId="LiveId" clId="{FACD3F4D-C1FD-41CB-ABF7-BDDE55EDDF86}" dt="2024-10-18T13:34:40.208" v="39"/>
          <ac:spMkLst>
            <pc:docMk/>
            <pc:sldMk cId="3342015224" sldId="311"/>
            <ac:spMk id="4" creationId="{61CC26F7-908E-4025-ADD5-9E04FF26546C}"/>
          </ac:spMkLst>
        </pc:spChg>
      </pc:sldChg>
      <pc:sldChg chg="modSp add del mod">
        <pc:chgData name="James Depue" userId="ce8b122cf7b10dd2" providerId="LiveId" clId="{FACD3F4D-C1FD-41CB-ABF7-BDDE55EDDF86}" dt="2024-10-19T00:39:41.477" v="756" actId="47"/>
        <pc:sldMkLst>
          <pc:docMk/>
          <pc:sldMk cId="349156019" sldId="312"/>
        </pc:sldMkLst>
        <pc:spChg chg="mod">
          <ac:chgData name="James Depue" userId="ce8b122cf7b10dd2" providerId="LiveId" clId="{FACD3F4D-C1FD-41CB-ABF7-BDDE55EDDF86}" dt="2024-10-19T00:37:36.430" v="718" actId="21"/>
          <ac:spMkLst>
            <pc:docMk/>
            <pc:sldMk cId="349156019" sldId="312"/>
            <ac:spMk id="3" creationId="{1EC3F586-BA35-47EE-B602-42D160510BB6}"/>
          </ac:spMkLst>
        </pc:spChg>
        <pc:spChg chg="mod">
          <ac:chgData name="James Depue" userId="ce8b122cf7b10dd2" providerId="LiveId" clId="{FACD3F4D-C1FD-41CB-ABF7-BDDE55EDDF86}" dt="2024-10-18T13:34:40.208" v="39"/>
          <ac:spMkLst>
            <pc:docMk/>
            <pc:sldMk cId="349156019" sldId="312"/>
            <ac:spMk id="4" creationId="{61CC26F7-908E-4025-ADD5-9E04FF26546C}"/>
          </ac:spMkLst>
        </pc:spChg>
      </pc:sldChg>
      <pc:sldChg chg="modSp add del mod">
        <pc:chgData name="James Depue" userId="ce8b122cf7b10dd2" providerId="LiveId" clId="{FACD3F4D-C1FD-41CB-ABF7-BDDE55EDDF86}" dt="2024-10-19T00:39:23.887" v="751" actId="47"/>
        <pc:sldMkLst>
          <pc:docMk/>
          <pc:sldMk cId="727048877" sldId="313"/>
        </pc:sldMkLst>
        <pc:spChg chg="mod">
          <ac:chgData name="James Depue" userId="ce8b122cf7b10dd2" providerId="LiveId" clId="{FACD3F4D-C1FD-41CB-ABF7-BDDE55EDDF86}" dt="2024-10-19T00:34:45.152" v="661" actId="21"/>
          <ac:spMkLst>
            <pc:docMk/>
            <pc:sldMk cId="727048877" sldId="313"/>
            <ac:spMk id="3" creationId="{1EC3F586-BA35-47EE-B602-42D160510BB6}"/>
          </ac:spMkLst>
        </pc:spChg>
        <pc:spChg chg="mod">
          <ac:chgData name="James Depue" userId="ce8b122cf7b10dd2" providerId="LiveId" clId="{FACD3F4D-C1FD-41CB-ABF7-BDDE55EDDF86}" dt="2024-10-18T13:34:40.208" v="39"/>
          <ac:spMkLst>
            <pc:docMk/>
            <pc:sldMk cId="727048877" sldId="313"/>
            <ac:spMk id="4" creationId="{61CC26F7-908E-4025-ADD5-9E04FF26546C}"/>
          </ac:spMkLst>
        </pc:spChg>
      </pc:sldChg>
      <pc:sldChg chg="modSp del mod">
        <pc:chgData name="James Depue" userId="ce8b122cf7b10dd2" providerId="LiveId" clId="{FACD3F4D-C1FD-41CB-ABF7-BDDE55EDDF86}" dt="2024-10-19T00:40:07.170" v="757" actId="47"/>
        <pc:sldMkLst>
          <pc:docMk/>
          <pc:sldMk cId="3505363259" sldId="314"/>
        </pc:sldMkLst>
        <pc:spChg chg="mod">
          <ac:chgData name="James Depue" userId="ce8b122cf7b10dd2" providerId="LiveId" clId="{FACD3F4D-C1FD-41CB-ABF7-BDDE55EDDF86}" dt="2024-10-19T00:38:21.075" v="722" actId="21"/>
          <ac:spMkLst>
            <pc:docMk/>
            <pc:sldMk cId="3505363259" sldId="314"/>
            <ac:spMk id="3" creationId="{1EC3F586-BA35-47EE-B602-42D160510BB6}"/>
          </ac:spMkLst>
        </pc:spChg>
        <pc:spChg chg="mod">
          <ac:chgData name="James Depue" userId="ce8b122cf7b10dd2" providerId="LiveId" clId="{FACD3F4D-C1FD-41CB-ABF7-BDDE55EDDF86}" dt="2024-10-18T13:34:40.208" v="39"/>
          <ac:spMkLst>
            <pc:docMk/>
            <pc:sldMk cId="3505363259" sldId="314"/>
            <ac:spMk id="4" creationId="{61CC26F7-908E-4025-ADD5-9E04FF26546C}"/>
          </ac:spMkLst>
        </pc:spChg>
      </pc:sldChg>
      <pc:sldChg chg="delSp add del setBg delDesignElem">
        <pc:chgData name="James Depue" userId="ce8b122cf7b10dd2" providerId="LiveId" clId="{FACD3F4D-C1FD-41CB-ABF7-BDDE55EDDF86}" dt="2024-10-20T17:06:17.236" v="3994" actId="47"/>
        <pc:sldMkLst>
          <pc:docMk/>
          <pc:sldMk cId="726324086" sldId="315"/>
        </pc:sldMkLst>
        <pc:spChg chg="del">
          <ac:chgData name="James Depue" userId="ce8b122cf7b10dd2" providerId="LiveId" clId="{FACD3F4D-C1FD-41CB-ABF7-BDDE55EDDF86}" dt="2024-10-18T18:48:51.351" v="193"/>
          <ac:spMkLst>
            <pc:docMk/>
            <pc:sldMk cId="726324086" sldId="315"/>
            <ac:spMk id="1031" creationId="{62542EEC-4F7C-4AE2-933E-EAC8EB3FA378}"/>
          </ac:spMkLst>
        </pc:spChg>
        <pc:spChg chg="del">
          <ac:chgData name="James Depue" userId="ce8b122cf7b10dd2" providerId="LiveId" clId="{FACD3F4D-C1FD-41CB-ABF7-BDDE55EDDF86}" dt="2024-10-18T18:48:51.351" v="193"/>
          <ac:spMkLst>
            <pc:docMk/>
            <pc:sldMk cId="726324086" sldId="315"/>
            <ac:spMk id="1033" creationId="{B81933D1-5615-42C7-9C0B-4EB7105CCE2D}"/>
          </ac:spMkLst>
        </pc:spChg>
        <pc:spChg chg="del">
          <ac:chgData name="James Depue" userId="ce8b122cf7b10dd2" providerId="LiveId" clId="{FACD3F4D-C1FD-41CB-ABF7-BDDE55EDDF86}" dt="2024-10-18T18:48:51.351" v="193"/>
          <ac:spMkLst>
            <pc:docMk/>
            <pc:sldMk cId="726324086" sldId="315"/>
            <ac:spMk id="1035" creationId="{19C9EAEA-39D0-4B0E-A0EB-51E7B26740B1}"/>
          </ac:spMkLst>
        </pc:spChg>
        <pc:grpChg chg="del">
          <ac:chgData name="James Depue" userId="ce8b122cf7b10dd2" providerId="LiveId" clId="{FACD3F4D-C1FD-41CB-ABF7-BDDE55EDDF86}" dt="2024-10-18T18:48:51.351" v="193"/>
          <ac:grpSpMkLst>
            <pc:docMk/>
            <pc:sldMk cId="726324086" sldId="315"/>
            <ac:grpSpMk id="1037" creationId="{032D8612-31EB-44CF-A1D0-14FD4C705424}"/>
          </ac:grpSpMkLst>
        </pc:grpChg>
      </pc:sldChg>
      <pc:sldChg chg="add">
        <pc:chgData name="James Depue" userId="ce8b122cf7b10dd2" providerId="LiveId" clId="{FACD3F4D-C1FD-41CB-ABF7-BDDE55EDDF86}" dt="2024-10-18T18:49:00.254" v="194"/>
        <pc:sldMkLst>
          <pc:docMk/>
          <pc:sldMk cId="295845922" sldId="316"/>
        </pc:sldMkLst>
      </pc:sldChg>
      <pc:sldChg chg="modSp add del mod">
        <pc:chgData name="James Depue" userId="ce8b122cf7b10dd2" providerId="LiveId" clId="{FACD3F4D-C1FD-41CB-ABF7-BDDE55EDDF86}" dt="2024-10-20T17:06:18.629" v="3996" actId="47"/>
        <pc:sldMkLst>
          <pc:docMk/>
          <pc:sldMk cId="0" sldId="317"/>
        </pc:sldMkLst>
        <pc:spChg chg="mod">
          <ac:chgData name="James Depue" userId="ce8b122cf7b10dd2" providerId="LiveId" clId="{FACD3F4D-C1FD-41CB-ABF7-BDDE55EDDF86}" dt="2024-10-19T15:08:21.475" v="857" actId="255"/>
          <ac:spMkLst>
            <pc:docMk/>
            <pc:sldMk cId="0" sldId="317"/>
            <ac:spMk id="3" creationId="{00000000-0000-0000-0000-000000000000}"/>
          </ac:spMkLst>
        </pc:spChg>
      </pc:sldChg>
      <pc:sldChg chg="modSp add del mod">
        <pc:chgData name="James Depue" userId="ce8b122cf7b10dd2" providerId="LiveId" clId="{FACD3F4D-C1FD-41CB-ABF7-BDDE55EDDF86}" dt="2024-10-20T17:06:19.047" v="3997" actId="47"/>
        <pc:sldMkLst>
          <pc:docMk/>
          <pc:sldMk cId="0" sldId="318"/>
        </pc:sldMkLst>
        <pc:spChg chg="mod">
          <ac:chgData name="James Depue" userId="ce8b122cf7b10dd2" providerId="LiveId" clId="{FACD3F4D-C1FD-41CB-ABF7-BDDE55EDDF86}" dt="2024-10-19T08:47:36.118" v="829" actId="20577"/>
          <ac:spMkLst>
            <pc:docMk/>
            <pc:sldMk cId="0" sldId="318"/>
            <ac:spMk id="3" creationId="{00000000-0000-0000-0000-000000000000}"/>
          </ac:spMkLst>
        </pc:spChg>
      </pc:sldChg>
      <pc:sldChg chg="add del">
        <pc:chgData name="James Depue" userId="ce8b122cf7b10dd2" providerId="LiveId" clId="{FACD3F4D-C1FD-41CB-ABF7-BDDE55EDDF86}" dt="2024-10-20T17:06:20.463" v="4000" actId="47"/>
        <pc:sldMkLst>
          <pc:docMk/>
          <pc:sldMk cId="0" sldId="319"/>
        </pc:sldMkLst>
      </pc:sldChg>
      <pc:sldChg chg="modSp add del mod">
        <pc:chgData name="James Depue" userId="ce8b122cf7b10dd2" providerId="LiveId" clId="{FACD3F4D-C1FD-41CB-ABF7-BDDE55EDDF86}" dt="2024-10-20T17:06:20.934" v="4001" actId="47"/>
        <pc:sldMkLst>
          <pc:docMk/>
          <pc:sldMk cId="0" sldId="320"/>
        </pc:sldMkLst>
        <pc:spChg chg="mod">
          <ac:chgData name="James Depue" userId="ce8b122cf7b10dd2" providerId="LiveId" clId="{FACD3F4D-C1FD-41CB-ABF7-BDDE55EDDF86}" dt="2024-10-19T08:47:56.384" v="831" actId="20577"/>
          <ac:spMkLst>
            <pc:docMk/>
            <pc:sldMk cId="0" sldId="320"/>
            <ac:spMk id="3" creationId="{00000000-0000-0000-0000-000000000000}"/>
          </ac:spMkLst>
        </pc:spChg>
      </pc:sldChg>
      <pc:sldChg chg="add">
        <pc:chgData name="James Depue" userId="ce8b122cf7b10dd2" providerId="LiveId" clId="{FACD3F4D-C1FD-41CB-ABF7-BDDE55EDDF86}" dt="2024-10-19T08:44:47.789" v="818"/>
        <pc:sldMkLst>
          <pc:docMk/>
          <pc:sldMk cId="3459546345" sldId="321"/>
        </pc:sldMkLst>
      </pc:sldChg>
      <pc:sldChg chg="add del">
        <pc:chgData name="James Depue" userId="ce8b122cf7b10dd2" providerId="LiveId" clId="{FACD3F4D-C1FD-41CB-ABF7-BDDE55EDDF86}" dt="2024-10-20T17:06:23.140" v="4003" actId="47"/>
        <pc:sldMkLst>
          <pc:docMk/>
          <pc:sldMk cId="0" sldId="322"/>
        </pc:sldMkLst>
      </pc:sldChg>
      <pc:sldChg chg="add del">
        <pc:chgData name="James Depue" userId="ce8b122cf7b10dd2" providerId="LiveId" clId="{FACD3F4D-C1FD-41CB-ABF7-BDDE55EDDF86}" dt="2024-10-20T17:06:24.151" v="4005" actId="47"/>
        <pc:sldMkLst>
          <pc:docMk/>
          <pc:sldMk cId="0" sldId="323"/>
        </pc:sldMkLst>
      </pc:sldChg>
      <pc:sldChg chg="add del">
        <pc:chgData name="James Depue" userId="ce8b122cf7b10dd2" providerId="LiveId" clId="{FACD3F4D-C1FD-41CB-ABF7-BDDE55EDDF86}" dt="2024-10-20T17:06:25.743" v="4008" actId="47"/>
        <pc:sldMkLst>
          <pc:docMk/>
          <pc:sldMk cId="0" sldId="324"/>
        </pc:sldMkLst>
      </pc:sldChg>
      <pc:sldChg chg="add del">
        <pc:chgData name="James Depue" userId="ce8b122cf7b10dd2" providerId="LiveId" clId="{FACD3F4D-C1FD-41CB-ABF7-BDDE55EDDF86}" dt="2024-10-20T17:06:26.919" v="4010" actId="47"/>
        <pc:sldMkLst>
          <pc:docMk/>
          <pc:sldMk cId="0" sldId="325"/>
        </pc:sldMkLst>
      </pc:sldChg>
      <pc:sldChg chg="add modAnim">
        <pc:chgData name="James Depue" userId="ce8b122cf7b10dd2" providerId="LiveId" clId="{FACD3F4D-C1FD-41CB-ABF7-BDDE55EDDF86}" dt="2024-10-19T18:53:10.204" v="1896"/>
        <pc:sldMkLst>
          <pc:docMk/>
          <pc:sldMk cId="786231980" sldId="326"/>
        </pc:sldMkLst>
      </pc:sldChg>
      <pc:sldChg chg="modSp add modAnim">
        <pc:chgData name="James Depue" userId="ce8b122cf7b10dd2" providerId="LiveId" clId="{FACD3F4D-C1FD-41CB-ABF7-BDDE55EDDF86}" dt="2024-10-19T18:53:34.149" v="1897"/>
        <pc:sldMkLst>
          <pc:docMk/>
          <pc:sldMk cId="2409532664" sldId="327"/>
        </pc:sldMkLst>
        <pc:spChg chg="mod">
          <ac:chgData name="James Depue" userId="ce8b122cf7b10dd2" providerId="LiveId" clId="{FACD3F4D-C1FD-41CB-ABF7-BDDE55EDDF86}" dt="2024-10-19T15:12:19.925" v="877" actId="207"/>
          <ac:spMkLst>
            <pc:docMk/>
            <pc:sldMk cId="2409532664" sldId="327"/>
            <ac:spMk id="3" creationId="{1EC3F586-BA35-47EE-B602-42D160510BB6}"/>
          </ac:spMkLst>
        </pc:spChg>
      </pc:sldChg>
      <pc:sldChg chg="modSp add modAnim">
        <pc:chgData name="James Depue" userId="ce8b122cf7b10dd2" providerId="LiveId" clId="{FACD3F4D-C1FD-41CB-ABF7-BDDE55EDDF86}" dt="2024-10-19T19:01:51.902" v="2164" actId="20577"/>
        <pc:sldMkLst>
          <pc:docMk/>
          <pc:sldMk cId="3448550624" sldId="328"/>
        </pc:sldMkLst>
        <pc:spChg chg="mod">
          <ac:chgData name="James Depue" userId="ce8b122cf7b10dd2" providerId="LiveId" clId="{FACD3F4D-C1FD-41CB-ABF7-BDDE55EDDF86}" dt="2024-10-19T19:01:51.902" v="2164" actId="20577"/>
          <ac:spMkLst>
            <pc:docMk/>
            <pc:sldMk cId="3448550624" sldId="328"/>
            <ac:spMk id="3" creationId="{4D5D40E0-4923-4536-A8CF-5726CDCBF1A7}"/>
          </ac:spMkLst>
        </pc:spChg>
      </pc:sldChg>
      <pc:sldChg chg="addSp modSp add mod modAnim">
        <pc:chgData name="James Depue" userId="ce8b122cf7b10dd2" providerId="LiveId" clId="{FACD3F4D-C1FD-41CB-ABF7-BDDE55EDDF86}" dt="2024-10-19T15:18:21.592" v="918"/>
        <pc:sldMkLst>
          <pc:docMk/>
          <pc:sldMk cId="1167470117" sldId="410"/>
        </pc:sldMkLst>
        <pc:spChg chg="add mod">
          <ac:chgData name="James Depue" userId="ce8b122cf7b10dd2" providerId="LiveId" clId="{FACD3F4D-C1FD-41CB-ABF7-BDDE55EDDF86}" dt="2024-10-19T15:18:01.558" v="916" actId="1076"/>
          <ac:spMkLst>
            <pc:docMk/>
            <pc:sldMk cId="1167470117" sldId="410"/>
            <ac:spMk id="2" creationId="{92B1E11E-9171-98F8-82EE-9E344FC8B961}"/>
          </ac:spMkLst>
        </pc:spChg>
        <pc:spChg chg="mod">
          <ac:chgData name="James Depue" userId="ce8b122cf7b10dd2" providerId="LiveId" clId="{FACD3F4D-C1FD-41CB-ABF7-BDDE55EDDF86}" dt="2024-10-19T15:15:37.292" v="898" actId="113"/>
          <ac:spMkLst>
            <pc:docMk/>
            <pc:sldMk cId="1167470117" sldId="410"/>
            <ac:spMk id="3" creationId="{1EC3F586-BA35-47EE-B602-42D160510BB6}"/>
          </ac:spMkLst>
        </pc:spChg>
      </pc:sldChg>
      <pc:sldChg chg="del">
        <pc:chgData name="James Depue" userId="ce8b122cf7b10dd2" providerId="LiveId" clId="{FACD3F4D-C1FD-41CB-ABF7-BDDE55EDDF86}" dt="2024-10-20T17:08:50.536" v="4018" actId="47"/>
        <pc:sldMkLst>
          <pc:docMk/>
          <pc:sldMk cId="2253041297" sldId="414"/>
        </pc:sldMkLst>
      </pc:sldChg>
      <pc:sldChg chg="del">
        <pc:chgData name="James Depue" userId="ce8b122cf7b10dd2" providerId="LiveId" clId="{FACD3F4D-C1FD-41CB-ABF7-BDDE55EDDF86}" dt="2024-10-20T17:08:48.521" v="4017" actId="47"/>
        <pc:sldMkLst>
          <pc:docMk/>
          <pc:sldMk cId="3790129183" sldId="415"/>
        </pc:sldMkLst>
      </pc:sldChg>
      <pc:sldChg chg="del">
        <pc:chgData name="James Depue" userId="ce8b122cf7b10dd2" providerId="LiveId" clId="{FACD3F4D-C1FD-41CB-ABF7-BDDE55EDDF86}" dt="2024-10-20T17:08:46.068" v="4015" actId="47"/>
        <pc:sldMkLst>
          <pc:docMk/>
          <pc:sldMk cId="2507455094" sldId="416"/>
        </pc:sldMkLst>
      </pc:sldChg>
      <pc:sldChg chg="del">
        <pc:chgData name="James Depue" userId="ce8b122cf7b10dd2" providerId="LiveId" clId="{FACD3F4D-C1FD-41CB-ABF7-BDDE55EDDF86}" dt="2024-10-20T17:08:44.132" v="4014" actId="47"/>
        <pc:sldMkLst>
          <pc:docMk/>
          <pc:sldMk cId="3601762040" sldId="417"/>
        </pc:sldMkLst>
      </pc:sldChg>
      <pc:sldChg chg="del">
        <pc:chgData name="James Depue" userId="ce8b122cf7b10dd2" providerId="LiveId" clId="{FACD3F4D-C1FD-41CB-ABF7-BDDE55EDDF86}" dt="2024-10-20T17:08:42.619" v="4013" actId="47"/>
        <pc:sldMkLst>
          <pc:docMk/>
          <pc:sldMk cId="2791222010" sldId="421"/>
        </pc:sldMkLst>
      </pc:sldChg>
      <pc:sldChg chg="del">
        <pc:chgData name="James Depue" userId="ce8b122cf7b10dd2" providerId="LiveId" clId="{FACD3F4D-C1FD-41CB-ABF7-BDDE55EDDF86}" dt="2024-10-20T17:08:41.855" v="4012" actId="47"/>
        <pc:sldMkLst>
          <pc:docMk/>
          <pc:sldMk cId="1136472671" sldId="422"/>
        </pc:sldMkLst>
      </pc:sldChg>
      <pc:sldChg chg="del">
        <pc:chgData name="James Depue" userId="ce8b122cf7b10dd2" providerId="LiveId" clId="{FACD3F4D-C1FD-41CB-ABF7-BDDE55EDDF86}" dt="2024-10-20T17:08:47.320" v="4016" actId="47"/>
        <pc:sldMkLst>
          <pc:docMk/>
          <pc:sldMk cId="3510769812" sldId="424"/>
        </pc:sldMkLst>
      </pc:sldChg>
      <pc:sldChg chg="modSp add modAnim">
        <pc:chgData name="James Depue" userId="ce8b122cf7b10dd2" providerId="LiveId" clId="{FACD3F4D-C1FD-41CB-ABF7-BDDE55EDDF86}" dt="2024-10-19T19:05:14.497" v="2260" actId="20577"/>
        <pc:sldMkLst>
          <pc:docMk/>
          <pc:sldMk cId="3866869309" sldId="426"/>
        </pc:sldMkLst>
        <pc:spChg chg="mod">
          <ac:chgData name="James Depue" userId="ce8b122cf7b10dd2" providerId="LiveId" clId="{FACD3F4D-C1FD-41CB-ABF7-BDDE55EDDF86}" dt="2024-10-19T19:05:14.497" v="2260" actId="20577"/>
          <ac:spMkLst>
            <pc:docMk/>
            <pc:sldMk cId="3866869309" sldId="426"/>
            <ac:spMk id="3" creationId="{3F53D258-BD2F-C149-F1A2-C79BFB37B791}"/>
          </ac:spMkLst>
        </pc:spChg>
      </pc:sldChg>
      <pc:sldChg chg="add del">
        <pc:chgData name="James Depue" userId="ce8b122cf7b10dd2" providerId="LiveId" clId="{FACD3F4D-C1FD-41CB-ABF7-BDDE55EDDF86}" dt="2024-10-19T15:14:38.809" v="880" actId="47"/>
        <pc:sldMkLst>
          <pc:docMk/>
          <pc:sldMk cId="3246954281" sldId="427"/>
        </pc:sldMkLst>
      </pc:sldChg>
      <pc:sldChg chg="modSp add">
        <pc:chgData name="James Depue" userId="ce8b122cf7b10dd2" providerId="LiveId" clId="{FACD3F4D-C1FD-41CB-ABF7-BDDE55EDDF86}" dt="2024-10-19T15:15:08.846" v="897" actId="20577"/>
        <pc:sldMkLst>
          <pc:docMk/>
          <pc:sldMk cId="1630153548" sldId="428"/>
        </pc:sldMkLst>
        <pc:spChg chg="mod">
          <ac:chgData name="James Depue" userId="ce8b122cf7b10dd2" providerId="LiveId" clId="{FACD3F4D-C1FD-41CB-ABF7-BDDE55EDDF86}" dt="2024-10-19T15:15:08.846" v="897" actId="20577"/>
          <ac:spMkLst>
            <pc:docMk/>
            <pc:sldMk cId="1630153548" sldId="428"/>
            <ac:spMk id="3" creationId="{4D5D40E0-4923-4536-A8CF-5726CDCBF1A7}"/>
          </ac:spMkLst>
        </pc:spChg>
      </pc:sldChg>
      <pc:sldChg chg="modSp add modAnim">
        <pc:chgData name="James Depue" userId="ce8b122cf7b10dd2" providerId="LiveId" clId="{FACD3F4D-C1FD-41CB-ABF7-BDDE55EDDF86}" dt="2024-10-19T16:01:55.196" v="1275" actId="113"/>
        <pc:sldMkLst>
          <pc:docMk/>
          <pc:sldMk cId="211430523" sldId="429"/>
        </pc:sldMkLst>
        <pc:spChg chg="mod">
          <ac:chgData name="James Depue" userId="ce8b122cf7b10dd2" providerId="LiveId" clId="{FACD3F4D-C1FD-41CB-ABF7-BDDE55EDDF86}" dt="2024-10-19T16:01:55.196" v="1275" actId="113"/>
          <ac:spMkLst>
            <pc:docMk/>
            <pc:sldMk cId="211430523" sldId="429"/>
            <ac:spMk id="3" creationId="{FB9F646D-B8B4-AEE6-8794-75131BF2EC72}"/>
          </ac:spMkLst>
        </pc:spChg>
      </pc:sldChg>
      <pc:sldChg chg="modSp add del modAnim">
        <pc:chgData name="James Depue" userId="ce8b122cf7b10dd2" providerId="LiveId" clId="{FACD3F4D-C1FD-41CB-ABF7-BDDE55EDDF86}" dt="2024-10-20T17:06:37.935" v="4011" actId="47"/>
        <pc:sldMkLst>
          <pc:docMk/>
          <pc:sldMk cId="3023975816" sldId="430"/>
        </pc:sldMkLst>
        <pc:spChg chg="mod">
          <ac:chgData name="James Depue" userId="ce8b122cf7b10dd2" providerId="LiveId" clId="{FACD3F4D-C1FD-41CB-ABF7-BDDE55EDDF86}" dt="2024-10-19T18:31:13.273" v="1659" actId="113"/>
          <ac:spMkLst>
            <pc:docMk/>
            <pc:sldMk cId="3023975816" sldId="430"/>
            <ac:spMk id="3" creationId="{EB5C4C46-CCD1-88F1-218D-35EF815E376B}"/>
          </ac:spMkLst>
        </pc:spChg>
      </pc:sldChg>
      <pc:sldChg chg="addSp modSp add mod ord modAnim">
        <pc:chgData name="James Depue" userId="ce8b122cf7b10dd2" providerId="LiveId" clId="{FACD3F4D-C1FD-41CB-ABF7-BDDE55EDDF86}" dt="2024-10-19T22:39:04.076" v="3620" actId="14100"/>
        <pc:sldMkLst>
          <pc:docMk/>
          <pc:sldMk cId="947489669" sldId="431"/>
        </pc:sldMkLst>
        <pc:spChg chg="add mod">
          <ac:chgData name="James Depue" userId="ce8b122cf7b10dd2" providerId="LiveId" clId="{FACD3F4D-C1FD-41CB-ABF7-BDDE55EDDF86}" dt="2024-10-19T22:27:00.520" v="3365" actId="1076"/>
          <ac:spMkLst>
            <pc:docMk/>
            <pc:sldMk cId="947489669" sldId="431"/>
            <ac:spMk id="2" creationId="{407B5D7D-375A-1588-AC1C-E92A0D9FD66D}"/>
          </ac:spMkLst>
        </pc:spChg>
        <pc:spChg chg="mod">
          <ac:chgData name="James Depue" userId="ce8b122cf7b10dd2" providerId="LiveId" clId="{FACD3F4D-C1FD-41CB-ABF7-BDDE55EDDF86}" dt="2024-10-19T22:34:41.340" v="3565" actId="6549"/>
          <ac:spMkLst>
            <pc:docMk/>
            <pc:sldMk cId="947489669" sldId="431"/>
            <ac:spMk id="3" creationId="{CD37B3FA-EDC2-4700-B0B7-FCB74F266088}"/>
          </ac:spMkLst>
        </pc:spChg>
        <pc:spChg chg="add mod">
          <ac:chgData name="James Depue" userId="ce8b122cf7b10dd2" providerId="LiveId" clId="{FACD3F4D-C1FD-41CB-ABF7-BDDE55EDDF86}" dt="2024-10-19T22:28:48.160" v="3404" actId="20577"/>
          <ac:spMkLst>
            <pc:docMk/>
            <pc:sldMk cId="947489669" sldId="431"/>
            <ac:spMk id="5" creationId="{F13664A7-8026-6811-7A01-F47F4DE81D48}"/>
          </ac:spMkLst>
        </pc:spChg>
        <pc:spChg chg="add mod">
          <ac:chgData name="James Depue" userId="ce8b122cf7b10dd2" providerId="LiveId" clId="{FACD3F4D-C1FD-41CB-ABF7-BDDE55EDDF86}" dt="2024-10-19T22:30:30.263" v="3470" actId="20577"/>
          <ac:spMkLst>
            <pc:docMk/>
            <pc:sldMk cId="947489669" sldId="431"/>
            <ac:spMk id="6" creationId="{D07936FF-C116-31E3-0315-F60C76F8E00E}"/>
          </ac:spMkLst>
        </pc:spChg>
        <pc:spChg chg="add mod">
          <ac:chgData name="James Depue" userId="ce8b122cf7b10dd2" providerId="LiveId" clId="{FACD3F4D-C1FD-41CB-ABF7-BDDE55EDDF86}" dt="2024-10-19T22:32:09.941" v="3527" actId="14100"/>
          <ac:spMkLst>
            <pc:docMk/>
            <pc:sldMk cId="947489669" sldId="431"/>
            <ac:spMk id="7" creationId="{C93A2FB7-6C0C-E5C7-CE23-452C33111D8A}"/>
          </ac:spMkLst>
        </pc:spChg>
        <pc:spChg chg="add mod">
          <ac:chgData name="James Depue" userId="ce8b122cf7b10dd2" providerId="LiveId" clId="{FACD3F4D-C1FD-41CB-ABF7-BDDE55EDDF86}" dt="2024-10-19T22:33:36.233" v="3537" actId="1036"/>
          <ac:spMkLst>
            <pc:docMk/>
            <pc:sldMk cId="947489669" sldId="431"/>
            <ac:spMk id="8" creationId="{C3808FF2-119A-57CB-5640-A07BC98059F1}"/>
          </ac:spMkLst>
        </pc:spChg>
        <pc:spChg chg="add mod">
          <ac:chgData name="James Depue" userId="ce8b122cf7b10dd2" providerId="LiveId" clId="{FACD3F4D-C1FD-41CB-ABF7-BDDE55EDDF86}" dt="2024-10-19T22:39:04.076" v="3620" actId="14100"/>
          <ac:spMkLst>
            <pc:docMk/>
            <pc:sldMk cId="947489669" sldId="431"/>
            <ac:spMk id="9" creationId="{B1F7108F-B40F-041D-F7D2-F15144951382}"/>
          </ac:spMkLst>
        </pc:spChg>
      </pc:sldChg>
      <pc:sldChg chg="modSp add modAnim">
        <pc:chgData name="James Depue" userId="ce8b122cf7b10dd2" providerId="LiveId" clId="{FACD3F4D-C1FD-41CB-ABF7-BDDE55EDDF86}" dt="2024-10-19T23:09:20.569" v="3951" actId="207"/>
        <pc:sldMkLst>
          <pc:docMk/>
          <pc:sldMk cId="2885076035" sldId="432"/>
        </pc:sldMkLst>
        <pc:spChg chg="mod">
          <ac:chgData name="James Depue" userId="ce8b122cf7b10dd2" providerId="LiveId" clId="{FACD3F4D-C1FD-41CB-ABF7-BDDE55EDDF86}" dt="2024-10-19T23:09:20.569" v="3951" actId="207"/>
          <ac:spMkLst>
            <pc:docMk/>
            <pc:sldMk cId="2885076035" sldId="432"/>
            <ac:spMk id="3" creationId="{B48764EB-986A-C6E2-E120-C2CCB2016B61}"/>
          </ac:spMkLst>
        </pc:spChg>
      </pc:sldChg>
      <pc:sldChg chg="modSp add ord modAnim">
        <pc:chgData name="James Depue" userId="ce8b122cf7b10dd2" providerId="LiveId" clId="{FACD3F4D-C1FD-41CB-ABF7-BDDE55EDDF86}" dt="2024-10-19T23:10:00.336" v="3952"/>
        <pc:sldMkLst>
          <pc:docMk/>
          <pc:sldMk cId="3438360983" sldId="433"/>
        </pc:sldMkLst>
        <pc:spChg chg="mod">
          <ac:chgData name="James Depue" userId="ce8b122cf7b10dd2" providerId="LiveId" clId="{FACD3F4D-C1FD-41CB-ABF7-BDDE55EDDF86}" dt="2024-10-19T23:10:00.336" v="3952"/>
          <ac:spMkLst>
            <pc:docMk/>
            <pc:sldMk cId="3438360983" sldId="433"/>
            <ac:spMk id="3" creationId="{2749F5A6-5B96-FE3F-6FE3-00A0CA5C25E9}"/>
          </ac:spMkLst>
        </pc:spChg>
      </pc:sldChg>
      <pc:sldChg chg="modSp add mod">
        <pc:chgData name="James Depue" userId="ce8b122cf7b10dd2" providerId="LiveId" clId="{FACD3F4D-C1FD-41CB-ABF7-BDDE55EDDF86}" dt="2024-10-19T19:48:45.193" v="2963" actId="207"/>
        <pc:sldMkLst>
          <pc:docMk/>
          <pc:sldMk cId="2940543146" sldId="434"/>
        </pc:sldMkLst>
        <pc:spChg chg="mod">
          <ac:chgData name="James Depue" userId="ce8b122cf7b10dd2" providerId="LiveId" clId="{FACD3F4D-C1FD-41CB-ABF7-BDDE55EDDF86}" dt="2024-10-19T19:48:45.193" v="2963" actId="207"/>
          <ac:spMkLst>
            <pc:docMk/>
            <pc:sldMk cId="2940543146" sldId="434"/>
            <ac:spMk id="3" creationId="{924FF613-B013-3230-FE4F-E28E26367434}"/>
          </ac:spMkLst>
        </pc:spChg>
      </pc:sldChg>
      <pc:sldChg chg="del">
        <pc:chgData name="James Depue" userId="ce8b122cf7b10dd2" providerId="LiveId" clId="{FACD3F4D-C1FD-41CB-ABF7-BDDE55EDDF86}" dt="2024-10-20T17:06:17.623" v="3995" actId="47"/>
        <pc:sldMkLst>
          <pc:docMk/>
          <pc:sldMk cId="3604397856" sldId="435"/>
        </pc:sldMkLst>
      </pc:sldChg>
      <pc:sldChg chg="del">
        <pc:chgData name="James Depue" userId="ce8b122cf7b10dd2" providerId="LiveId" clId="{FACD3F4D-C1FD-41CB-ABF7-BDDE55EDDF86}" dt="2024-10-20T17:06:22.479" v="4002" actId="47"/>
        <pc:sldMkLst>
          <pc:docMk/>
          <pc:sldMk cId="3365507299" sldId="437"/>
        </pc:sldMkLst>
      </pc:sldChg>
      <pc:sldChg chg="del">
        <pc:chgData name="James Depue" userId="ce8b122cf7b10dd2" providerId="LiveId" clId="{FACD3F4D-C1FD-41CB-ABF7-BDDE55EDDF86}" dt="2024-10-20T17:08:53.719" v="4020" actId="47"/>
        <pc:sldMkLst>
          <pc:docMk/>
          <pc:sldMk cId="2752781935" sldId="438"/>
        </pc:sldMkLst>
      </pc:sldChg>
      <pc:sldChg chg="del">
        <pc:chgData name="James Depue" userId="ce8b122cf7b10dd2" providerId="LiveId" clId="{FACD3F4D-C1FD-41CB-ABF7-BDDE55EDDF86}" dt="2024-10-20T17:08:53.277" v="4019" actId="47"/>
        <pc:sldMkLst>
          <pc:docMk/>
          <pc:sldMk cId="1285040513" sldId="439"/>
        </pc:sldMkLst>
      </pc:sldChg>
      <pc:sldMasterChg chg="modSp modSldLayout">
        <pc:chgData name="James Depue" userId="ce8b122cf7b10dd2" providerId="LiveId" clId="{FACD3F4D-C1FD-41CB-ABF7-BDDE55EDDF86}" dt="2024-10-18T13:34:40.208" v="39"/>
        <pc:sldMasterMkLst>
          <pc:docMk/>
          <pc:sldMasterMk cId="2311303702" sldId="2147483660"/>
        </pc:sldMasterMkLst>
        <pc:spChg chg="mod">
          <ac:chgData name="James Depue" userId="ce8b122cf7b10dd2" providerId="LiveId" clId="{FACD3F4D-C1FD-41CB-ABF7-BDDE55EDDF86}" dt="2024-10-18T13:34:40.208" v="39"/>
          <ac:spMkLst>
            <pc:docMk/>
            <pc:sldMasterMk cId="2311303702" sldId="2147483660"/>
            <ac:spMk id="2" creationId="{00000000-0000-0000-0000-000000000000}"/>
          </ac:spMkLst>
        </pc:spChg>
        <pc:spChg chg="mod">
          <ac:chgData name="James Depue" userId="ce8b122cf7b10dd2" providerId="LiveId" clId="{FACD3F4D-C1FD-41CB-ABF7-BDDE55EDDF86}" dt="2024-10-18T13:34:40.208" v="39"/>
          <ac:spMkLst>
            <pc:docMk/>
            <pc:sldMasterMk cId="2311303702" sldId="2147483660"/>
            <ac:spMk id="3" creationId="{00000000-0000-0000-0000-000000000000}"/>
          </ac:spMkLst>
        </pc:spChg>
        <pc:spChg chg="mod">
          <ac:chgData name="James Depue" userId="ce8b122cf7b10dd2" providerId="LiveId" clId="{FACD3F4D-C1FD-41CB-ABF7-BDDE55EDDF86}" dt="2024-10-18T13:34:40.208" v="39"/>
          <ac:spMkLst>
            <pc:docMk/>
            <pc:sldMasterMk cId="2311303702" sldId="2147483660"/>
            <ac:spMk id="4" creationId="{00000000-0000-0000-0000-000000000000}"/>
          </ac:spMkLst>
        </pc:spChg>
        <pc:spChg chg="mod">
          <ac:chgData name="James Depue" userId="ce8b122cf7b10dd2" providerId="LiveId" clId="{FACD3F4D-C1FD-41CB-ABF7-BDDE55EDDF86}" dt="2024-10-18T13:34:40.208" v="39"/>
          <ac:spMkLst>
            <pc:docMk/>
            <pc:sldMasterMk cId="2311303702" sldId="2147483660"/>
            <ac:spMk id="5" creationId="{00000000-0000-0000-0000-000000000000}"/>
          </ac:spMkLst>
        </pc:spChg>
        <pc:spChg chg="mod">
          <ac:chgData name="James Depue" userId="ce8b122cf7b10dd2" providerId="LiveId" clId="{FACD3F4D-C1FD-41CB-ABF7-BDDE55EDDF86}" dt="2024-10-18T13:34:40.208" v="39"/>
          <ac:spMkLst>
            <pc:docMk/>
            <pc:sldMasterMk cId="2311303702" sldId="2147483660"/>
            <ac:spMk id="6" creationId="{00000000-0000-0000-0000-000000000000}"/>
          </ac:spMkLst>
        </pc:spChg>
        <pc:sldLayoutChg chg="modSp">
          <pc:chgData name="James Depue" userId="ce8b122cf7b10dd2" providerId="LiveId" clId="{FACD3F4D-C1FD-41CB-ABF7-BDDE55EDDF86}" dt="2024-10-18T13:34:40.208" v="39"/>
          <pc:sldLayoutMkLst>
            <pc:docMk/>
            <pc:sldMasterMk cId="2311303702" sldId="2147483660"/>
            <pc:sldLayoutMk cId="2124923703" sldId="2147483661"/>
          </pc:sldLayoutMkLst>
          <pc:spChg chg="mod">
            <ac:chgData name="James Depue" userId="ce8b122cf7b10dd2" providerId="LiveId" clId="{FACD3F4D-C1FD-41CB-ABF7-BDDE55EDDF86}" dt="2024-10-18T13:34:40.208" v="39"/>
            <ac:spMkLst>
              <pc:docMk/>
              <pc:sldMasterMk cId="2311303702" sldId="2147483660"/>
              <pc:sldLayoutMk cId="2124923703" sldId="2147483661"/>
              <ac:spMk id="2" creationId="{00000000-0000-0000-0000-000000000000}"/>
            </ac:spMkLst>
          </pc:spChg>
          <pc:spChg chg="mod">
            <ac:chgData name="James Depue" userId="ce8b122cf7b10dd2" providerId="LiveId" clId="{FACD3F4D-C1FD-41CB-ABF7-BDDE55EDDF86}" dt="2024-10-18T13:34:40.208" v="39"/>
            <ac:spMkLst>
              <pc:docMk/>
              <pc:sldMasterMk cId="2311303702" sldId="2147483660"/>
              <pc:sldLayoutMk cId="2124923703" sldId="2147483661"/>
              <ac:spMk id="3" creationId="{00000000-0000-0000-0000-000000000000}"/>
            </ac:spMkLst>
          </pc:spChg>
        </pc:sldLayoutChg>
        <pc:sldLayoutChg chg="modSp">
          <pc:chgData name="James Depue" userId="ce8b122cf7b10dd2" providerId="LiveId" clId="{FACD3F4D-C1FD-41CB-ABF7-BDDE55EDDF86}" dt="2024-10-18T13:34:40.208" v="39"/>
          <pc:sldLayoutMkLst>
            <pc:docMk/>
            <pc:sldMasterMk cId="2311303702" sldId="2147483660"/>
            <pc:sldLayoutMk cId="2507090943" sldId="2147483663"/>
          </pc:sldLayoutMkLst>
          <pc:spChg chg="mod">
            <ac:chgData name="James Depue" userId="ce8b122cf7b10dd2" providerId="LiveId" clId="{FACD3F4D-C1FD-41CB-ABF7-BDDE55EDDF86}" dt="2024-10-18T13:34:40.208" v="39"/>
            <ac:spMkLst>
              <pc:docMk/>
              <pc:sldMasterMk cId="2311303702" sldId="2147483660"/>
              <pc:sldLayoutMk cId="2507090943" sldId="2147483663"/>
              <ac:spMk id="2" creationId="{00000000-0000-0000-0000-000000000000}"/>
            </ac:spMkLst>
          </pc:spChg>
          <pc:spChg chg="mod">
            <ac:chgData name="James Depue" userId="ce8b122cf7b10dd2" providerId="LiveId" clId="{FACD3F4D-C1FD-41CB-ABF7-BDDE55EDDF86}" dt="2024-10-18T13:34:40.208" v="39"/>
            <ac:spMkLst>
              <pc:docMk/>
              <pc:sldMasterMk cId="2311303702" sldId="2147483660"/>
              <pc:sldLayoutMk cId="2507090943" sldId="2147483663"/>
              <ac:spMk id="3" creationId="{00000000-0000-0000-0000-000000000000}"/>
            </ac:spMkLst>
          </pc:spChg>
        </pc:sldLayoutChg>
        <pc:sldLayoutChg chg="modSp">
          <pc:chgData name="James Depue" userId="ce8b122cf7b10dd2" providerId="LiveId" clId="{FACD3F4D-C1FD-41CB-ABF7-BDDE55EDDF86}" dt="2024-10-18T13:34:40.208" v="39"/>
          <pc:sldLayoutMkLst>
            <pc:docMk/>
            <pc:sldMasterMk cId="2311303702" sldId="2147483660"/>
            <pc:sldLayoutMk cId="1406488662" sldId="2147483664"/>
          </pc:sldLayoutMkLst>
          <pc:spChg chg="mod">
            <ac:chgData name="James Depue" userId="ce8b122cf7b10dd2" providerId="LiveId" clId="{FACD3F4D-C1FD-41CB-ABF7-BDDE55EDDF86}" dt="2024-10-18T13:34:40.208" v="39"/>
            <ac:spMkLst>
              <pc:docMk/>
              <pc:sldMasterMk cId="2311303702" sldId="2147483660"/>
              <pc:sldLayoutMk cId="1406488662" sldId="2147483664"/>
              <ac:spMk id="3" creationId="{00000000-0000-0000-0000-000000000000}"/>
            </ac:spMkLst>
          </pc:spChg>
          <pc:spChg chg="mod">
            <ac:chgData name="James Depue" userId="ce8b122cf7b10dd2" providerId="LiveId" clId="{FACD3F4D-C1FD-41CB-ABF7-BDDE55EDDF86}" dt="2024-10-18T13:34:40.208" v="39"/>
            <ac:spMkLst>
              <pc:docMk/>
              <pc:sldMasterMk cId="2311303702" sldId="2147483660"/>
              <pc:sldLayoutMk cId="1406488662" sldId="2147483664"/>
              <ac:spMk id="4" creationId="{00000000-0000-0000-0000-000000000000}"/>
            </ac:spMkLst>
          </pc:spChg>
        </pc:sldLayoutChg>
        <pc:sldLayoutChg chg="modSp">
          <pc:chgData name="James Depue" userId="ce8b122cf7b10dd2" providerId="LiveId" clId="{FACD3F4D-C1FD-41CB-ABF7-BDDE55EDDF86}" dt="2024-10-18T13:34:40.208" v="39"/>
          <pc:sldLayoutMkLst>
            <pc:docMk/>
            <pc:sldMasterMk cId="2311303702" sldId="2147483660"/>
            <pc:sldLayoutMk cId="3487500953" sldId="2147483665"/>
          </pc:sldLayoutMkLst>
          <pc:spChg chg="mod">
            <ac:chgData name="James Depue" userId="ce8b122cf7b10dd2" providerId="LiveId" clId="{FACD3F4D-C1FD-41CB-ABF7-BDDE55EDDF86}" dt="2024-10-18T13:34:40.208" v="39"/>
            <ac:spMkLst>
              <pc:docMk/>
              <pc:sldMasterMk cId="2311303702" sldId="2147483660"/>
              <pc:sldLayoutMk cId="3487500953" sldId="2147483665"/>
              <ac:spMk id="2" creationId="{00000000-0000-0000-0000-000000000000}"/>
            </ac:spMkLst>
          </pc:spChg>
          <pc:spChg chg="mod">
            <ac:chgData name="James Depue" userId="ce8b122cf7b10dd2" providerId="LiveId" clId="{FACD3F4D-C1FD-41CB-ABF7-BDDE55EDDF86}" dt="2024-10-18T13:34:40.208" v="39"/>
            <ac:spMkLst>
              <pc:docMk/>
              <pc:sldMasterMk cId="2311303702" sldId="2147483660"/>
              <pc:sldLayoutMk cId="3487500953" sldId="2147483665"/>
              <ac:spMk id="3" creationId="{00000000-0000-0000-0000-000000000000}"/>
            </ac:spMkLst>
          </pc:spChg>
          <pc:spChg chg="mod">
            <ac:chgData name="James Depue" userId="ce8b122cf7b10dd2" providerId="LiveId" clId="{FACD3F4D-C1FD-41CB-ABF7-BDDE55EDDF86}" dt="2024-10-18T13:34:40.208" v="39"/>
            <ac:spMkLst>
              <pc:docMk/>
              <pc:sldMasterMk cId="2311303702" sldId="2147483660"/>
              <pc:sldLayoutMk cId="3487500953" sldId="2147483665"/>
              <ac:spMk id="4" creationId="{00000000-0000-0000-0000-000000000000}"/>
            </ac:spMkLst>
          </pc:spChg>
          <pc:spChg chg="mod">
            <ac:chgData name="James Depue" userId="ce8b122cf7b10dd2" providerId="LiveId" clId="{FACD3F4D-C1FD-41CB-ABF7-BDDE55EDDF86}" dt="2024-10-18T13:34:40.208" v="39"/>
            <ac:spMkLst>
              <pc:docMk/>
              <pc:sldMasterMk cId="2311303702" sldId="2147483660"/>
              <pc:sldLayoutMk cId="3487500953" sldId="2147483665"/>
              <ac:spMk id="5" creationId="{00000000-0000-0000-0000-000000000000}"/>
            </ac:spMkLst>
          </pc:spChg>
          <pc:spChg chg="mod">
            <ac:chgData name="James Depue" userId="ce8b122cf7b10dd2" providerId="LiveId" clId="{FACD3F4D-C1FD-41CB-ABF7-BDDE55EDDF86}" dt="2024-10-18T13:34:40.208" v="39"/>
            <ac:spMkLst>
              <pc:docMk/>
              <pc:sldMasterMk cId="2311303702" sldId="2147483660"/>
              <pc:sldLayoutMk cId="3487500953" sldId="2147483665"/>
              <ac:spMk id="6" creationId="{00000000-0000-0000-0000-000000000000}"/>
            </ac:spMkLst>
          </pc:spChg>
        </pc:sldLayoutChg>
        <pc:sldLayoutChg chg="modSp">
          <pc:chgData name="James Depue" userId="ce8b122cf7b10dd2" providerId="LiveId" clId="{FACD3F4D-C1FD-41CB-ABF7-BDDE55EDDF86}" dt="2024-10-18T13:34:40.208" v="39"/>
          <pc:sldLayoutMkLst>
            <pc:docMk/>
            <pc:sldMasterMk cId="2311303702" sldId="2147483660"/>
            <pc:sldLayoutMk cId="613007082" sldId="2147483668"/>
          </pc:sldLayoutMkLst>
          <pc:spChg chg="mod">
            <ac:chgData name="James Depue" userId="ce8b122cf7b10dd2" providerId="LiveId" clId="{FACD3F4D-C1FD-41CB-ABF7-BDDE55EDDF86}" dt="2024-10-18T13:34:40.208" v="39"/>
            <ac:spMkLst>
              <pc:docMk/>
              <pc:sldMasterMk cId="2311303702" sldId="2147483660"/>
              <pc:sldLayoutMk cId="613007082" sldId="2147483668"/>
              <ac:spMk id="2" creationId="{00000000-0000-0000-0000-000000000000}"/>
            </ac:spMkLst>
          </pc:spChg>
          <pc:spChg chg="mod">
            <ac:chgData name="James Depue" userId="ce8b122cf7b10dd2" providerId="LiveId" clId="{FACD3F4D-C1FD-41CB-ABF7-BDDE55EDDF86}" dt="2024-10-18T13:34:40.208" v="39"/>
            <ac:spMkLst>
              <pc:docMk/>
              <pc:sldMasterMk cId="2311303702" sldId="2147483660"/>
              <pc:sldLayoutMk cId="613007082" sldId="2147483668"/>
              <ac:spMk id="3" creationId="{00000000-0000-0000-0000-000000000000}"/>
            </ac:spMkLst>
          </pc:spChg>
          <pc:spChg chg="mod">
            <ac:chgData name="James Depue" userId="ce8b122cf7b10dd2" providerId="LiveId" clId="{FACD3F4D-C1FD-41CB-ABF7-BDDE55EDDF86}" dt="2024-10-18T13:34:40.208" v="39"/>
            <ac:spMkLst>
              <pc:docMk/>
              <pc:sldMasterMk cId="2311303702" sldId="2147483660"/>
              <pc:sldLayoutMk cId="613007082" sldId="2147483668"/>
              <ac:spMk id="4" creationId="{00000000-0000-0000-0000-000000000000}"/>
            </ac:spMkLst>
          </pc:spChg>
        </pc:sldLayoutChg>
        <pc:sldLayoutChg chg="modSp">
          <pc:chgData name="James Depue" userId="ce8b122cf7b10dd2" providerId="LiveId" clId="{FACD3F4D-C1FD-41CB-ABF7-BDDE55EDDF86}" dt="2024-10-18T13:34:40.208" v="39"/>
          <pc:sldLayoutMkLst>
            <pc:docMk/>
            <pc:sldMasterMk cId="2311303702" sldId="2147483660"/>
            <pc:sldLayoutMk cId="2857564018" sldId="2147483669"/>
          </pc:sldLayoutMkLst>
          <pc:spChg chg="mod">
            <ac:chgData name="James Depue" userId="ce8b122cf7b10dd2" providerId="LiveId" clId="{FACD3F4D-C1FD-41CB-ABF7-BDDE55EDDF86}" dt="2024-10-18T13:34:40.208" v="39"/>
            <ac:spMkLst>
              <pc:docMk/>
              <pc:sldMasterMk cId="2311303702" sldId="2147483660"/>
              <pc:sldLayoutMk cId="2857564018" sldId="2147483669"/>
              <ac:spMk id="2" creationId="{00000000-0000-0000-0000-000000000000}"/>
            </ac:spMkLst>
          </pc:spChg>
          <pc:spChg chg="mod">
            <ac:chgData name="James Depue" userId="ce8b122cf7b10dd2" providerId="LiveId" clId="{FACD3F4D-C1FD-41CB-ABF7-BDDE55EDDF86}" dt="2024-10-18T13:34:40.208" v="39"/>
            <ac:spMkLst>
              <pc:docMk/>
              <pc:sldMasterMk cId="2311303702" sldId="2147483660"/>
              <pc:sldLayoutMk cId="2857564018" sldId="2147483669"/>
              <ac:spMk id="3" creationId="{00000000-0000-0000-0000-000000000000}"/>
            </ac:spMkLst>
          </pc:spChg>
          <pc:spChg chg="mod">
            <ac:chgData name="James Depue" userId="ce8b122cf7b10dd2" providerId="LiveId" clId="{FACD3F4D-C1FD-41CB-ABF7-BDDE55EDDF86}" dt="2024-10-18T13:34:40.208" v="39"/>
            <ac:spMkLst>
              <pc:docMk/>
              <pc:sldMasterMk cId="2311303702" sldId="2147483660"/>
              <pc:sldLayoutMk cId="2857564018" sldId="2147483669"/>
              <ac:spMk id="4" creationId="{00000000-0000-0000-0000-000000000000}"/>
            </ac:spMkLst>
          </pc:spChg>
        </pc:sldLayoutChg>
        <pc:sldLayoutChg chg="modSp">
          <pc:chgData name="James Depue" userId="ce8b122cf7b10dd2" providerId="LiveId" clId="{FACD3F4D-C1FD-41CB-ABF7-BDDE55EDDF86}" dt="2024-10-18T13:34:40.208" v="39"/>
          <pc:sldLayoutMkLst>
            <pc:docMk/>
            <pc:sldMasterMk cId="2311303702" sldId="2147483660"/>
            <pc:sldLayoutMk cId="1171271978" sldId="2147483671"/>
          </pc:sldLayoutMkLst>
          <pc:spChg chg="mod">
            <ac:chgData name="James Depue" userId="ce8b122cf7b10dd2" providerId="LiveId" clId="{FACD3F4D-C1FD-41CB-ABF7-BDDE55EDDF86}" dt="2024-10-18T13:34:40.208" v="39"/>
            <ac:spMkLst>
              <pc:docMk/>
              <pc:sldMasterMk cId="2311303702" sldId="2147483660"/>
              <pc:sldLayoutMk cId="1171271978" sldId="2147483671"/>
              <ac:spMk id="2" creationId="{00000000-0000-0000-0000-000000000000}"/>
            </ac:spMkLst>
          </pc:spChg>
          <pc:spChg chg="mod">
            <ac:chgData name="James Depue" userId="ce8b122cf7b10dd2" providerId="LiveId" clId="{FACD3F4D-C1FD-41CB-ABF7-BDDE55EDDF86}" dt="2024-10-18T13:34:40.208" v="39"/>
            <ac:spMkLst>
              <pc:docMk/>
              <pc:sldMasterMk cId="2311303702" sldId="2147483660"/>
              <pc:sldLayoutMk cId="1171271978" sldId="2147483671"/>
              <ac:spMk id="3"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459EA-35E3-4E67-90AE-C5C1CD6A6D6E}"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563F4-E45F-479B-B180-4755A18AA054}" type="slidenum">
              <a:rPr lang="en-US" smtClean="0"/>
              <a:t>‹#›</a:t>
            </a:fld>
            <a:endParaRPr lang="en-US"/>
          </a:p>
        </p:txBody>
      </p:sp>
    </p:spTree>
    <p:extLst>
      <p:ext uri="{BB962C8B-B14F-4D97-AF65-F5344CB8AC3E}">
        <p14:creationId xmlns:p14="http://schemas.microsoft.com/office/powerpoint/2010/main" val="538096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E4C45D-25D0-4ECF-AD97-16821BA4F2C9}"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0DAAA-61B0-46F6-B086-910ECB620F2E}" type="slidenum">
              <a:rPr lang="en-US" smtClean="0"/>
              <a:t>‹#›</a:t>
            </a:fld>
            <a:endParaRPr lang="en-US"/>
          </a:p>
        </p:txBody>
      </p:sp>
    </p:spTree>
    <p:extLst>
      <p:ext uri="{BB962C8B-B14F-4D97-AF65-F5344CB8AC3E}">
        <p14:creationId xmlns:p14="http://schemas.microsoft.com/office/powerpoint/2010/main" val="2100675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E4C45D-25D0-4ECF-AD97-16821BA4F2C9}"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0DAAA-61B0-46F6-B086-910ECB620F2E}" type="slidenum">
              <a:rPr lang="en-US" smtClean="0"/>
              <a:t>‹#›</a:t>
            </a:fld>
            <a:endParaRPr lang="en-US"/>
          </a:p>
        </p:txBody>
      </p:sp>
    </p:spTree>
    <p:extLst>
      <p:ext uri="{BB962C8B-B14F-4D97-AF65-F5344CB8AC3E}">
        <p14:creationId xmlns:p14="http://schemas.microsoft.com/office/powerpoint/2010/main" val="1320679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E4C45D-25D0-4ECF-AD97-16821BA4F2C9}"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0DAAA-61B0-46F6-B086-910ECB620F2E}" type="slidenum">
              <a:rPr lang="en-US" smtClean="0"/>
              <a:t>‹#›</a:t>
            </a:fld>
            <a:endParaRPr lang="en-US"/>
          </a:p>
        </p:txBody>
      </p:sp>
    </p:spTree>
    <p:extLst>
      <p:ext uri="{BB962C8B-B14F-4D97-AF65-F5344CB8AC3E}">
        <p14:creationId xmlns:p14="http://schemas.microsoft.com/office/powerpoint/2010/main" val="3441272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E4C45D-25D0-4ECF-AD97-16821BA4F2C9}"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0DAAA-61B0-46F6-B086-910ECB620F2E}" type="slidenum">
              <a:rPr lang="en-US" smtClean="0"/>
              <a:t>‹#›</a:t>
            </a:fld>
            <a:endParaRPr lang="en-US"/>
          </a:p>
        </p:txBody>
      </p:sp>
    </p:spTree>
    <p:extLst>
      <p:ext uri="{BB962C8B-B14F-4D97-AF65-F5344CB8AC3E}">
        <p14:creationId xmlns:p14="http://schemas.microsoft.com/office/powerpoint/2010/main" val="289325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E4C45D-25D0-4ECF-AD97-16821BA4F2C9}"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0DAAA-61B0-46F6-B086-910ECB620F2E}" type="slidenum">
              <a:rPr lang="en-US" smtClean="0"/>
              <a:t>‹#›</a:t>
            </a:fld>
            <a:endParaRPr lang="en-US"/>
          </a:p>
        </p:txBody>
      </p:sp>
    </p:spTree>
    <p:extLst>
      <p:ext uri="{BB962C8B-B14F-4D97-AF65-F5344CB8AC3E}">
        <p14:creationId xmlns:p14="http://schemas.microsoft.com/office/powerpoint/2010/main" val="3830612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E4C45D-25D0-4ECF-AD97-16821BA4F2C9}"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0DAAA-61B0-46F6-B086-910ECB620F2E}" type="slidenum">
              <a:rPr lang="en-US" smtClean="0"/>
              <a:t>‹#›</a:t>
            </a:fld>
            <a:endParaRPr lang="en-US"/>
          </a:p>
        </p:txBody>
      </p:sp>
    </p:spTree>
    <p:extLst>
      <p:ext uri="{BB962C8B-B14F-4D97-AF65-F5344CB8AC3E}">
        <p14:creationId xmlns:p14="http://schemas.microsoft.com/office/powerpoint/2010/main" val="375284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E4C45D-25D0-4ECF-AD97-16821BA4F2C9}" type="datetimeFigureOut">
              <a:rPr lang="en-US" smtClean="0"/>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C0DAAA-61B0-46F6-B086-910ECB620F2E}" type="slidenum">
              <a:rPr lang="en-US" smtClean="0"/>
              <a:t>‹#›</a:t>
            </a:fld>
            <a:endParaRPr lang="en-US"/>
          </a:p>
        </p:txBody>
      </p:sp>
    </p:spTree>
    <p:extLst>
      <p:ext uri="{BB962C8B-B14F-4D97-AF65-F5344CB8AC3E}">
        <p14:creationId xmlns:p14="http://schemas.microsoft.com/office/powerpoint/2010/main" val="126597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E4C45D-25D0-4ECF-AD97-16821BA4F2C9}" type="datetimeFigureOut">
              <a:rPr lang="en-US" smtClean="0"/>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C0DAAA-61B0-46F6-B086-910ECB620F2E}" type="slidenum">
              <a:rPr lang="en-US" smtClean="0"/>
              <a:t>‹#›</a:t>
            </a:fld>
            <a:endParaRPr lang="en-US"/>
          </a:p>
        </p:txBody>
      </p:sp>
    </p:spTree>
    <p:extLst>
      <p:ext uri="{BB962C8B-B14F-4D97-AF65-F5344CB8AC3E}">
        <p14:creationId xmlns:p14="http://schemas.microsoft.com/office/powerpoint/2010/main" val="2849454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E4C45D-25D0-4ECF-AD97-16821BA4F2C9}" type="datetimeFigureOut">
              <a:rPr lang="en-US" smtClean="0"/>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C0DAAA-61B0-46F6-B086-910ECB620F2E}" type="slidenum">
              <a:rPr lang="en-US" smtClean="0"/>
              <a:t>‹#›</a:t>
            </a:fld>
            <a:endParaRPr lang="en-US"/>
          </a:p>
        </p:txBody>
      </p:sp>
    </p:spTree>
    <p:extLst>
      <p:ext uri="{BB962C8B-B14F-4D97-AF65-F5344CB8AC3E}">
        <p14:creationId xmlns:p14="http://schemas.microsoft.com/office/powerpoint/2010/main" val="3037992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E4C45D-25D0-4ECF-AD97-16821BA4F2C9}"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0DAAA-61B0-46F6-B086-910ECB620F2E}" type="slidenum">
              <a:rPr lang="en-US" smtClean="0"/>
              <a:t>‹#›</a:t>
            </a:fld>
            <a:endParaRPr lang="en-US"/>
          </a:p>
        </p:txBody>
      </p:sp>
    </p:spTree>
    <p:extLst>
      <p:ext uri="{BB962C8B-B14F-4D97-AF65-F5344CB8AC3E}">
        <p14:creationId xmlns:p14="http://schemas.microsoft.com/office/powerpoint/2010/main" val="404251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E4C45D-25D0-4ECF-AD97-16821BA4F2C9}" type="datetimeFigureOut">
              <a:rPr lang="en-US" smtClean="0"/>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0DAAA-61B0-46F6-B086-910ECB620F2E}" type="slidenum">
              <a:rPr lang="en-US" smtClean="0"/>
              <a:t>‹#›</a:t>
            </a:fld>
            <a:endParaRPr lang="en-US"/>
          </a:p>
        </p:txBody>
      </p:sp>
    </p:spTree>
    <p:extLst>
      <p:ext uri="{BB962C8B-B14F-4D97-AF65-F5344CB8AC3E}">
        <p14:creationId xmlns:p14="http://schemas.microsoft.com/office/powerpoint/2010/main" val="1414014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E4C45D-25D0-4ECF-AD97-16821BA4F2C9}" type="datetimeFigureOut">
              <a:rPr lang="en-US" smtClean="0"/>
              <a:t>10/20/2024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0DAAA-61B0-46F6-B086-910ECB620F2E}" type="slidenum">
              <a:rPr lang="en-US" smtClean="0"/>
              <a:t>‹#›</a:t>
            </a:fld>
            <a:endParaRPr lang="en-US"/>
          </a:p>
        </p:txBody>
      </p:sp>
    </p:spTree>
    <p:extLst>
      <p:ext uri="{BB962C8B-B14F-4D97-AF65-F5344CB8AC3E}">
        <p14:creationId xmlns:p14="http://schemas.microsoft.com/office/powerpoint/2010/main" val="26118740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87592-A8FC-9E72-D339-41B5D13623D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CE9D1C8-FF37-D2D5-B437-E770B79EB8BC}"/>
              </a:ext>
            </a:extLst>
          </p:cNvPr>
          <p:cNvPicPr>
            <a:picLocks noChangeAspect="1"/>
          </p:cNvPicPr>
          <p:nvPr/>
        </p:nvPicPr>
        <p:blipFill>
          <a:blip r:embed="rId2"/>
          <a:srcRect t="4414" b="16296"/>
          <a:stretch/>
        </p:blipFill>
        <p:spPr>
          <a:xfrm>
            <a:off x="0" y="0"/>
            <a:ext cx="12191999" cy="6878205"/>
          </a:xfrm>
          <a:prstGeom prst="rect">
            <a:avLst/>
          </a:prstGeom>
        </p:spPr>
      </p:pic>
      <p:sp>
        <p:nvSpPr>
          <p:cNvPr id="3" name="TextBox 2">
            <a:extLst>
              <a:ext uri="{FF2B5EF4-FFF2-40B4-BE49-F238E27FC236}">
                <a16:creationId xmlns:a16="http://schemas.microsoft.com/office/drawing/2014/main" id="{166C3AD5-3B47-BB93-8619-972AAA5D111C}"/>
              </a:ext>
            </a:extLst>
          </p:cNvPr>
          <p:cNvSpPr txBox="1"/>
          <p:nvPr/>
        </p:nvSpPr>
        <p:spPr>
          <a:xfrm>
            <a:off x="395654" y="5860477"/>
            <a:ext cx="11483515" cy="646331"/>
          </a:xfrm>
          <a:prstGeom prst="rect">
            <a:avLst/>
          </a:prstGeom>
          <a:noFill/>
        </p:spPr>
        <p:txBody>
          <a:bodyPr wrap="square" rtlCol="0">
            <a:spAutoFit/>
          </a:bodyPr>
          <a:lstStyle/>
          <a:p>
            <a:pPr algn="ctr"/>
            <a:r>
              <a:rPr lang="en-US" sz="3600" b="1" i="1" dirty="0">
                <a:ln>
                  <a:solidFill>
                    <a:schemeClr val="bg1"/>
                  </a:solidFill>
                </a:ln>
                <a:solidFill>
                  <a:srgbClr val="292F33"/>
                </a:solidFill>
              </a:rPr>
              <a:t>At the command of the LORD </a:t>
            </a:r>
            <a:r>
              <a:rPr lang="en-US" sz="3600" b="1" i="1" dirty="0">
                <a:ln>
                  <a:solidFill>
                    <a:schemeClr val="bg1"/>
                  </a:solidFill>
                </a:ln>
                <a:solidFill>
                  <a:schemeClr val="bg1"/>
                </a:solidFill>
              </a:rPr>
              <a:t>they</a:t>
            </a:r>
            <a:r>
              <a:rPr lang="en-US" sz="3600" b="1" i="1" dirty="0">
                <a:solidFill>
                  <a:srgbClr val="292F33"/>
                </a:solidFill>
              </a:rPr>
              <a:t> </a:t>
            </a:r>
            <a:r>
              <a:rPr lang="en-US" sz="3600" b="1" i="1" dirty="0">
                <a:ln>
                  <a:solidFill>
                    <a:schemeClr val="bg1"/>
                  </a:solidFill>
                </a:ln>
                <a:solidFill>
                  <a:schemeClr val="bg1"/>
                </a:solidFill>
              </a:rPr>
              <a:t>pitched</a:t>
            </a:r>
            <a:r>
              <a:rPr lang="en-US" sz="3600" b="1" i="1" dirty="0">
                <a:ln>
                  <a:solidFill>
                    <a:schemeClr val="tx1"/>
                  </a:solidFill>
                </a:ln>
                <a:solidFill>
                  <a:schemeClr val="bg1"/>
                </a:solidFill>
              </a:rPr>
              <a:t>.</a:t>
            </a:r>
            <a:r>
              <a:rPr lang="en-US" sz="3600" b="1" i="1" dirty="0">
                <a:ln>
                  <a:solidFill>
                    <a:schemeClr val="bg1"/>
                  </a:solidFill>
                </a:ln>
                <a:solidFill>
                  <a:srgbClr val="292F33"/>
                </a:solidFill>
              </a:rPr>
              <a:t>  </a:t>
            </a:r>
            <a:r>
              <a:rPr lang="en-US" sz="3600" b="1" dirty="0">
                <a:ln>
                  <a:solidFill>
                    <a:schemeClr val="tx1"/>
                  </a:solidFill>
                </a:ln>
                <a:solidFill>
                  <a:srgbClr val="FF0000"/>
                </a:solidFill>
              </a:rPr>
              <a:t>Numbers 9:18</a:t>
            </a:r>
          </a:p>
        </p:txBody>
      </p:sp>
      <p:sp>
        <p:nvSpPr>
          <p:cNvPr id="4" name="TextBox 3">
            <a:extLst>
              <a:ext uri="{FF2B5EF4-FFF2-40B4-BE49-F238E27FC236}">
                <a16:creationId xmlns:a16="http://schemas.microsoft.com/office/drawing/2014/main" id="{C2F6837C-46B2-B5EB-7754-4B32BE714F7A}"/>
              </a:ext>
            </a:extLst>
          </p:cNvPr>
          <p:cNvSpPr txBox="1"/>
          <p:nvPr/>
        </p:nvSpPr>
        <p:spPr>
          <a:xfrm>
            <a:off x="523844" y="962368"/>
            <a:ext cx="4655129" cy="1446550"/>
          </a:xfrm>
          <a:prstGeom prst="rect">
            <a:avLst/>
          </a:prstGeom>
          <a:noFill/>
        </p:spPr>
        <p:txBody>
          <a:bodyPr wrap="square" rtlCol="0">
            <a:spAutoFit/>
          </a:bodyPr>
          <a:lstStyle/>
          <a:p>
            <a:pPr algn="ctr"/>
            <a:r>
              <a:rPr lang="en-US" sz="8800" b="1" dirty="0">
                <a:ln>
                  <a:solidFill>
                    <a:schemeClr val="tx1"/>
                  </a:solidFill>
                </a:ln>
                <a:solidFill>
                  <a:schemeClr val="bg1"/>
                </a:solidFill>
              </a:rPr>
              <a:t>Welcome</a:t>
            </a:r>
          </a:p>
        </p:txBody>
      </p:sp>
      <p:pic>
        <p:nvPicPr>
          <p:cNvPr id="5" name="Picture 4">
            <a:extLst>
              <a:ext uri="{FF2B5EF4-FFF2-40B4-BE49-F238E27FC236}">
                <a16:creationId xmlns:a16="http://schemas.microsoft.com/office/drawing/2014/main" id="{D0DFCCB1-5F6A-B697-AF01-19926748CA3E}"/>
              </a:ext>
            </a:extLst>
          </p:cNvPr>
          <p:cNvPicPr>
            <a:picLocks noChangeAspect="1"/>
          </p:cNvPicPr>
          <p:nvPr/>
        </p:nvPicPr>
        <p:blipFill rotWithShape="1">
          <a:blip r:embed="rId3">
            <a:extLst>
              <a:ext uri="{28A0092B-C50C-407E-A947-70E740481C1C}">
                <a14:useLocalDpi xmlns:a14="http://schemas.microsoft.com/office/drawing/2010/main" val="0"/>
              </a:ext>
            </a:extLst>
          </a:blip>
          <a:srcRect l="6584" r="8029"/>
          <a:stretch/>
        </p:blipFill>
        <p:spPr bwMode="auto">
          <a:xfrm>
            <a:off x="9785392" y="1215360"/>
            <a:ext cx="2093778" cy="1200329"/>
          </a:xfrm>
          <a:prstGeom prst="rect">
            <a:avLst/>
          </a:prstGeom>
          <a:ln>
            <a:noFill/>
          </a:ln>
          <a:effectLst>
            <a:softEdge rad="112500"/>
          </a:effectLst>
        </p:spPr>
      </p:pic>
    </p:spTree>
    <p:extLst>
      <p:ext uri="{BB962C8B-B14F-4D97-AF65-F5344CB8AC3E}">
        <p14:creationId xmlns:p14="http://schemas.microsoft.com/office/powerpoint/2010/main" val="1885767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5D40E0-4923-4536-A8CF-5726CDCBF1A7}"/>
              </a:ext>
            </a:extLst>
          </p:cNvPr>
          <p:cNvSpPr>
            <a:spLocks noGrp="1"/>
          </p:cNvSpPr>
          <p:nvPr>
            <p:ph idx="1"/>
          </p:nvPr>
        </p:nvSpPr>
        <p:spPr>
          <a:xfrm>
            <a:off x="615142" y="410547"/>
            <a:ext cx="10956174" cy="6083559"/>
          </a:xfrm>
        </p:spPr>
        <p:txBody>
          <a:bodyPr>
            <a:noAutofit/>
          </a:bodyPr>
          <a:lstStyle/>
          <a:p>
            <a:pPr marL="0" indent="0" algn="ctr">
              <a:buNone/>
            </a:pPr>
            <a:r>
              <a:rPr lang="en-US" sz="4800" b="1" dirty="0"/>
              <a:t>Sports may be an “idol” if …</a:t>
            </a:r>
          </a:p>
          <a:p>
            <a:pPr marL="0" indent="0">
              <a:buNone/>
            </a:pPr>
            <a:r>
              <a:rPr lang="en-US" sz="4800" b="1" dirty="0"/>
              <a:t>2 – I am controlled, rather than in control.</a:t>
            </a:r>
          </a:p>
          <a:p>
            <a:pPr marL="0" indent="0">
              <a:buNone/>
            </a:pPr>
            <a:r>
              <a:rPr lang="x-none" sz="4800" b="1" dirty="0">
                <a:solidFill>
                  <a:srgbClr val="FF0000"/>
                </a:solidFill>
              </a:rPr>
              <a:t>Ps 106:36  </a:t>
            </a:r>
            <a:r>
              <a:rPr lang="x-none" sz="4800" dirty="0"/>
              <a:t>They </a:t>
            </a:r>
            <a:r>
              <a:rPr lang="x-none" sz="4800" b="1" dirty="0"/>
              <a:t>served</a:t>
            </a:r>
            <a:r>
              <a:rPr lang="x-none" sz="4800" dirty="0"/>
              <a:t> their </a:t>
            </a:r>
            <a:r>
              <a:rPr lang="x-none" sz="4800" b="1" spc="-50" dirty="0"/>
              <a:t>idols</a:t>
            </a:r>
            <a:r>
              <a:rPr lang="x-none" sz="4800" spc="-50" dirty="0"/>
              <a:t>, </a:t>
            </a:r>
            <a:r>
              <a:rPr lang="en-US" sz="4800" spc="-50" dirty="0"/>
              <a:t>w</a:t>
            </a:r>
            <a:r>
              <a:rPr lang="x-none" sz="4800" spc="-50" dirty="0"/>
              <a:t>hich became a </a:t>
            </a:r>
            <a:r>
              <a:rPr lang="x-none" sz="4800" b="1" spc="-50" dirty="0"/>
              <a:t>snare</a:t>
            </a:r>
            <a:r>
              <a:rPr lang="x-none" sz="4800" spc="-50" dirty="0"/>
              <a:t>. </a:t>
            </a:r>
            <a:endParaRPr lang="en-US" sz="4800" spc="-50" dirty="0"/>
          </a:p>
        </p:txBody>
      </p:sp>
    </p:spTree>
    <p:extLst>
      <p:ext uri="{BB962C8B-B14F-4D97-AF65-F5344CB8AC3E}">
        <p14:creationId xmlns:p14="http://schemas.microsoft.com/office/powerpoint/2010/main" val="424293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5D40E0-4923-4536-A8CF-5726CDCBF1A7}"/>
              </a:ext>
            </a:extLst>
          </p:cNvPr>
          <p:cNvSpPr>
            <a:spLocks noGrp="1"/>
          </p:cNvSpPr>
          <p:nvPr>
            <p:ph idx="1"/>
          </p:nvPr>
        </p:nvSpPr>
        <p:spPr>
          <a:xfrm>
            <a:off x="606830" y="410547"/>
            <a:ext cx="10981112" cy="6083559"/>
          </a:xfrm>
        </p:spPr>
        <p:txBody>
          <a:bodyPr>
            <a:noAutofit/>
          </a:bodyPr>
          <a:lstStyle/>
          <a:p>
            <a:pPr marL="0" indent="0" algn="ctr">
              <a:buNone/>
            </a:pPr>
            <a:r>
              <a:rPr lang="en-US" sz="4800" b="1" dirty="0"/>
              <a:t>I may have an “idol” if …</a:t>
            </a:r>
          </a:p>
          <a:p>
            <a:pPr marL="0" indent="0">
              <a:buNone/>
            </a:pPr>
            <a:r>
              <a:rPr lang="en-US" sz="4800" b="1" dirty="0"/>
              <a:t>3 – I sacrifice or even “kill” relationships 	for it.</a:t>
            </a:r>
          </a:p>
          <a:p>
            <a:pPr marL="0" indent="0">
              <a:buNone/>
            </a:pPr>
            <a:r>
              <a:rPr lang="x-none" sz="4800" b="1" dirty="0">
                <a:solidFill>
                  <a:srgbClr val="FF0000"/>
                </a:solidFill>
              </a:rPr>
              <a:t>Ps 106:37  </a:t>
            </a:r>
            <a:r>
              <a:rPr lang="x-none" sz="4800" dirty="0"/>
              <a:t>They even </a:t>
            </a:r>
            <a:r>
              <a:rPr lang="x-none" sz="4800" b="1" dirty="0"/>
              <a:t>sacrificed</a:t>
            </a:r>
            <a:r>
              <a:rPr lang="x-none" sz="4800" dirty="0"/>
              <a:t> their sons </a:t>
            </a:r>
            <a:r>
              <a:rPr lang="en-US" sz="4800" dirty="0"/>
              <a:t>a</a:t>
            </a:r>
            <a:r>
              <a:rPr lang="x-none" sz="4800" dirty="0"/>
              <a:t>nd their daughters to demons, </a:t>
            </a:r>
            <a:endParaRPr lang="en-US" sz="4800" dirty="0"/>
          </a:p>
          <a:p>
            <a:pPr marL="0" indent="0">
              <a:buNone/>
            </a:pPr>
            <a:r>
              <a:rPr lang="x-none" sz="4800" b="1" dirty="0">
                <a:solidFill>
                  <a:srgbClr val="FF0000"/>
                </a:solidFill>
              </a:rPr>
              <a:t>38  </a:t>
            </a:r>
            <a:r>
              <a:rPr lang="x-none" sz="4800" dirty="0"/>
              <a:t>And </a:t>
            </a:r>
            <a:r>
              <a:rPr lang="x-none" sz="4800" b="1" dirty="0"/>
              <a:t>shed innocent blood</a:t>
            </a:r>
            <a:r>
              <a:rPr lang="x-none" sz="4800" dirty="0"/>
              <a:t>, </a:t>
            </a:r>
            <a:r>
              <a:rPr lang="en-US" sz="4800" dirty="0"/>
              <a:t>t</a:t>
            </a:r>
            <a:r>
              <a:rPr lang="x-none" sz="4800" dirty="0"/>
              <a:t>he blood of their sons and daughters, </a:t>
            </a:r>
            <a:r>
              <a:rPr lang="en-US" sz="4800" dirty="0"/>
              <a:t>w</a:t>
            </a:r>
            <a:r>
              <a:rPr lang="x-none" sz="4800" dirty="0"/>
              <a:t>hom they sacrificed to the </a:t>
            </a:r>
            <a:r>
              <a:rPr lang="x-none" sz="4800" b="1" dirty="0"/>
              <a:t>idols</a:t>
            </a:r>
            <a:r>
              <a:rPr lang="x-none" sz="4800" dirty="0"/>
              <a:t> of Canaan.</a:t>
            </a:r>
            <a:endParaRPr lang="en-US" sz="4800" dirty="0"/>
          </a:p>
        </p:txBody>
      </p:sp>
    </p:spTree>
    <p:extLst>
      <p:ext uri="{BB962C8B-B14F-4D97-AF65-F5344CB8AC3E}">
        <p14:creationId xmlns:p14="http://schemas.microsoft.com/office/powerpoint/2010/main" val="407984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23456" y="335902"/>
            <a:ext cx="10939548" cy="6195527"/>
          </a:xfrm>
        </p:spPr>
        <p:txBody>
          <a:bodyPr>
            <a:noAutofit/>
          </a:bodyPr>
          <a:lstStyle/>
          <a:p>
            <a:r>
              <a:rPr lang="en-US" sz="4000" b="1" dirty="0"/>
              <a:t>Written statements by early Christians</a:t>
            </a:r>
          </a:p>
          <a:p>
            <a:r>
              <a:rPr lang="en-US" sz="4000" dirty="0"/>
              <a:t>“</a:t>
            </a:r>
            <a:r>
              <a:rPr lang="en-US" sz="4000" i="1" dirty="0"/>
              <a:t>What happens in the </a:t>
            </a:r>
            <a:r>
              <a:rPr lang="en-US" sz="4000" b="1" i="1" dirty="0"/>
              <a:t>arena</a:t>
            </a:r>
            <a:r>
              <a:rPr lang="en-US" sz="4000" i="1" dirty="0"/>
              <a:t> is unworthy of your sight: the punches, kicks, blows into the face, impudent behavior of the fighters' hands and all the </a:t>
            </a:r>
            <a:r>
              <a:rPr lang="en-US" sz="4000" i="1" spc="-150" dirty="0"/>
              <a:t>disfigurements of the human face, this image of God</a:t>
            </a:r>
            <a:r>
              <a:rPr lang="en-US" sz="4000" spc="-150" dirty="0"/>
              <a:t>.”</a:t>
            </a:r>
          </a:p>
          <a:p>
            <a:endParaRPr lang="en-US" sz="1400" dirty="0"/>
          </a:p>
          <a:p>
            <a:r>
              <a:rPr lang="en-US" sz="4000" b="1" dirty="0"/>
              <a:t>Organized Athletics</a:t>
            </a:r>
            <a:r>
              <a:rPr lang="en-US" sz="4000" dirty="0"/>
              <a:t> were rejected by the early Christian authors (</a:t>
            </a:r>
            <a:r>
              <a:rPr lang="en-US" sz="4000" i="1" dirty="0"/>
              <a:t>especially wrestling and boxing</a:t>
            </a:r>
            <a:r>
              <a:rPr lang="en-US" sz="4000" dirty="0"/>
              <a:t>) not only because of their </a:t>
            </a:r>
            <a:r>
              <a:rPr lang="en-US" sz="4000" b="1" dirty="0"/>
              <a:t>cruelty</a:t>
            </a:r>
            <a:r>
              <a:rPr lang="en-US" sz="4000" dirty="0"/>
              <a:t> and </a:t>
            </a:r>
            <a:r>
              <a:rPr lang="en-US" sz="4000" b="1" dirty="0"/>
              <a:t>brutality</a:t>
            </a:r>
            <a:r>
              <a:rPr lang="en-US" sz="4000" dirty="0"/>
              <a:t>,    but also because of the associated </a:t>
            </a:r>
            <a:r>
              <a:rPr lang="en-US" sz="4000" b="1" dirty="0"/>
              <a:t>eating practices</a:t>
            </a:r>
            <a:r>
              <a:rPr lang="en-US" sz="4000" dirty="0"/>
              <a:t>.</a:t>
            </a:r>
          </a:p>
          <a:p>
            <a:endParaRPr lang="en-US" sz="4000" dirty="0"/>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265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31767" y="335902"/>
            <a:ext cx="10947861" cy="6195527"/>
          </a:xfrm>
        </p:spPr>
        <p:txBody>
          <a:bodyPr>
            <a:noAutofit/>
          </a:bodyPr>
          <a:lstStyle/>
          <a:p>
            <a:r>
              <a:rPr lang="en-US" sz="4800" dirty="0"/>
              <a:t>But the decisive argument of early Christians against these athletic activities  is its combination with </a:t>
            </a:r>
            <a:r>
              <a:rPr lang="en-US" sz="4800" b="1" dirty="0"/>
              <a:t>idolatry</a:t>
            </a:r>
            <a:r>
              <a:rPr lang="en-US" sz="4800" dirty="0"/>
              <a:t>.</a:t>
            </a:r>
          </a:p>
          <a:p>
            <a:endParaRPr lang="en-US" sz="1400" dirty="0"/>
          </a:p>
          <a:p>
            <a:r>
              <a:rPr lang="en-US" sz="4800" dirty="0"/>
              <a:t>“</a:t>
            </a:r>
            <a:r>
              <a:rPr lang="en-US" sz="4800" i="1" dirty="0"/>
              <a:t>Even the outside apparatus of the games is stained by idolatry, by "sinful" wreathes of victory, by the oversight by the priesthood, and finally by the sacrificial blood of an ox</a:t>
            </a:r>
            <a:r>
              <a:rPr lang="en-US" sz="4800" dirty="0"/>
              <a:t>.”</a:t>
            </a:r>
          </a:p>
          <a:p>
            <a:endParaRPr lang="en-US" sz="4800" dirty="0"/>
          </a:p>
          <a:p>
            <a:endParaRPr lang="en-US" sz="4800" dirty="0"/>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6168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071BE-99E6-4647-ED2E-7D1BC34C7EC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D37B3FA-EDC2-4700-B0B7-FCB74F266088}"/>
              </a:ext>
            </a:extLst>
          </p:cNvPr>
          <p:cNvSpPr>
            <a:spLocks noGrp="1"/>
          </p:cNvSpPr>
          <p:nvPr>
            <p:ph type="subTitle" idx="1"/>
          </p:nvPr>
        </p:nvSpPr>
        <p:spPr>
          <a:xfrm>
            <a:off x="631767" y="335902"/>
            <a:ext cx="10947861" cy="6195527"/>
          </a:xfrm>
        </p:spPr>
        <p:txBody>
          <a:bodyPr>
            <a:noAutofit/>
          </a:bodyPr>
          <a:lstStyle/>
          <a:p>
            <a:r>
              <a:rPr lang="en-US" sz="4800" b="1" dirty="0"/>
              <a:t>Has American Football become a Religion?</a:t>
            </a:r>
          </a:p>
          <a:p>
            <a:pPr algn="l"/>
            <a:r>
              <a:rPr lang="en-US" sz="4800" b="1" dirty="0"/>
              <a:t>Holy Days/Nights </a:t>
            </a:r>
            <a:r>
              <a:rPr lang="en-US" sz="4800" dirty="0"/>
              <a:t>-</a:t>
            </a:r>
          </a:p>
          <a:p>
            <a:pPr algn="l"/>
            <a:r>
              <a:rPr lang="en-US" sz="4800" b="1" spc="-50" dirty="0"/>
              <a:t>Cathedrals/Churches </a:t>
            </a:r>
            <a:r>
              <a:rPr lang="en-US" sz="4800" spc="-50" dirty="0"/>
              <a:t> -</a:t>
            </a:r>
          </a:p>
          <a:p>
            <a:pPr algn="l"/>
            <a:r>
              <a:rPr lang="en-US" sz="4800" b="1" spc="-50" dirty="0"/>
              <a:t>Communion Table</a:t>
            </a:r>
            <a:r>
              <a:rPr lang="en-US" sz="4800" spc="-50" dirty="0"/>
              <a:t> -</a:t>
            </a:r>
          </a:p>
          <a:p>
            <a:pPr algn="l"/>
            <a:r>
              <a:rPr lang="en-US" sz="4800" b="1" spc="-50" dirty="0"/>
              <a:t>Sacraments</a:t>
            </a:r>
            <a:r>
              <a:rPr lang="en-US" sz="4800" spc="-50" dirty="0"/>
              <a:t> -</a:t>
            </a:r>
          </a:p>
          <a:p>
            <a:pPr algn="l"/>
            <a:r>
              <a:rPr lang="en-US" sz="4800" b="1" spc="-50" dirty="0"/>
              <a:t>Denominations</a:t>
            </a:r>
            <a:r>
              <a:rPr lang="en-US" sz="4800" spc="-50" dirty="0"/>
              <a:t> -</a:t>
            </a:r>
          </a:p>
          <a:p>
            <a:pPr algn="l"/>
            <a:endParaRPr lang="en-US" sz="4800" b="1" spc="-50" dirty="0"/>
          </a:p>
          <a:p>
            <a:pPr algn="l"/>
            <a:r>
              <a:rPr lang="en-US" sz="4800" b="1" spc="-50" dirty="0"/>
              <a:t>Heaven</a:t>
            </a:r>
            <a:r>
              <a:rPr lang="en-US" sz="4800" spc="-50" dirty="0"/>
              <a:t> -</a:t>
            </a:r>
            <a:endParaRPr lang="en-US" sz="5400" dirty="0"/>
          </a:p>
        </p:txBody>
      </p:sp>
      <p:sp>
        <p:nvSpPr>
          <p:cNvPr id="4" name="AutoShape 2" descr="Image result for american idol">
            <a:extLst>
              <a:ext uri="{FF2B5EF4-FFF2-40B4-BE49-F238E27FC236}">
                <a16:creationId xmlns:a16="http://schemas.microsoft.com/office/drawing/2014/main" id="{3C182142-38B9-9AD2-53F3-9C57708B2583}"/>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407B5D7D-375A-1588-AC1C-E92A0D9FD66D}"/>
              </a:ext>
            </a:extLst>
          </p:cNvPr>
          <p:cNvSpPr txBox="1"/>
          <p:nvPr/>
        </p:nvSpPr>
        <p:spPr>
          <a:xfrm>
            <a:off x="5461461" y="1024040"/>
            <a:ext cx="5045826" cy="830997"/>
          </a:xfrm>
          <a:prstGeom prst="rect">
            <a:avLst/>
          </a:prstGeom>
          <a:noFill/>
        </p:spPr>
        <p:txBody>
          <a:bodyPr wrap="square" rtlCol="0">
            <a:spAutoFit/>
          </a:bodyPr>
          <a:lstStyle/>
          <a:p>
            <a:r>
              <a:rPr lang="en-US" sz="4800" dirty="0"/>
              <a:t>MNF; TNF; Sundays</a:t>
            </a:r>
          </a:p>
        </p:txBody>
      </p:sp>
      <p:sp>
        <p:nvSpPr>
          <p:cNvPr id="5" name="TextBox 4">
            <a:extLst>
              <a:ext uri="{FF2B5EF4-FFF2-40B4-BE49-F238E27FC236}">
                <a16:creationId xmlns:a16="http://schemas.microsoft.com/office/drawing/2014/main" id="{F13664A7-8026-6811-7A01-F47F4DE81D48}"/>
              </a:ext>
            </a:extLst>
          </p:cNvPr>
          <p:cNvSpPr txBox="1"/>
          <p:nvPr/>
        </p:nvSpPr>
        <p:spPr>
          <a:xfrm>
            <a:off x="6409962" y="1830098"/>
            <a:ext cx="3068143" cy="830997"/>
          </a:xfrm>
          <a:prstGeom prst="rect">
            <a:avLst/>
          </a:prstGeom>
          <a:noFill/>
        </p:spPr>
        <p:txBody>
          <a:bodyPr wrap="square" rtlCol="0">
            <a:spAutoFit/>
          </a:bodyPr>
          <a:lstStyle/>
          <a:p>
            <a:r>
              <a:rPr lang="en-US" sz="4800" dirty="0"/>
              <a:t>Stadiums</a:t>
            </a:r>
          </a:p>
        </p:txBody>
      </p:sp>
      <p:sp>
        <p:nvSpPr>
          <p:cNvPr id="6" name="TextBox 5">
            <a:extLst>
              <a:ext uri="{FF2B5EF4-FFF2-40B4-BE49-F238E27FC236}">
                <a16:creationId xmlns:a16="http://schemas.microsoft.com/office/drawing/2014/main" id="{D07936FF-C116-31E3-0315-F60C76F8E00E}"/>
              </a:ext>
            </a:extLst>
          </p:cNvPr>
          <p:cNvSpPr txBox="1"/>
          <p:nvPr/>
        </p:nvSpPr>
        <p:spPr>
          <a:xfrm>
            <a:off x="5522984" y="2614629"/>
            <a:ext cx="5045826" cy="830997"/>
          </a:xfrm>
          <a:prstGeom prst="rect">
            <a:avLst/>
          </a:prstGeom>
          <a:noFill/>
        </p:spPr>
        <p:txBody>
          <a:bodyPr wrap="square" rtlCol="0">
            <a:spAutoFit/>
          </a:bodyPr>
          <a:lstStyle/>
          <a:p>
            <a:r>
              <a:rPr lang="en-US" sz="4800" dirty="0"/>
              <a:t>Tailgate Parties</a:t>
            </a:r>
          </a:p>
        </p:txBody>
      </p:sp>
      <p:sp>
        <p:nvSpPr>
          <p:cNvPr id="7" name="TextBox 6">
            <a:extLst>
              <a:ext uri="{FF2B5EF4-FFF2-40B4-BE49-F238E27FC236}">
                <a16:creationId xmlns:a16="http://schemas.microsoft.com/office/drawing/2014/main" id="{C93A2FB7-6C0C-E5C7-CE23-452C33111D8A}"/>
              </a:ext>
            </a:extLst>
          </p:cNvPr>
          <p:cNvSpPr txBox="1"/>
          <p:nvPr/>
        </p:nvSpPr>
        <p:spPr>
          <a:xfrm>
            <a:off x="3943000" y="3399160"/>
            <a:ext cx="5982395" cy="830997"/>
          </a:xfrm>
          <a:prstGeom prst="rect">
            <a:avLst/>
          </a:prstGeom>
          <a:noFill/>
        </p:spPr>
        <p:txBody>
          <a:bodyPr wrap="square" rtlCol="0">
            <a:spAutoFit/>
          </a:bodyPr>
          <a:lstStyle/>
          <a:p>
            <a:r>
              <a:rPr lang="en-US" sz="4800" dirty="0"/>
              <a:t>Hot Dogs &amp; Cold Beers</a:t>
            </a:r>
          </a:p>
        </p:txBody>
      </p:sp>
      <p:sp>
        <p:nvSpPr>
          <p:cNvPr id="8" name="TextBox 7">
            <a:extLst>
              <a:ext uri="{FF2B5EF4-FFF2-40B4-BE49-F238E27FC236}">
                <a16:creationId xmlns:a16="http://schemas.microsoft.com/office/drawing/2014/main" id="{C3808FF2-119A-57CB-5640-A07BC98059F1}"/>
              </a:ext>
            </a:extLst>
          </p:cNvPr>
          <p:cNvSpPr txBox="1"/>
          <p:nvPr/>
        </p:nvSpPr>
        <p:spPr>
          <a:xfrm>
            <a:off x="4839673" y="4200018"/>
            <a:ext cx="6289401" cy="1569660"/>
          </a:xfrm>
          <a:prstGeom prst="rect">
            <a:avLst/>
          </a:prstGeom>
          <a:noFill/>
        </p:spPr>
        <p:txBody>
          <a:bodyPr wrap="square" rtlCol="0">
            <a:spAutoFit/>
          </a:bodyPr>
          <a:lstStyle/>
          <a:p>
            <a:r>
              <a:rPr lang="en-US" sz="4800" spc="-50" dirty="0"/>
              <a:t>SEC; ACC; Big 10; Pac-12; 	AFC; NFC</a:t>
            </a:r>
            <a:endParaRPr lang="en-US" sz="4800" dirty="0"/>
          </a:p>
        </p:txBody>
      </p:sp>
      <p:sp>
        <p:nvSpPr>
          <p:cNvPr id="9" name="TextBox 8">
            <a:extLst>
              <a:ext uri="{FF2B5EF4-FFF2-40B4-BE49-F238E27FC236}">
                <a16:creationId xmlns:a16="http://schemas.microsoft.com/office/drawing/2014/main" id="{B1F7108F-B40F-041D-F7D2-F15144951382}"/>
              </a:ext>
            </a:extLst>
          </p:cNvPr>
          <p:cNvSpPr txBox="1"/>
          <p:nvPr/>
        </p:nvSpPr>
        <p:spPr>
          <a:xfrm>
            <a:off x="2923303" y="5762555"/>
            <a:ext cx="7583984" cy="830997"/>
          </a:xfrm>
          <a:prstGeom prst="rect">
            <a:avLst/>
          </a:prstGeom>
          <a:noFill/>
        </p:spPr>
        <p:txBody>
          <a:bodyPr wrap="square" rtlCol="0">
            <a:spAutoFit/>
          </a:bodyPr>
          <a:lstStyle/>
          <a:p>
            <a:r>
              <a:rPr lang="en-US" sz="4800" dirty="0"/>
              <a:t>Canton, Ohio; Hall of Fame</a:t>
            </a:r>
          </a:p>
        </p:txBody>
      </p:sp>
    </p:spTree>
    <p:extLst>
      <p:ext uri="{BB962C8B-B14F-4D97-AF65-F5344CB8AC3E}">
        <p14:creationId xmlns:p14="http://schemas.microsoft.com/office/powerpoint/2010/main" val="94748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1+#ppt_w/2"/>
                                          </p:val>
                                        </p:tav>
                                        <p:tav tm="100000">
                                          <p:val>
                                            <p:strVal val="#ppt_x"/>
                                          </p:val>
                                        </p:tav>
                                      </p:tavLst>
                                    </p:anim>
                                    <p:anim calcmode="lin" valueType="num">
                                      <p:cBhvr additive="base">
                                        <p:cTn id="4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1+#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1+#ppt_w/2"/>
                                          </p:val>
                                        </p:tav>
                                        <p:tav tm="100000">
                                          <p:val>
                                            <p:strVal val="#ppt_x"/>
                                          </p:val>
                                        </p:tav>
                                      </p:tavLst>
                                    </p:anim>
                                    <p:anim calcmode="lin" valueType="num">
                                      <p:cBhvr additive="base">
                                        <p:cTn id="5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1+#ppt_w/2"/>
                                          </p:val>
                                        </p:tav>
                                        <p:tav tm="100000">
                                          <p:val>
                                            <p:strVal val="#ppt_x"/>
                                          </p:val>
                                        </p:tav>
                                      </p:tavLst>
                                    </p:anim>
                                    <p:anim calcmode="lin" valueType="num">
                                      <p:cBhvr additive="base">
                                        <p:cTn id="6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1+#ppt_w/2"/>
                                          </p:val>
                                        </p:tav>
                                        <p:tav tm="100000">
                                          <p:val>
                                            <p:strVal val="#ppt_x"/>
                                          </p:val>
                                        </p:tav>
                                      </p:tavLst>
                                    </p:anim>
                                    <p:anim calcmode="lin" valueType="num">
                                      <p:cBhvr additive="base">
                                        <p:cTn id="6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1+#ppt_w/2"/>
                                          </p:val>
                                        </p:tav>
                                        <p:tav tm="100000">
                                          <p:val>
                                            <p:strVal val="#ppt_x"/>
                                          </p:val>
                                        </p:tav>
                                      </p:tavLst>
                                    </p:anim>
                                    <p:anim calcmode="lin" valueType="num">
                                      <p:cBhvr additive="base">
                                        <p:cTn id="7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5D40E0-4923-4536-A8CF-5726CDCBF1A7}"/>
              </a:ext>
            </a:extLst>
          </p:cNvPr>
          <p:cNvSpPr>
            <a:spLocks noGrp="1"/>
          </p:cNvSpPr>
          <p:nvPr>
            <p:ph idx="1"/>
          </p:nvPr>
        </p:nvSpPr>
        <p:spPr>
          <a:xfrm>
            <a:off x="590204" y="410547"/>
            <a:ext cx="10981112" cy="6083559"/>
          </a:xfrm>
        </p:spPr>
        <p:txBody>
          <a:bodyPr>
            <a:noAutofit/>
          </a:bodyPr>
          <a:lstStyle/>
          <a:p>
            <a:pPr marL="0" indent="0" algn="ctr">
              <a:buNone/>
            </a:pPr>
            <a:r>
              <a:rPr lang="en-US" sz="4800" b="1" dirty="0"/>
              <a:t>I may have an “idol” if …</a:t>
            </a:r>
          </a:p>
          <a:p>
            <a:pPr marL="0" indent="0">
              <a:buNone/>
            </a:pPr>
            <a:r>
              <a:rPr lang="en-US" sz="4800" b="1" dirty="0"/>
              <a:t>4 – It leaves me feeling dirty 	and cheap.</a:t>
            </a:r>
            <a:endParaRPr lang="en-US" sz="4800" dirty="0"/>
          </a:p>
          <a:p>
            <a:pPr marL="0" indent="0">
              <a:buNone/>
            </a:pPr>
            <a:r>
              <a:rPr lang="x-none" sz="4800" b="1" dirty="0">
                <a:solidFill>
                  <a:srgbClr val="FF0000"/>
                </a:solidFill>
              </a:rPr>
              <a:t>Ps 106:39  </a:t>
            </a:r>
            <a:r>
              <a:rPr lang="x-none" sz="4800" dirty="0"/>
              <a:t>Thus they were </a:t>
            </a:r>
            <a:r>
              <a:rPr lang="x-none" sz="4800" b="1" dirty="0"/>
              <a:t>defiled</a:t>
            </a:r>
            <a:r>
              <a:rPr lang="x-none" sz="4800" dirty="0"/>
              <a:t> by their own works, </a:t>
            </a:r>
            <a:r>
              <a:rPr lang="en-US" sz="4800" dirty="0"/>
              <a:t>a</a:t>
            </a:r>
            <a:r>
              <a:rPr lang="x-none" sz="4800" dirty="0"/>
              <a:t>nd played the </a:t>
            </a:r>
            <a:r>
              <a:rPr lang="x-none" sz="4800" b="1" dirty="0"/>
              <a:t>harlot</a:t>
            </a:r>
            <a:r>
              <a:rPr lang="x-none" sz="4800" dirty="0"/>
              <a:t> by their own deeds. </a:t>
            </a:r>
            <a:endParaRPr lang="en-US" sz="4800" dirty="0"/>
          </a:p>
        </p:txBody>
      </p:sp>
    </p:spTree>
    <p:extLst>
      <p:ext uri="{BB962C8B-B14F-4D97-AF65-F5344CB8AC3E}">
        <p14:creationId xmlns:p14="http://schemas.microsoft.com/office/powerpoint/2010/main" val="307406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06829" y="335902"/>
            <a:ext cx="10972799" cy="6195527"/>
          </a:xfrm>
        </p:spPr>
        <p:txBody>
          <a:bodyPr>
            <a:noAutofit/>
          </a:bodyPr>
          <a:lstStyle/>
          <a:p>
            <a:pPr algn="l"/>
            <a:r>
              <a:rPr lang="en-US" sz="4800" dirty="0"/>
              <a:t>Modern sport can promote </a:t>
            </a:r>
            <a:r>
              <a:rPr lang="en-US" sz="4800" b="1" dirty="0"/>
              <a:t>physical health and well-being </a:t>
            </a:r>
            <a:r>
              <a:rPr lang="en-US" sz="4800" dirty="0"/>
              <a:t>and encourage the </a:t>
            </a:r>
            <a:r>
              <a:rPr lang="en-US" sz="4800" b="1" dirty="0"/>
              <a:t>stewardship</a:t>
            </a:r>
            <a:r>
              <a:rPr lang="en-US" sz="4800" dirty="0"/>
              <a:t> of our bodies. </a:t>
            </a:r>
          </a:p>
          <a:p>
            <a:pPr algn="l"/>
            <a:r>
              <a:rPr lang="en-US" sz="4800" dirty="0"/>
              <a:t>At the same time, sport entails an elevated </a:t>
            </a:r>
            <a:r>
              <a:rPr lang="en-US" sz="4800" b="1" dirty="0"/>
              <a:t>risk of injury </a:t>
            </a:r>
            <a:r>
              <a:rPr lang="en-US" sz="4800" dirty="0"/>
              <a:t>and the </a:t>
            </a:r>
            <a:r>
              <a:rPr lang="en-US" sz="4800" b="1" dirty="0"/>
              <a:t>potential for abuse</a:t>
            </a:r>
            <a:r>
              <a:rPr lang="en-US" sz="4800" dirty="0"/>
              <a:t>.</a:t>
            </a:r>
          </a:p>
          <a:p>
            <a:pPr algn="l"/>
            <a:r>
              <a:rPr lang="en-US" sz="4800" dirty="0"/>
              <a:t>Sometimes sport </a:t>
            </a:r>
            <a:r>
              <a:rPr lang="en-US" sz="4800" b="1" dirty="0"/>
              <a:t>encourages violence </a:t>
            </a:r>
            <a:r>
              <a:rPr lang="en-US" sz="4800" dirty="0"/>
              <a:t>as part of a competitive strategy and </a:t>
            </a:r>
            <a:r>
              <a:rPr lang="en-US" sz="4800" b="1" dirty="0"/>
              <a:t>increases the probability of injury </a:t>
            </a:r>
            <a:r>
              <a:rPr lang="en-US" sz="4800" dirty="0"/>
              <a:t>beyond a reasonable level.</a:t>
            </a:r>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317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590204" y="335902"/>
            <a:ext cx="10989425" cy="6195527"/>
          </a:xfrm>
        </p:spPr>
        <p:txBody>
          <a:bodyPr>
            <a:noAutofit/>
          </a:bodyPr>
          <a:lstStyle/>
          <a:p>
            <a:pPr algn="l"/>
            <a:r>
              <a:rPr lang="en-US" sz="4800" dirty="0"/>
              <a:t>An unhealthy pursuit of “winning” can encourage the use of </a:t>
            </a:r>
            <a:r>
              <a:rPr lang="en-US" sz="4800" b="1" dirty="0"/>
              <a:t>questionable training habits </a:t>
            </a:r>
            <a:r>
              <a:rPr lang="en-US" sz="4800" dirty="0"/>
              <a:t>and </a:t>
            </a:r>
            <a:r>
              <a:rPr lang="en-US" sz="4800" b="1" dirty="0"/>
              <a:t>harmful performance-enhancing practices</a:t>
            </a:r>
            <a:r>
              <a:rPr lang="en-US" sz="4800" dirty="0"/>
              <a:t>. </a:t>
            </a:r>
          </a:p>
          <a:p>
            <a:pPr algn="l"/>
            <a:r>
              <a:rPr lang="en-US" sz="4800" spc="-150" dirty="0"/>
              <a:t>The human body is a reflection of the </a:t>
            </a:r>
            <a:r>
              <a:rPr lang="en-US" sz="4800" b="1" spc="-150" dirty="0"/>
              <a:t>image of </a:t>
            </a:r>
            <a:r>
              <a:rPr lang="en-US" sz="4800" b="1" spc="-230" dirty="0"/>
              <a:t>God </a:t>
            </a:r>
            <a:r>
              <a:rPr lang="en-US" sz="4800" spc="-230" dirty="0"/>
              <a:t>and such practices should not be condoned.</a:t>
            </a:r>
          </a:p>
          <a:p>
            <a:pPr marL="466725" indent="-466725" algn="l">
              <a:spcBef>
                <a:spcPts val="0"/>
              </a:spcBef>
              <a:buFont typeface="Arial" panose="020B0604020202020204" pitchFamily="34" charset="0"/>
              <a:buChar char="•"/>
            </a:pPr>
            <a:r>
              <a:rPr lang="en-US" sz="4800" i="1" dirty="0"/>
              <a:t>Excusing injury/abuse</a:t>
            </a:r>
          </a:p>
          <a:p>
            <a:pPr marL="466725" indent="-466725" algn="l">
              <a:spcBef>
                <a:spcPts val="0"/>
              </a:spcBef>
              <a:buFont typeface="Arial" panose="020B0604020202020204" pitchFamily="34" charset="0"/>
              <a:buChar char="•"/>
            </a:pPr>
            <a:r>
              <a:rPr lang="en-US" sz="4800" i="1" dirty="0"/>
              <a:t>Encouraging violence</a:t>
            </a:r>
          </a:p>
          <a:p>
            <a:pPr marL="466725" indent="-466725" algn="l">
              <a:spcBef>
                <a:spcPts val="0"/>
              </a:spcBef>
              <a:buFont typeface="Arial" panose="020B0604020202020204" pitchFamily="34" charset="0"/>
              <a:buChar char="•"/>
            </a:pPr>
            <a:r>
              <a:rPr lang="en-US" sz="4800" i="1" spc="-150" dirty="0"/>
              <a:t>Using questionable performance enhancers</a:t>
            </a:r>
          </a:p>
          <a:p>
            <a:pPr algn="l"/>
            <a:endParaRPr lang="en-US" sz="4800" dirty="0"/>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167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23455" y="335902"/>
            <a:ext cx="10972799" cy="6195527"/>
          </a:xfrm>
        </p:spPr>
        <p:txBody>
          <a:bodyPr>
            <a:noAutofit/>
          </a:bodyPr>
          <a:lstStyle/>
          <a:p>
            <a:pPr algn="l"/>
            <a:r>
              <a:rPr lang="en-US" sz="4800" b="1" dirty="0">
                <a:solidFill>
                  <a:srgbClr val="FF0000"/>
                </a:solidFill>
              </a:rPr>
              <a:t>1Cor 6:19</a:t>
            </a:r>
            <a:r>
              <a:rPr lang="en-US" sz="4800" dirty="0"/>
              <a:t>  Do you not know that </a:t>
            </a:r>
            <a:r>
              <a:rPr lang="en-US" sz="4800" b="1" dirty="0"/>
              <a:t>your body </a:t>
            </a:r>
            <a:r>
              <a:rPr lang="en-US" sz="4800" dirty="0"/>
              <a:t>is the </a:t>
            </a:r>
            <a:r>
              <a:rPr lang="en-US" sz="4800" b="1" dirty="0"/>
              <a:t>temple of the Holy Spirit </a:t>
            </a:r>
            <a:r>
              <a:rPr lang="en-US" sz="4800" dirty="0"/>
              <a:t>who is in you, whom you have from God, and you are </a:t>
            </a:r>
            <a:r>
              <a:rPr lang="en-US" sz="4800" b="1" dirty="0"/>
              <a:t>not your own</a:t>
            </a:r>
            <a:r>
              <a:rPr lang="en-US" sz="4800" dirty="0"/>
              <a:t>?</a:t>
            </a:r>
          </a:p>
          <a:p>
            <a:pPr algn="l">
              <a:tabLst>
                <a:tab pos="457200" algn="l"/>
              </a:tabLst>
            </a:pPr>
            <a:r>
              <a:rPr lang="en-US" sz="4800" spc="-150" dirty="0">
                <a:sym typeface="Wingdings" panose="05000000000000000000" pitchFamily="2" charset="2"/>
              </a:rPr>
              <a:t></a:t>
            </a:r>
            <a:r>
              <a:rPr lang="en-US" sz="4800" spc="-150" dirty="0"/>
              <a:t> </a:t>
            </a:r>
            <a:r>
              <a:rPr lang="en-US" sz="4800" i="1" spc="-200" dirty="0"/>
              <a:t>Would you discredit </a:t>
            </a:r>
            <a:r>
              <a:rPr lang="en-US" sz="4800" spc="-200" dirty="0"/>
              <a:t>“</a:t>
            </a:r>
            <a:r>
              <a:rPr lang="en-US" sz="4800" b="1" i="1" spc="-200" dirty="0"/>
              <a:t>my body, my choice</a:t>
            </a:r>
            <a:r>
              <a:rPr lang="en-US" sz="4800" spc="-200" dirty="0"/>
              <a:t>” </a:t>
            </a:r>
            <a:r>
              <a:rPr lang="en-US" sz="4800" i="1" spc="-200" dirty="0"/>
              <a:t>as 	an </a:t>
            </a:r>
            <a:r>
              <a:rPr lang="en-US" sz="4800" b="1" i="1" spc="-200" dirty="0"/>
              <a:t>abortion</a:t>
            </a:r>
            <a:r>
              <a:rPr lang="en-US" sz="4800" i="1" spc="-200" dirty="0"/>
              <a:t> rational, but accept it for </a:t>
            </a:r>
            <a:r>
              <a:rPr lang="en-US" sz="4800" b="1" i="1" spc="-200" dirty="0"/>
              <a:t>sports</a:t>
            </a:r>
            <a:r>
              <a:rPr lang="en-US" sz="4800" spc="-200" dirty="0"/>
              <a:t>?</a:t>
            </a:r>
          </a:p>
          <a:p>
            <a:pPr algn="l"/>
            <a:r>
              <a:rPr lang="en-US" sz="4800" b="1" dirty="0">
                <a:solidFill>
                  <a:srgbClr val="FF0000"/>
                </a:solidFill>
              </a:rPr>
              <a:t>1Cor 6:20</a:t>
            </a:r>
            <a:r>
              <a:rPr lang="en-US" sz="4800" dirty="0"/>
              <a:t>  For you were </a:t>
            </a:r>
            <a:r>
              <a:rPr lang="en-US" sz="4800" b="1" dirty="0"/>
              <a:t>bought</a:t>
            </a:r>
            <a:r>
              <a:rPr lang="en-US" sz="4800" dirty="0"/>
              <a:t> at a price; therefore </a:t>
            </a:r>
            <a:r>
              <a:rPr lang="en-US" sz="4800" b="1" dirty="0"/>
              <a:t>glorify God </a:t>
            </a:r>
            <a:r>
              <a:rPr lang="en-US" sz="4800" dirty="0"/>
              <a:t>in </a:t>
            </a:r>
            <a:r>
              <a:rPr lang="en-US" sz="4800" b="1" dirty="0"/>
              <a:t>your body </a:t>
            </a:r>
            <a:r>
              <a:rPr lang="en-US" sz="4800" dirty="0"/>
              <a:t>and in </a:t>
            </a:r>
            <a:r>
              <a:rPr lang="en-US" sz="4800" b="1" dirty="0"/>
              <a:t>your spirit</a:t>
            </a:r>
            <a:r>
              <a:rPr lang="en-US" sz="4800" dirty="0"/>
              <a:t>, which are </a:t>
            </a:r>
            <a:r>
              <a:rPr lang="en-US" sz="4800" b="1" dirty="0"/>
              <a:t>God’s</a:t>
            </a:r>
            <a:r>
              <a:rPr lang="en-US" sz="4800" dirty="0"/>
              <a:t>.</a:t>
            </a:r>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8680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5D40E0-4923-4536-A8CF-5726CDCBF1A7}"/>
              </a:ext>
            </a:extLst>
          </p:cNvPr>
          <p:cNvSpPr>
            <a:spLocks noGrp="1"/>
          </p:cNvSpPr>
          <p:nvPr>
            <p:ph idx="1"/>
          </p:nvPr>
        </p:nvSpPr>
        <p:spPr>
          <a:xfrm>
            <a:off x="623456" y="410547"/>
            <a:ext cx="10947860" cy="6083559"/>
          </a:xfrm>
        </p:spPr>
        <p:txBody>
          <a:bodyPr>
            <a:noAutofit/>
          </a:bodyPr>
          <a:lstStyle/>
          <a:p>
            <a:pPr marL="0" indent="0" algn="ctr">
              <a:buNone/>
            </a:pPr>
            <a:r>
              <a:rPr lang="en-US" sz="4800" b="1" dirty="0"/>
              <a:t>I may have an “idol” if …</a:t>
            </a:r>
          </a:p>
          <a:p>
            <a:pPr marL="0" indent="0">
              <a:buNone/>
            </a:pPr>
            <a:r>
              <a:rPr lang="en-US" sz="4800" b="1" dirty="0"/>
              <a:t>5 – By my involvement I lose the desire for 	and sense of God’s blessing.</a:t>
            </a:r>
          </a:p>
          <a:p>
            <a:pPr marL="0" indent="0">
              <a:buNone/>
            </a:pPr>
            <a:r>
              <a:rPr lang="x-none" sz="4800" b="1" dirty="0">
                <a:solidFill>
                  <a:srgbClr val="FF0000"/>
                </a:solidFill>
              </a:rPr>
              <a:t>Ps 106:40  </a:t>
            </a:r>
            <a:r>
              <a:rPr lang="x-none" sz="4800" dirty="0"/>
              <a:t>Therefore the </a:t>
            </a:r>
            <a:r>
              <a:rPr lang="x-none" sz="4800" b="1" dirty="0">
                <a:solidFill>
                  <a:srgbClr val="FF0000"/>
                </a:solidFill>
              </a:rPr>
              <a:t>wrath</a:t>
            </a:r>
            <a:r>
              <a:rPr lang="x-none" sz="4800" dirty="0"/>
              <a:t> of the LORD was kindled </a:t>
            </a:r>
            <a:r>
              <a:rPr lang="x-none" sz="4800" b="1" dirty="0"/>
              <a:t>against</a:t>
            </a:r>
            <a:r>
              <a:rPr lang="x-none" sz="4800" dirty="0"/>
              <a:t> His people, </a:t>
            </a:r>
            <a:r>
              <a:rPr lang="en-US" sz="4800" dirty="0"/>
              <a:t>s</a:t>
            </a:r>
            <a:r>
              <a:rPr lang="x-none" sz="4800" dirty="0"/>
              <a:t>o that He </a:t>
            </a:r>
            <a:r>
              <a:rPr lang="x-none" sz="4800" b="1" dirty="0">
                <a:solidFill>
                  <a:srgbClr val="FF0000"/>
                </a:solidFill>
              </a:rPr>
              <a:t>abhorred</a:t>
            </a:r>
            <a:r>
              <a:rPr lang="x-none" sz="4800" dirty="0"/>
              <a:t> His own inheritance.</a:t>
            </a:r>
            <a:endParaRPr lang="en-US" sz="4800" dirty="0"/>
          </a:p>
          <a:p>
            <a:pPr marL="0" indent="0">
              <a:buNone/>
            </a:pPr>
            <a:endParaRPr lang="en-US" sz="4800" dirty="0"/>
          </a:p>
        </p:txBody>
      </p:sp>
    </p:spTree>
    <p:extLst>
      <p:ext uri="{BB962C8B-B14F-4D97-AF65-F5344CB8AC3E}">
        <p14:creationId xmlns:p14="http://schemas.microsoft.com/office/powerpoint/2010/main" val="227541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09600" y="335902"/>
            <a:ext cx="10972800" cy="6195527"/>
          </a:xfrm>
        </p:spPr>
        <p:txBody>
          <a:bodyPr>
            <a:noAutofit/>
          </a:bodyPr>
          <a:lstStyle/>
          <a:p>
            <a:r>
              <a:rPr lang="en-US" sz="5400" b="1" dirty="0"/>
              <a:t>AMERICAN IDOLS</a:t>
            </a:r>
          </a:p>
          <a:p>
            <a:r>
              <a:rPr lang="en-US" sz="4800" i="1" dirty="0"/>
              <a:t>Worshipping at the altar of …</a:t>
            </a:r>
            <a:endParaRPr lang="en-US" sz="4800" dirty="0"/>
          </a:p>
          <a:p>
            <a:pPr algn="l">
              <a:spcBef>
                <a:spcPts val="600"/>
              </a:spcBef>
            </a:pPr>
            <a:r>
              <a:rPr lang="en-US" sz="4800" b="1" dirty="0"/>
              <a:t>Entertainment</a:t>
            </a:r>
            <a:r>
              <a:rPr lang="en-US" sz="4800" dirty="0"/>
              <a:t> – Popularizing play without 	productivity.</a:t>
            </a:r>
          </a:p>
          <a:p>
            <a:pPr algn="l">
              <a:spcBef>
                <a:spcPts val="600"/>
              </a:spcBef>
            </a:pPr>
            <a:r>
              <a:rPr lang="en-US" sz="4800" b="1" dirty="0">
                <a:solidFill>
                  <a:srgbClr val="FF0000"/>
                </a:solidFill>
              </a:rPr>
              <a:t>Sports</a:t>
            </a:r>
            <a:r>
              <a:rPr lang="en-US" sz="4800" dirty="0"/>
              <a:t> – Producing heroes without 	holiness.</a:t>
            </a:r>
          </a:p>
          <a:p>
            <a:pPr algn="l">
              <a:spcBef>
                <a:spcPts val="600"/>
              </a:spcBef>
            </a:pPr>
            <a:endParaRPr lang="en-US" sz="4800" dirty="0"/>
          </a:p>
          <a:p>
            <a:pPr algn="l">
              <a:spcBef>
                <a:spcPts val="600"/>
              </a:spcBef>
              <a:tabLst>
                <a:tab pos="392113" algn="l"/>
              </a:tabLst>
            </a:pPr>
            <a:endParaRPr lang="en-US" sz="1000" b="1" i="1" dirty="0"/>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694930EB-C5DA-3E67-AD9D-6BC1605EA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9179" y="5226179"/>
            <a:ext cx="2023221" cy="1295919"/>
          </a:xfrm>
          <a:prstGeom prst="rect">
            <a:avLst/>
          </a:prstGeom>
        </p:spPr>
      </p:pic>
    </p:spTree>
    <p:extLst>
      <p:ext uri="{BB962C8B-B14F-4D97-AF65-F5344CB8AC3E}">
        <p14:creationId xmlns:p14="http://schemas.microsoft.com/office/powerpoint/2010/main" val="24095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5D40E0-4923-4536-A8CF-5726CDCBF1A7}"/>
              </a:ext>
            </a:extLst>
          </p:cNvPr>
          <p:cNvSpPr>
            <a:spLocks noGrp="1"/>
          </p:cNvSpPr>
          <p:nvPr>
            <p:ph idx="1"/>
          </p:nvPr>
        </p:nvSpPr>
        <p:spPr>
          <a:xfrm>
            <a:off x="640080" y="410547"/>
            <a:ext cx="10947862" cy="6083559"/>
          </a:xfrm>
        </p:spPr>
        <p:txBody>
          <a:bodyPr>
            <a:noAutofit/>
          </a:bodyPr>
          <a:lstStyle/>
          <a:p>
            <a:pPr marL="0" indent="0">
              <a:buNone/>
            </a:pPr>
            <a:r>
              <a:rPr lang="en-US" sz="4800" dirty="0"/>
              <a:t>“God made me for </a:t>
            </a:r>
          </a:p>
          <a:p>
            <a:pPr marL="0" indent="0">
              <a:buNone/>
            </a:pPr>
            <a:r>
              <a:rPr lang="en-US" sz="4800" dirty="0"/>
              <a:t>a purpose, but He </a:t>
            </a:r>
          </a:p>
          <a:p>
            <a:pPr marL="0" indent="0">
              <a:buNone/>
            </a:pPr>
            <a:r>
              <a:rPr lang="en-US" sz="4800" dirty="0"/>
              <a:t>also made me </a:t>
            </a:r>
            <a:r>
              <a:rPr lang="en-US" sz="4800" i="1" dirty="0"/>
              <a:t>fast</a:t>
            </a:r>
            <a:r>
              <a:rPr lang="en-US" sz="4800" dirty="0"/>
              <a:t>. </a:t>
            </a:r>
          </a:p>
          <a:p>
            <a:pPr marL="0" indent="0">
              <a:buNone/>
            </a:pPr>
            <a:r>
              <a:rPr lang="en-US" sz="4800" dirty="0"/>
              <a:t>And </a:t>
            </a:r>
            <a:r>
              <a:rPr lang="en-US" sz="4800" b="1" dirty="0"/>
              <a:t>when I run</a:t>
            </a:r>
            <a:r>
              <a:rPr lang="en-US" sz="4800" dirty="0"/>
              <a:t>, I </a:t>
            </a:r>
          </a:p>
          <a:p>
            <a:pPr marL="0" indent="0">
              <a:buNone/>
            </a:pPr>
            <a:r>
              <a:rPr lang="en-US" sz="4800" dirty="0"/>
              <a:t>feel His pleasure.”</a:t>
            </a:r>
          </a:p>
          <a:p>
            <a:pPr>
              <a:spcBef>
                <a:spcPts val="600"/>
              </a:spcBef>
              <a:buFontTx/>
              <a:buChar char="-"/>
            </a:pPr>
            <a:r>
              <a:rPr lang="en-US" sz="4800" dirty="0"/>
              <a:t> Eric Liddell (</a:t>
            </a:r>
            <a:r>
              <a:rPr lang="en-US" sz="4800" i="1" dirty="0"/>
              <a:t>Chariots of Fire</a:t>
            </a:r>
            <a:r>
              <a:rPr lang="en-US" sz="4800" dirty="0"/>
              <a:t>)</a:t>
            </a:r>
          </a:p>
          <a:p>
            <a:pPr>
              <a:spcBef>
                <a:spcPts val="600"/>
              </a:spcBef>
              <a:buFontTx/>
              <a:buChar char="-"/>
            </a:pPr>
            <a:r>
              <a:rPr lang="en-US" sz="4800" i="1" dirty="0"/>
              <a:t> 1924 Olympian</a:t>
            </a:r>
          </a:p>
          <a:p>
            <a:pPr>
              <a:spcBef>
                <a:spcPts val="600"/>
              </a:spcBef>
              <a:buFontTx/>
              <a:buChar char="-"/>
            </a:pPr>
            <a:r>
              <a:rPr lang="en-US" sz="4800" i="1" dirty="0"/>
              <a:t> 1945 Missionary Martyr</a:t>
            </a:r>
            <a:endParaRPr lang="en-US" sz="4800" dirty="0"/>
          </a:p>
        </p:txBody>
      </p:sp>
      <p:pic>
        <p:nvPicPr>
          <p:cNvPr id="2" name="Picture 2" descr="50 stunning Olympic moments: Eric Liddell's 1924 triumph – in pictures ...">
            <a:extLst>
              <a:ext uri="{FF2B5EF4-FFF2-40B4-BE49-F238E27FC236}">
                <a16:creationId xmlns:a16="http://schemas.microsoft.com/office/drawing/2014/main" id="{2BBD7AAB-B983-8D3E-E27E-9B8497120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763" y="733275"/>
            <a:ext cx="5114109" cy="32470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ric Liddell, the Record Breaking Olympian Who Kept Hope Alive in a ...">
            <a:extLst>
              <a:ext uri="{FF2B5EF4-FFF2-40B4-BE49-F238E27FC236}">
                <a16:creationId xmlns:a16="http://schemas.microsoft.com/office/drawing/2014/main" id="{031712A5-2C8D-6915-C7AC-2C50EB318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5997" b="7618"/>
          <a:stretch/>
        </p:blipFill>
        <p:spPr bwMode="auto">
          <a:xfrm>
            <a:off x="8418647" y="4446494"/>
            <a:ext cx="2343225" cy="187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94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5D40E0-4923-4536-A8CF-5726CDCBF1A7}"/>
              </a:ext>
            </a:extLst>
          </p:cNvPr>
          <p:cNvSpPr>
            <a:spLocks noGrp="1"/>
          </p:cNvSpPr>
          <p:nvPr>
            <p:ph idx="1"/>
          </p:nvPr>
        </p:nvSpPr>
        <p:spPr>
          <a:xfrm>
            <a:off x="606829" y="410547"/>
            <a:ext cx="10989425" cy="6083559"/>
          </a:xfrm>
        </p:spPr>
        <p:txBody>
          <a:bodyPr>
            <a:noAutofit/>
          </a:bodyPr>
          <a:lstStyle/>
          <a:p>
            <a:pPr marL="0" indent="0" algn="ctr">
              <a:buNone/>
            </a:pPr>
            <a:r>
              <a:rPr lang="en-US" sz="4800" b="1" dirty="0">
                <a:solidFill>
                  <a:srgbClr val="FF0000"/>
                </a:solidFill>
              </a:rPr>
              <a:t>IF</a:t>
            </a:r>
            <a:r>
              <a:rPr lang="en-US" sz="4800" b="1" dirty="0"/>
              <a:t> I have an idol …</a:t>
            </a:r>
          </a:p>
          <a:p>
            <a:pPr marL="0" indent="0">
              <a:buNone/>
            </a:pPr>
            <a:r>
              <a:rPr lang="en-US" sz="4800" b="1" dirty="0"/>
              <a:t>6 – God’s mercy is essential. </a:t>
            </a:r>
          </a:p>
          <a:p>
            <a:pPr marL="0" indent="0">
              <a:buNone/>
            </a:pPr>
            <a:r>
              <a:rPr lang="x-none" sz="4800" b="1" dirty="0">
                <a:solidFill>
                  <a:srgbClr val="FF0000"/>
                </a:solidFill>
              </a:rPr>
              <a:t>Ps 106:44  </a:t>
            </a:r>
            <a:r>
              <a:rPr lang="x-none" sz="4800" b="1" dirty="0"/>
              <a:t>Nevertheless</a:t>
            </a:r>
            <a:r>
              <a:rPr lang="x-none" sz="4800" dirty="0"/>
              <a:t> He regarded their affliction, </a:t>
            </a:r>
            <a:r>
              <a:rPr lang="en-US" sz="4800" dirty="0"/>
              <a:t>w</a:t>
            </a:r>
            <a:r>
              <a:rPr lang="x-none" sz="4800" dirty="0"/>
              <a:t>hen He heard </a:t>
            </a:r>
            <a:r>
              <a:rPr lang="x-none" sz="4800" b="1" dirty="0"/>
              <a:t>their cry</a:t>
            </a:r>
            <a:r>
              <a:rPr lang="x-none" sz="4800" dirty="0"/>
              <a:t>;</a:t>
            </a:r>
            <a:endParaRPr lang="en-US" sz="4800" dirty="0"/>
          </a:p>
          <a:p>
            <a:pPr marL="0" indent="0">
              <a:buNone/>
            </a:pPr>
            <a:r>
              <a:rPr lang="x-none" sz="4800" b="1" dirty="0">
                <a:solidFill>
                  <a:srgbClr val="FF0000"/>
                </a:solidFill>
              </a:rPr>
              <a:t>Ps 106:45  </a:t>
            </a:r>
            <a:r>
              <a:rPr lang="x-none" sz="4800" dirty="0"/>
              <a:t>And for their sake He </a:t>
            </a:r>
            <a:r>
              <a:rPr lang="x-none" sz="4800" b="1" dirty="0"/>
              <a:t>remembered</a:t>
            </a:r>
            <a:r>
              <a:rPr lang="x-none" sz="4800" dirty="0"/>
              <a:t> His covenant, </a:t>
            </a:r>
            <a:r>
              <a:rPr lang="en-US" sz="4800" dirty="0"/>
              <a:t>a</a:t>
            </a:r>
            <a:r>
              <a:rPr lang="x-none" sz="4800" dirty="0"/>
              <a:t>nd </a:t>
            </a:r>
            <a:r>
              <a:rPr lang="x-none" sz="4800" b="1" dirty="0"/>
              <a:t>relented</a:t>
            </a:r>
            <a:r>
              <a:rPr lang="x-none" sz="4800" dirty="0"/>
              <a:t> according to the multitude of His </a:t>
            </a:r>
            <a:r>
              <a:rPr lang="x-none" sz="4800" b="1" dirty="0"/>
              <a:t>mercies</a:t>
            </a:r>
            <a:r>
              <a:rPr lang="x-none" sz="4800" dirty="0"/>
              <a:t>.</a:t>
            </a:r>
            <a:endParaRPr lang="en-US" sz="4800" dirty="0"/>
          </a:p>
        </p:txBody>
      </p:sp>
    </p:spTree>
    <p:extLst>
      <p:ext uri="{BB962C8B-B14F-4D97-AF65-F5344CB8AC3E}">
        <p14:creationId xmlns:p14="http://schemas.microsoft.com/office/powerpoint/2010/main" val="13318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15142" y="335902"/>
            <a:ext cx="10981113" cy="6195527"/>
          </a:xfrm>
        </p:spPr>
        <p:txBody>
          <a:bodyPr>
            <a:noAutofit/>
          </a:bodyPr>
          <a:lstStyle/>
          <a:p>
            <a:r>
              <a:rPr lang="en-US" sz="4800" b="1" dirty="0"/>
              <a:t>God “redeems” athletics to teach us</a:t>
            </a:r>
            <a:r>
              <a:rPr lang="en-US" sz="4800" dirty="0"/>
              <a:t>.</a:t>
            </a:r>
          </a:p>
          <a:p>
            <a:pPr algn="l"/>
            <a:r>
              <a:rPr lang="en-US" sz="4800" b="1" dirty="0">
                <a:solidFill>
                  <a:srgbClr val="FF0000"/>
                </a:solidFill>
              </a:rPr>
              <a:t>Heb 12:1,2  </a:t>
            </a:r>
            <a:r>
              <a:rPr lang="en-US" sz="4800" dirty="0"/>
              <a:t>Lay aside every </a:t>
            </a:r>
            <a:r>
              <a:rPr lang="en-US" sz="4800" b="1" dirty="0"/>
              <a:t>weight</a:t>
            </a:r>
            <a:r>
              <a:rPr lang="en-US" sz="4800" dirty="0"/>
              <a:t>, and the sin which so easily ensnares</a:t>
            </a:r>
            <a:r>
              <a:rPr lang="en-US" sz="4800" i="1" dirty="0"/>
              <a:t>,</a:t>
            </a:r>
            <a:r>
              <a:rPr lang="en-US" sz="4800" dirty="0"/>
              <a:t> and </a:t>
            </a:r>
            <a:r>
              <a:rPr lang="en-US" sz="4800" b="1" dirty="0"/>
              <a:t>run</a:t>
            </a:r>
            <a:r>
              <a:rPr lang="en-US" sz="4800" dirty="0"/>
              <a:t> with </a:t>
            </a:r>
            <a:r>
              <a:rPr lang="en-US" sz="4800" b="1" dirty="0"/>
              <a:t>endurance</a:t>
            </a:r>
            <a:r>
              <a:rPr lang="en-US" sz="4800" dirty="0"/>
              <a:t> the </a:t>
            </a:r>
            <a:r>
              <a:rPr lang="en-US" sz="4800" b="1" dirty="0"/>
              <a:t>race</a:t>
            </a:r>
            <a:r>
              <a:rPr lang="en-US" sz="4800" dirty="0"/>
              <a:t> that is set before us. </a:t>
            </a:r>
          </a:p>
          <a:p>
            <a:pPr algn="l"/>
            <a:r>
              <a:rPr lang="en-US" sz="4800" b="1" dirty="0"/>
              <a:t>Looking</a:t>
            </a:r>
            <a:r>
              <a:rPr lang="en-US" sz="4800" dirty="0"/>
              <a:t> unto Jesus, the author and finisher of our faith, who for the joy that was set before Him </a:t>
            </a:r>
            <a:r>
              <a:rPr lang="en-US" sz="4800" b="1" dirty="0"/>
              <a:t>endured</a:t>
            </a:r>
            <a:r>
              <a:rPr lang="en-US" sz="4800" dirty="0"/>
              <a:t> the cross, despising the shame, and </a:t>
            </a:r>
            <a:r>
              <a:rPr lang="en-US" sz="4800" b="1" dirty="0"/>
              <a:t>has sat down </a:t>
            </a:r>
            <a:r>
              <a:rPr lang="en-US" sz="4800" dirty="0"/>
              <a:t>at the right hand of the throne of God. </a:t>
            </a:r>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398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A51BB-9A8A-4B6D-3C9F-E783BF2CB50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48764EB-986A-C6E2-E120-C2CCB2016B61}"/>
              </a:ext>
            </a:extLst>
          </p:cNvPr>
          <p:cNvSpPr>
            <a:spLocks noGrp="1"/>
          </p:cNvSpPr>
          <p:nvPr>
            <p:ph type="subTitle" idx="1"/>
          </p:nvPr>
        </p:nvSpPr>
        <p:spPr>
          <a:xfrm>
            <a:off x="615142" y="335902"/>
            <a:ext cx="10981113" cy="6195527"/>
          </a:xfrm>
        </p:spPr>
        <p:txBody>
          <a:bodyPr>
            <a:noAutofit/>
          </a:bodyPr>
          <a:lstStyle/>
          <a:p>
            <a:pPr algn="l"/>
            <a:r>
              <a:rPr lang="en-US" sz="4800" b="1" dirty="0">
                <a:solidFill>
                  <a:srgbClr val="FF0000"/>
                </a:solidFill>
              </a:rPr>
              <a:t>	</a:t>
            </a:r>
            <a:r>
              <a:rPr lang="en-US" sz="4800" b="1" dirty="0"/>
              <a:t>Lessons from </a:t>
            </a:r>
            <a:r>
              <a:rPr lang="en-US" sz="4800" b="1" dirty="0">
                <a:solidFill>
                  <a:srgbClr val="FF0000"/>
                </a:solidFill>
              </a:rPr>
              <a:t>Heb 12:1,2 </a:t>
            </a:r>
          </a:p>
          <a:p>
            <a:pPr algn="l"/>
            <a:r>
              <a:rPr lang="en-US" sz="4800" spc="-150" dirty="0"/>
              <a:t>- Ditch distractions (</a:t>
            </a:r>
            <a:r>
              <a:rPr lang="en-US" sz="4800" i="1" spc="-150" dirty="0"/>
              <a:t>weight/sin which entangle</a:t>
            </a:r>
            <a:r>
              <a:rPr lang="en-US" sz="4800" spc="-150" dirty="0"/>
              <a:t>)</a:t>
            </a:r>
          </a:p>
          <a:p>
            <a:pPr algn="l"/>
            <a:r>
              <a:rPr lang="en-US" sz="4800" dirty="0"/>
              <a:t>- Endurance is essential (</a:t>
            </a:r>
            <a:r>
              <a:rPr lang="en-US" sz="4800" i="1" dirty="0"/>
              <a:t>run the race</a:t>
            </a:r>
            <a:r>
              <a:rPr lang="en-US" sz="4800" dirty="0"/>
              <a:t>)</a:t>
            </a:r>
          </a:p>
          <a:p>
            <a:pPr algn="l"/>
            <a:r>
              <a:rPr lang="en-US" sz="4800" dirty="0"/>
              <a:t>- Get to know the course (</a:t>
            </a:r>
            <a:r>
              <a:rPr lang="en-US" sz="4800" i="1" dirty="0"/>
              <a:t>set before us</a:t>
            </a:r>
            <a:r>
              <a:rPr lang="en-US" sz="4800" dirty="0"/>
              <a:t>)</a:t>
            </a:r>
          </a:p>
          <a:p>
            <a:pPr algn="l"/>
            <a:r>
              <a:rPr lang="en-US" sz="4800" dirty="0"/>
              <a:t>- Learn from finishers (</a:t>
            </a:r>
            <a:r>
              <a:rPr lang="en-US" sz="4800" i="1" dirty="0"/>
              <a:t>cloud of witnesses </a:t>
            </a:r>
            <a:r>
              <a:rPr lang="en-US" sz="4800" dirty="0"/>
              <a:t>… 	</a:t>
            </a:r>
            <a:r>
              <a:rPr lang="en-US" sz="4800" i="1" dirty="0"/>
              <a:t>looking to Jesus, THE author &amp; finisher</a:t>
            </a:r>
            <a:r>
              <a:rPr lang="en-US" sz="4800" dirty="0"/>
              <a:t>)</a:t>
            </a:r>
          </a:p>
          <a:p>
            <a:pPr algn="l"/>
            <a:r>
              <a:rPr lang="en-US" sz="4800" dirty="0"/>
              <a:t>- Remember the rewards (</a:t>
            </a:r>
            <a:r>
              <a:rPr lang="en-US" sz="4800" i="1" dirty="0"/>
              <a:t>joy before us</a:t>
            </a:r>
            <a:r>
              <a:rPr lang="en-US" sz="4800" dirty="0"/>
              <a:t>)</a:t>
            </a:r>
          </a:p>
          <a:p>
            <a:endParaRPr lang="en-US" sz="4800" dirty="0"/>
          </a:p>
        </p:txBody>
      </p:sp>
      <p:sp>
        <p:nvSpPr>
          <p:cNvPr id="4" name="AutoShape 2" descr="Image result for american idol">
            <a:extLst>
              <a:ext uri="{FF2B5EF4-FFF2-40B4-BE49-F238E27FC236}">
                <a16:creationId xmlns:a16="http://schemas.microsoft.com/office/drawing/2014/main" id="{18C890D6-C53E-74A2-BA59-73AD3A69857D}"/>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8507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15142" y="335902"/>
            <a:ext cx="10956174" cy="6195527"/>
          </a:xfrm>
        </p:spPr>
        <p:txBody>
          <a:bodyPr>
            <a:noAutofit/>
          </a:bodyPr>
          <a:lstStyle/>
          <a:p>
            <a:pPr algn="l"/>
            <a:r>
              <a:rPr lang="en-US" sz="4800" b="1" dirty="0">
                <a:solidFill>
                  <a:srgbClr val="FF0000"/>
                </a:solidFill>
              </a:rPr>
              <a:t>I Cor 9:24</a:t>
            </a:r>
            <a:r>
              <a:rPr lang="en-US" sz="4800" dirty="0"/>
              <a:t>  Those who </a:t>
            </a:r>
            <a:r>
              <a:rPr lang="en-US" sz="4800" b="1" dirty="0"/>
              <a:t>run</a:t>
            </a:r>
            <a:r>
              <a:rPr lang="en-US" sz="4800" dirty="0"/>
              <a:t> in a race all run, but one receives the </a:t>
            </a:r>
            <a:r>
              <a:rPr lang="en-US" sz="4800" b="1" dirty="0"/>
              <a:t>prize</a:t>
            </a:r>
            <a:r>
              <a:rPr lang="en-US" sz="4800" dirty="0"/>
              <a:t>. Run in such a way that you may obtain it. </a:t>
            </a:r>
          </a:p>
          <a:p>
            <a:pPr algn="l"/>
            <a:r>
              <a:rPr lang="en-US" sz="4800" b="1" dirty="0">
                <a:solidFill>
                  <a:srgbClr val="FF0000"/>
                </a:solidFill>
              </a:rPr>
              <a:t>25</a:t>
            </a:r>
            <a:r>
              <a:rPr lang="en-US" sz="4800" dirty="0"/>
              <a:t>  Everyone who </a:t>
            </a:r>
            <a:r>
              <a:rPr lang="en-US" sz="4800" b="1" dirty="0"/>
              <a:t>competes</a:t>
            </a:r>
            <a:r>
              <a:rPr lang="en-US" sz="4800" dirty="0"/>
              <a:t> for the prize is self-controlled in all things. Now they do it to obtain a </a:t>
            </a:r>
            <a:r>
              <a:rPr lang="en-US" sz="4800" b="1" dirty="0"/>
              <a:t>perishable crown</a:t>
            </a:r>
            <a:r>
              <a:rPr lang="en-US" sz="4800" dirty="0"/>
              <a:t>, but we for an </a:t>
            </a:r>
            <a:r>
              <a:rPr lang="en-US" sz="4800" b="1" dirty="0"/>
              <a:t>imperishable crown</a:t>
            </a:r>
            <a:r>
              <a:rPr lang="en-US" sz="4800" dirty="0"/>
              <a:t>. </a:t>
            </a:r>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01332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A4434-4FBD-C7EF-DE04-86A6BB3A2BC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24FF613-B013-3230-FE4F-E28E26367434}"/>
              </a:ext>
            </a:extLst>
          </p:cNvPr>
          <p:cNvSpPr>
            <a:spLocks noGrp="1"/>
          </p:cNvSpPr>
          <p:nvPr>
            <p:ph type="subTitle" idx="1"/>
          </p:nvPr>
        </p:nvSpPr>
        <p:spPr>
          <a:xfrm>
            <a:off x="615142" y="335902"/>
            <a:ext cx="10956174" cy="6195527"/>
          </a:xfrm>
        </p:spPr>
        <p:txBody>
          <a:bodyPr>
            <a:noAutofit/>
          </a:bodyPr>
          <a:lstStyle/>
          <a:p>
            <a:pPr algn="l"/>
            <a:r>
              <a:rPr lang="en-US" sz="4800" b="1" dirty="0">
                <a:solidFill>
                  <a:srgbClr val="FF0000"/>
                </a:solidFill>
              </a:rPr>
              <a:t>I Cor 9:26</a:t>
            </a:r>
            <a:r>
              <a:rPr lang="en-US" sz="4800" dirty="0"/>
              <a:t>  And so </a:t>
            </a:r>
            <a:r>
              <a:rPr lang="en-US" sz="4800" b="1" dirty="0"/>
              <a:t>I run</a:t>
            </a:r>
            <a:r>
              <a:rPr lang="en-US" sz="4800" dirty="0"/>
              <a:t>, but not with uncertainty. </a:t>
            </a:r>
            <a:r>
              <a:rPr lang="en-US" sz="4800" b="1" dirty="0"/>
              <a:t>I fight</a:t>
            </a:r>
            <a:r>
              <a:rPr lang="en-US" sz="4800" dirty="0"/>
              <a:t>, but not as one who beats the air. </a:t>
            </a:r>
          </a:p>
          <a:p>
            <a:pPr algn="l"/>
            <a:r>
              <a:rPr lang="en-US" sz="4800" b="1" dirty="0">
                <a:solidFill>
                  <a:srgbClr val="FF0000"/>
                </a:solidFill>
              </a:rPr>
              <a:t>27</a:t>
            </a:r>
            <a:r>
              <a:rPr lang="en-US" sz="4800" dirty="0"/>
              <a:t>  </a:t>
            </a:r>
            <a:r>
              <a:rPr lang="en-US" sz="4800" b="1" dirty="0"/>
              <a:t>I discipline </a:t>
            </a:r>
            <a:r>
              <a:rPr lang="en-US" sz="4800" dirty="0"/>
              <a:t>my body and bring it into subjection, lest, when I have preached to others, I myself should become disqualified. </a:t>
            </a:r>
          </a:p>
        </p:txBody>
      </p:sp>
      <p:sp>
        <p:nvSpPr>
          <p:cNvPr id="4" name="AutoShape 2" descr="Image result for american idol">
            <a:extLst>
              <a:ext uri="{FF2B5EF4-FFF2-40B4-BE49-F238E27FC236}">
                <a16:creationId xmlns:a16="http://schemas.microsoft.com/office/drawing/2014/main" id="{E5AA89AC-20C5-2AD3-D50F-584E6D348B41}"/>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40543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5BE5D-F28B-EC38-0B34-BE42AA355DB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749F5A6-5B96-FE3F-6FE3-00A0CA5C25E9}"/>
              </a:ext>
            </a:extLst>
          </p:cNvPr>
          <p:cNvSpPr>
            <a:spLocks noGrp="1"/>
          </p:cNvSpPr>
          <p:nvPr>
            <p:ph type="subTitle" idx="1"/>
          </p:nvPr>
        </p:nvSpPr>
        <p:spPr>
          <a:xfrm>
            <a:off x="615142" y="335902"/>
            <a:ext cx="10956174" cy="6195527"/>
          </a:xfrm>
        </p:spPr>
        <p:txBody>
          <a:bodyPr>
            <a:noAutofit/>
          </a:bodyPr>
          <a:lstStyle/>
          <a:p>
            <a:pPr algn="l">
              <a:spcBef>
                <a:spcPts val="0"/>
              </a:spcBef>
            </a:pPr>
            <a:r>
              <a:rPr lang="en-US" sz="4800" b="1" dirty="0">
                <a:solidFill>
                  <a:srgbClr val="FF0000"/>
                </a:solidFill>
              </a:rPr>
              <a:t>	</a:t>
            </a:r>
            <a:r>
              <a:rPr lang="en-US" sz="4800" b="1" dirty="0"/>
              <a:t> Lessons from </a:t>
            </a:r>
            <a:r>
              <a:rPr lang="en-US" sz="4800" b="1" dirty="0">
                <a:solidFill>
                  <a:srgbClr val="FF0000"/>
                </a:solidFill>
              </a:rPr>
              <a:t>I Cor 9:24-27</a:t>
            </a:r>
          </a:p>
          <a:p>
            <a:pPr marL="466725" indent="-466725" algn="l">
              <a:spcBef>
                <a:spcPts val="0"/>
              </a:spcBef>
              <a:buFont typeface="Arial" panose="020B0604020202020204" pitchFamily="34" charset="0"/>
              <a:buChar char="•"/>
            </a:pPr>
            <a:r>
              <a:rPr lang="en-US" sz="4800" b="1" dirty="0"/>
              <a:t>Rewards</a:t>
            </a:r>
            <a:r>
              <a:rPr lang="en-US" sz="4800" dirty="0"/>
              <a:t> are noble (</a:t>
            </a:r>
            <a:r>
              <a:rPr lang="en-US" sz="4800" b="1" dirty="0">
                <a:solidFill>
                  <a:srgbClr val="FF0000"/>
                </a:solidFill>
              </a:rPr>
              <a:t>24</a:t>
            </a:r>
            <a:r>
              <a:rPr lang="en-US" sz="4800" dirty="0"/>
              <a:t>) - </a:t>
            </a:r>
            <a:r>
              <a:rPr lang="en-US" sz="4800" i="1" dirty="0"/>
              <a:t>run to obtain it</a:t>
            </a:r>
          </a:p>
          <a:p>
            <a:pPr marL="466725" indent="-466725" algn="l">
              <a:spcBef>
                <a:spcPts val="0"/>
              </a:spcBef>
              <a:buFont typeface="Arial" panose="020B0604020202020204" pitchFamily="34" charset="0"/>
              <a:buChar char="•"/>
            </a:pPr>
            <a:r>
              <a:rPr lang="en-US" sz="4800" b="1" dirty="0"/>
              <a:t>Self-control</a:t>
            </a:r>
            <a:r>
              <a:rPr lang="en-US" sz="4800" dirty="0"/>
              <a:t> is required (</a:t>
            </a:r>
            <a:r>
              <a:rPr lang="en-US" sz="4800" b="1" dirty="0">
                <a:solidFill>
                  <a:srgbClr val="FF0000"/>
                </a:solidFill>
              </a:rPr>
              <a:t>25</a:t>
            </a:r>
            <a:r>
              <a:rPr lang="en-US" sz="4800" dirty="0"/>
              <a:t>) - </a:t>
            </a:r>
            <a:r>
              <a:rPr lang="en-US" sz="4800" i="1" dirty="0"/>
              <a:t>in all things</a:t>
            </a:r>
          </a:p>
          <a:p>
            <a:pPr marL="466725" indent="-466725" algn="l">
              <a:spcBef>
                <a:spcPts val="0"/>
              </a:spcBef>
              <a:buFont typeface="Arial" panose="020B0604020202020204" pitchFamily="34" charset="0"/>
              <a:buChar char="•"/>
            </a:pPr>
            <a:r>
              <a:rPr lang="en-US" sz="4800" spc="-150" dirty="0"/>
              <a:t>Winning takes </a:t>
            </a:r>
            <a:r>
              <a:rPr lang="en-US" sz="4800" b="1" spc="-150" dirty="0"/>
              <a:t>planning</a:t>
            </a:r>
            <a:r>
              <a:rPr lang="en-US" sz="4800" spc="-150" dirty="0"/>
              <a:t> (</a:t>
            </a:r>
            <a:r>
              <a:rPr lang="en-US" sz="4800" b="1" spc="-150" dirty="0">
                <a:solidFill>
                  <a:srgbClr val="FF0000"/>
                </a:solidFill>
              </a:rPr>
              <a:t>26</a:t>
            </a:r>
            <a:r>
              <a:rPr lang="en-US" sz="4800" spc="-150" dirty="0"/>
              <a:t>) - </a:t>
            </a:r>
            <a:r>
              <a:rPr lang="en-US" sz="4800" i="1" spc="-150" dirty="0"/>
              <a:t>no uncertainty</a:t>
            </a:r>
          </a:p>
          <a:p>
            <a:pPr marL="466725" indent="-466725" algn="l">
              <a:spcBef>
                <a:spcPts val="0"/>
              </a:spcBef>
              <a:buFont typeface="Arial" panose="020B0604020202020204" pitchFamily="34" charset="0"/>
              <a:buChar char="•"/>
            </a:pPr>
            <a:r>
              <a:rPr lang="en-US" sz="4800" b="1" dirty="0"/>
              <a:t>Talk</a:t>
            </a:r>
            <a:r>
              <a:rPr lang="en-US" sz="4800" dirty="0"/>
              <a:t> is cheap (</a:t>
            </a:r>
            <a:r>
              <a:rPr lang="en-US" sz="4800" b="1" dirty="0">
                <a:solidFill>
                  <a:srgbClr val="FF0000"/>
                </a:solidFill>
              </a:rPr>
              <a:t>27</a:t>
            </a:r>
            <a:r>
              <a:rPr lang="en-US" sz="4800" dirty="0"/>
              <a:t>) - </a:t>
            </a:r>
            <a:r>
              <a:rPr lang="en-US" sz="4800" i="1" dirty="0"/>
              <a:t>preached to others</a:t>
            </a:r>
          </a:p>
          <a:p>
            <a:pPr marL="466725" indent="-466725" algn="l">
              <a:spcBef>
                <a:spcPts val="0"/>
              </a:spcBef>
              <a:buFont typeface="Arial" panose="020B0604020202020204" pitchFamily="34" charset="0"/>
              <a:buChar char="•"/>
            </a:pPr>
            <a:r>
              <a:rPr lang="en-US" sz="4800" dirty="0"/>
              <a:t>“</a:t>
            </a:r>
            <a:r>
              <a:rPr lang="en-US" sz="4800" b="1" dirty="0"/>
              <a:t>Losing</a:t>
            </a:r>
            <a:r>
              <a:rPr lang="en-US" sz="4800" dirty="0"/>
              <a:t>” is serious (</a:t>
            </a:r>
            <a:r>
              <a:rPr lang="en-US" sz="4800" b="1" dirty="0">
                <a:solidFill>
                  <a:srgbClr val="FF0000"/>
                </a:solidFill>
              </a:rPr>
              <a:t>27</a:t>
            </a:r>
            <a:r>
              <a:rPr lang="en-US" sz="4800" dirty="0"/>
              <a:t>) - </a:t>
            </a:r>
            <a:r>
              <a:rPr lang="en-US" sz="4800" i="1" dirty="0"/>
              <a:t>disqualified</a:t>
            </a:r>
            <a:r>
              <a:rPr lang="en-US" sz="4800" dirty="0"/>
              <a:t>	</a:t>
            </a:r>
          </a:p>
          <a:p>
            <a:pPr algn="l">
              <a:spcBef>
                <a:spcPts val="0"/>
              </a:spcBef>
            </a:pPr>
            <a:endParaRPr lang="en-US" sz="800" b="1" spc="-300" dirty="0">
              <a:solidFill>
                <a:srgbClr val="FF0000"/>
              </a:solidFill>
            </a:endParaRPr>
          </a:p>
          <a:p>
            <a:pPr algn="l">
              <a:spcBef>
                <a:spcPts val="0"/>
              </a:spcBef>
            </a:pPr>
            <a:r>
              <a:rPr lang="en-US" sz="4800" b="1" spc="-300" dirty="0">
                <a:solidFill>
                  <a:srgbClr val="FF0000"/>
                </a:solidFill>
              </a:rPr>
              <a:t>Titus 1:16</a:t>
            </a:r>
            <a:r>
              <a:rPr lang="en-US" sz="4800" spc="-300" dirty="0"/>
              <a:t> </a:t>
            </a:r>
            <a:r>
              <a:rPr lang="en-US" sz="4800" i="1" spc="-300" dirty="0"/>
              <a:t>They</a:t>
            </a:r>
            <a:r>
              <a:rPr lang="en-US" sz="4800" spc="-300" dirty="0"/>
              <a:t> </a:t>
            </a:r>
            <a:r>
              <a:rPr lang="en-US" sz="4800" b="1" spc="-300" dirty="0"/>
              <a:t>profess</a:t>
            </a:r>
            <a:r>
              <a:rPr lang="en-US" sz="4800" spc="-300" dirty="0"/>
              <a:t> </a:t>
            </a:r>
            <a:r>
              <a:rPr lang="en-US" sz="4800" i="1" spc="-300" dirty="0"/>
              <a:t>to know God, but in works </a:t>
            </a:r>
            <a:r>
              <a:rPr lang="en-US" sz="4800" i="1" spc="-170" dirty="0"/>
              <a:t>they deny Him, being abominable, disobedient, </a:t>
            </a:r>
            <a:r>
              <a:rPr lang="en-US" sz="4800" i="1" dirty="0"/>
              <a:t>and</a:t>
            </a:r>
            <a:r>
              <a:rPr lang="en-US" sz="4800" dirty="0"/>
              <a:t> </a:t>
            </a:r>
            <a:r>
              <a:rPr lang="en-US" sz="4800" b="1" dirty="0"/>
              <a:t>disqualified</a:t>
            </a:r>
            <a:r>
              <a:rPr lang="en-US" sz="4800" dirty="0"/>
              <a:t> </a:t>
            </a:r>
            <a:r>
              <a:rPr lang="en-US" sz="4800" i="1" dirty="0"/>
              <a:t>for every good work</a:t>
            </a:r>
            <a:r>
              <a:rPr lang="en-US" sz="4800" dirty="0"/>
              <a:t>. </a:t>
            </a:r>
          </a:p>
          <a:p>
            <a:pPr algn="l">
              <a:spcBef>
                <a:spcPts val="0"/>
              </a:spcBef>
            </a:pPr>
            <a:endParaRPr lang="en-US" sz="4800" dirty="0"/>
          </a:p>
          <a:p>
            <a:pPr marL="685800" indent="-685800" algn="l">
              <a:spcBef>
                <a:spcPts val="0"/>
              </a:spcBef>
              <a:buFontTx/>
              <a:buChar char="-"/>
            </a:pPr>
            <a:endParaRPr lang="en-US" sz="4800" dirty="0"/>
          </a:p>
        </p:txBody>
      </p:sp>
      <p:sp>
        <p:nvSpPr>
          <p:cNvPr id="4" name="AutoShape 2" descr="Image result for american idol">
            <a:extLst>
              <a:ext uri="{FF2B5EF4-FFF2-40B4-BE49-F238E27FC236}">
                <a16:creationId xmlns:a16="http://schemas.microsoft.com/office/drawing/2014/main" id="{751DCE4D-CF3D-979B-E22C-D468CED15C8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3836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15142" y="335902"/>
            <a:ext cx="10956174" cy="6195527"/>
          </a:xfrm>
        </p:spPr>
        <p:txBody>
          <a:bodyPr>
            <a:noAutofit/>
          </a:bodyPr>
          <a:lstStyle/>
          <a:p>
            <a:r>
              <a:rPr lang="en-US" sz="4800" b="1" i="1" dirty="0"/>
              <a:t>Comparing … REWARDS</a:t>
            </a:r>
            <a:endParaRPr lang="en-US" sz="4800" b="1" i="1" dirty="0">
              <a:solidFill>
                <a:srgbClr val="FF0000"/>
              </a:solidFill>
            </a:endParaRPr>
          </a:p>
          <a:p>
            <a:pPr algn="l">
              <a:spcBef>
                <a:spcPts val="600"/>
              </a:spcBef>
            </a:pPr>
            <a:r>
              <a:rPr lang="en-US" sz="4800" b="1" dirty="0">
                <a:solidFill>
                  <a:srgbClr val="FF0000"/>
                </a:solidFill>
              </a:rPr>
              <a:t>Sports</a:t>
            </a:r>
            <a:r>
              <a:rPr lang="en-US" sz="4800" dirty="0"/>
              <a:t> - rewarded for </a:t>
            </a:r>
            <a:r>
              <a:rPr lang="en-US" sz="4800" b="1" dirty="0"/>
              <a:t>winning</a:t>
            </a:r>
            <a:r>
              <a:rPr lang="en-US" sz="4800" dirty="0"/>
              <a:t> </a:t>
            </a:r>
          </a:p>
          <a:p>
            <a:pPr marL="466725" indent="-358775" algn="l">
              <a:spcBef>
                <a:spcPts val="600"/>
              </a:spcBef>
              <a:buFont typeface="Arial" panose="020B0604020202020204" pitchFamily="34" charset="0"/>
              <a:buChar char="•"/>
            </a:pPr>
            <a:r>
              <a:rPr lang="en-US" sz="4800" dirty="0"/>
              <a:t>only 1 wins, others excluded by definition </a:t>
            </a:r>
          </a:p>
          <a:p>
            <a:pPr marL="466725" indent="-358775" algn="l">
              <a:spcBef>
                <a:spcPts val="600"/>
              </a:spcBef>
              <a:buFont typeface="Arial" panose="020B0604020202020204" pitchFamily="34" charset="0"/>
              <a:buChar char="•"/>
            </a:pPr>
            <a:r>
              <a:rPr lang="en-US" sz="4800" dirty="0"/>
              <a:t>the prize for winning is temporary</a:t>
            </a:r>
          </a:p>
          <a:p>
            <a:pPr algn="l"/>
            <a:endParaRPr lang="en-US" sz="800" b="1" dirty="0"/>
          </a:p>
          <a:p>
            <a:pPr algn="l"/>
            <a:r>
              <a:rPr lang="en-US" sz="4800" b="1" dirty="0">
                <a:solidFill>
                  <a:srgbClr val="00B050"/>
                </a:solidFill>
              </a:rPr>
              <a:t>Soul</a:t>
            </a:r>
            <a:r>
              <a:rPr lang="en-US" sz="4800" dirty="0"/>
              <a:t> - rewarded for </a:t>
            </a:r>
            <a:r>
              <a:rPr lang="en-US" sz="4800" b="1" dirty="0"/>
              <a:t>faithfulness</a:t>
            </a:r>
          </a:p>
          <a:p>
            <a:pPr marL="466725" indent="-358775" algn="l">
              <a:spcBef>
                <a:spcPts val="600"/>
              </a:spcBef>
              <a:buFont typeface="Arial" panose="020B0604020202020204" pitchFamily="34" charset="0"/>
              <a:buChar char="•"/>
            </a:pPr>
            <a:r>
              <a:rPr lang="en-US" sz="4800" dirty="0"/>
              <a:t>wins are joint efforts</a:t>
            </a:r>
          </a:p>
          <a:p>
            <a:pPr marL="466725" indent="-358775" algn="l">
              <a:spcBef>
                <a:spcPts val="600"/>
              </a:spcBef>
              <a:buFont typeface="Arial" panose="020B0604020202020204" pitchFamily="34" charset="0"/>
              <a:buChar char="•"/>
            </a:pPr>
            <a:r>
              <a:rPr lang="en-US" sz="4800" dirty="0"/>
              <a:t>no </a:t>
            </a:r>
            <a:r>
              <a:rPr lang="en-US" sz="4800" spc="-50" dirty="0"/>
              <a:t>shortage of awards</a:t>
            </a:r>
          </a:p>
          <a:p>
            <a:pPr marL="466725" indent="-358775" algn="l">
              <a:spcBef>
                <a:spcPts val="600"/>
              </a:spcBef>
              <a:buFont typeface="Arial" panose="020B0604020202020204" pitchFamily="34" charset="0"/>
              <a:buChar char="•"/>
            </a:pPr>
            <a:r>
              <a:rPr lang="en-US" sz="4800" spc="-50" dirty="0"/>
              <a:t>rewards are eternal</a:t>
            </a:r>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398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598516" y="335902"/>
            <a:ext cx="10972800" cy="6195527"/>
          </a:xfrm>
        </p:spPr>
        <p:txBody>
          <a:bodyPr>
            <a:noAutofit/>
          </a:bodyPr>
          <a:lstStyle/>
          <a:p>
            <a:r>
              <a:rPr lang="en-US" sz="4800" b="1" i="1" dirty="0"/>
              <a:t>Comparing … COMPETITION </a:t>
            </a:r>
          </a:p>
          <a:p>
            <a:pPr algn="l"/>
            <a:r>
              <a:rPr lang="en-US" sz="4800" b="1" dirty="0">
                <a:solidFill>
                  <a:srgbClr val="FF0000"/>
                </a:solidFill>
              </a:rPr>
              <a:t>Sports</a:t>
            </a:r>
            <a:r>
              <a:rPr lang="en-US" sz="4800" dirty="0"/>
              <a:t> - Effort &amp; rivalry are good</a:t>
            </a:r>
          </a:p>
          <a:p>
            <a:pPr algn="l"/>
            <a:r>
              <a:rPr lang="en-US" sz="4800" b="1" dirty="0">
                <a:solidFill>
                  <a:srgbClr val="00B050"/>
                </a:solidFill>
              </a:rPr>
              <a:t>Soul</a:t>
            </a:r>
            <a:r>
              <a:rPr lang="en-US" sz="4800" dirty="0"/>
              <a:t> - </a:t>
            </a:r>
            <a:r>
              <a:rPr lang="en-US" sz="4800" b="1" dirty="0"/>
              <a:t>effort</a:t>
            </a:r>
            <a:r>
              <a:rPr lang="en-US" sz="4800" dirty="0"/>
              <a:t> is always good (</a:t>
            </a:r>
            <a:r>
              <a:rPr lang="en-US" sz="4800" b="1" dirty="0">
                <a:solidFill>
                  <a:srgbClr val="FF0000"/>
                </a:solidFill>
              </a:rPr>
              <a:t>Phil 3:14</a:t>
            </a:r>
            <a:r>
              <a:rPr lang="en-US" sz="4800" dirty="0"/>
              <a:t>)</a:t>
            </a:r>
          </a:p>
          <a:p>
            <a:pPr marL="466725" indent="-466725" algn="l">
              <a:buFont typeface="Arial" panose="020B0604020202020204" pitchFamily="34" charset="0"/>
              <a:buChar char="•"/>
            </a:pPr>
            <a:r>
              <a:rPr lang="en-US" sz="4800" b="1" dirty="0"/>
              <a:t>rivalry</a:t>
            </a:r>
            <a:r>
              <a:rPr lang="en-US" sz="4800" dirty="0"/>
              <a:t> is usually bad (</a:t>
            </a:r>
            <a:r>
              <a:rPr lang="en-US" sz="4800" b="1" dirty="0">
                <a:solidFill>
                  <a:srgbClr val="FF0000"/>
                </a:solidFill>
              </a:rPr>
              <a:t>Phil 2:3,4</a:t>
            </a:r>
            <a:r>
              <a:rPr lang="en-US" sz="4800" dirty="0"/>
              <a:t>)</a:t>
            </a:r>
          </a:p>
          <a:p>
            <a:pPr marL="466725" indent="-466725" algn="l">
              <a:buFont typeface="Arial" panose="020B0604020202020204" pitchFamily="34" charset="0"/>
              <a:buChar char="•"/>
            </a:pPr>
            <a:r>
              <a:rPr lang="en-US" sz="4800" b="1" dirty="0"/>
              <a:t>provoking</a:t>
            </a:r>
            <a:r>
              <a:rPr lang="en-US" sz="4800" dirty="0"/>
              <a:t> can be good </a:t>
            </a:r>
          </a:p>
          <a:p>
            <a:pPr algn="l">
              <a:tabLst>
                <a:tab pos="466725" algn="l"/>
              </a:tabLst>
            </a:pPr>
            <a:r>
              <a:rPr lang="en-US" sz="4800" dirty="0"/>
              <a:t>	</a:t>
            </a:r>
            <a:r>
              <a:rPr lang="en-US" sz="4800" b="1" spc="-330" dirty="0">
                <a:solidFill>
                  <a:srgbClr val="FF0000"/>
                </a:solidFill>
              </a:rPr>
              <a:t>Col 3:21 </a:t>
            </a:r>
            <a:r>
              <a:rPr lang="en-US" sz="4800" spc="-330" dirty="0"/>
              <a:t>- Dads </a:t>
            </a:r>
            <a:r>
              <a:rPr lang="en-US" sz="4800" b="1" spc="-330" dirty="0"/>
              <a:t>DON’T</a:t>
            </a:r>
            <a:r>
              <a:rPr lang="en-US" sz="4800" spc="-330" dirty="0"/>
              <a:t> </a:t>
            </a:r>
            <a:r>
              <a:rPr lang="en-US" sz="4800" b="1" spc="-330" dirty="0"/>
              <a:t>provoke</a:t>
            </a:r>
            <a:r>
              <a:rPr lang="en-US" sz="4800" spc="-330" dirty="0"/>
              <a:t> children to anger.</a:t>
            </a:r>
          </a:p>
          <a:p>
            <a:pPr algn="l">
              <a:tabLst>
                <a:tab pos="466725" algn="l"/>
              </a:tabLst>
            </a:pPr>
            <a:r>
              <a:rPr lang="en-US" sz="4800" b="1" spc="-250" dirty="0">
                <a:solidFill>
                  <a:srgbClr val="FF0000"/>
                </a:solidFill>
              </a:rPr>
              <a:t>	</a:t>
            </a:r>
            <a:r>
              <a:rPr lang="en-US" sz="4800" b="1" dirty="0">
                <a:solidFill>
                  <a:srgbClr val="FF0000"/>
                </a:solidFill>
              </a:rPr>
              <a:t>Heb 10:24,25 </a:t>
            </a:r>
            <a:r>
              <a:rPr lang="en-US" sz="4800" dirty="0"/>
              <a:t>- believers </a:t>
            </a:r>
            <a:r>
              <a:rPr lang="en-US" sz="4800" b="1" dirty="0"/>
              <a:t>DO provoke 			</a:t>
            </a:r>
            <a:r>
              <a:rPr lang="en-US" sz="4800" dirty="0"/>
              <a:t>each other to love and good works.</a:t>
            </a:r>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342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31768" y="335902"/>
            <a:ext cx="10931236" cy="6195527"/>
          </a:xfrm>
        </p:spPr>
        <p:txBody>
          <a:bodyPr>
            <a:noAutofit/>
          </a:bodyPr>
          <a:lstStyle/>
          <a:p>
            <a:r>
              <a:rPr lang="en-US" sz="4800" dirty="0"/>
              <a:t>Is there any question that </a:t>
            </a:r>
            <a:r>
              <a:rPr lang="en-US" sz="4800" b="1" dirty="0"/>
              <a:t>sports</a:t>
            </a:r>
            <a:r>
              <a:rPr lang="en-US" sz="4800" dirty="0"/>
              <a:t> have </a:t>
            </a:r>
            <a:r>
              <a:rPr lang="en-US" sz="4800" spc="-150" dirty="0"/>
              <a:t>become </a:t>
            </a:r>
            <a:r>
              <a:rPr lang="en-US" sz="4800" b="1" spc="-150" dirty="0"/>
              <a:t>idols</a:t>
            </a:r>
            <a:r>
              <a:rPr lang="en-US" sz="4800" spc="-150" dirty="0"/>
              <a:t> in the hearts of </a:t>
            </a:r>
            <a:r>
              <a:rPr lang="en-US" sz="4800" b="1" spc="-150" dirty="0"/>
              <a:t>many people</a:t>
            </a:r>
            <a:r>
              <a:rPr lang="en-US" sz="4800" spc="-150" dirty="0"/>
              <a:t>?</a:t>
            </a:r>
            <a:endParaRPr lang="en-US" sz="4800" b="1" spc="-150" dirty="0"/>
          </a:p>
          <a:p>
            <a:r>
              <a:rPr lang="en-US" sz="4800" dirty="0"/>
              <a:t>Followers of Jesus Christ guide their life by    “</a:t>
            </a:r>
            <a:r>
              <a:rPr lang="en-US" sz="4800" b="1" dirty="0"/>
              <a:t>different rules</a:t>
            </a:r>
            <a:r>
              <a:rPr lang="en-US" sz="4800" dirty="0"/>
              <a:t>” than the NCAA, NBA, NFL, MLB, MLS, etc.</a:t>
            </a:r>
          </a:p>
          <a:p>
            <a:r>
              <a:rPr lang="en-US" sz="4800" dirty="0"/>
              <a:t>Guard what is happening in your </a:t>
            </a:r>
            <a:r>
              <a:rPr lang="en-US" sz="4800" b="1" dirty="0"/>
              <a:t>heart  and with your family</a:t>
            </a:r>
            <a:r>
              <a:rPr lang="en-US" sz="4800" dirty="0"/>
              <a:t>, too!</a:t>
            </a:r>
          </a:p>
          <a:p>
            <a:endParaRPr lang="en-US" sz="4800" b="1" spc="-150" dirty="0"/>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4201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5D40E0-4923-4536-A8CF-5726CDCBF1A7}"/>
              </a:ext>
            </a:extLst>
          </p:cNvPr>
          <p:cNvSpPr>
            <a:spLocks noGrp="1"/>
          </p:cNvSpPr>
          <p:nvPr>
            <p:ph idx="1"/>
          </p:nvPr>
        </p:nvSpPr>
        <p:spPr>
          <a:xfrm>
            <a:off x="581026" y="410547"/>
            <a:ext cx="11001374" cy="6083559"/>
          </a:xfrm>
        </p:spPr>
        <p:txBody>
          <a:bodyPr>
            <a:noAutofit/>
          </a:bodyPr>
          <a:lstStyle/>
          <a:p>
            <a:pPr marL="0" indent="0" algn="ctr">
              <a:buNone/>
            </a:pPr>
            <a:r>
              <a:rPr lang="en-US" sz="4800" b="1" dirty="0"/>
              <a:t>Biblical Freedom to Enjoy</a:t>
            </a:r>
          </a:p>
          <a:p>
            <a:pPr marL="0" indent="0">
              <a:buNone/>
            </a:pPr>
            <a:r>
              <a:rPr lang="en-US" sz="4800" b="1" dirty="0">
                <a:solidFill>
                  <a:srgbClr val="FF0000"/>
                </a:solidFill>
              </a:rPr>
              <a:t>I Tim 4:4,5  </a:t>
            </a:r>
            <a:r>
              <a:rPr lang="en-US" sz="4800" dirty="0"/>
              <a:t>Every creature of God is </a:t>
            </a:r>
            <a:r>
              <a:rPr lang="en-US" sz="4800" b="1" dirty="0"/>
              <a:t>good</a:t>
            </a:r>
            <a:r>
              <a:rPr lang="en-US" sz="4800" dirty="0"/>
              <a:t>, and nothing is to be refused if it is received with </a:t>
            </a:r>
            <a:r>
              <a:rPr lang="en-US" sz="4800" b="1" dirty="0"/>
              <a:t>thanksgiving</a:t>
            </a:r>
            <a:r>
              <a:rPr lang="en-US" sz="4800" dirty="0"/>
              <a:t>; for it is sanctified by the word of God and prayer.</a:t>
            </a:r>
          </a:p>
          <a:p>
            <a:pPr marL="0" indent="0">
              <a:buNone/>
              <a:tabLst>
                <a:tab pos="520700" algn="l"/>
              </a:tabLst>
            </a:pPr>
            <a:r>
              <a:rPr lang="en-US" sz="4800" dirty="0"/>
              <a:t> </a:t>
            </a:r>
            <a:r>
              <a:rPr lang="en-US" sz="4800" dirty="0">
                <a:sym typeface="Wingdings" panose="05000000000000000000" pitchFamily="2" charset="2"/>
              </a:rPr>
              <a:t></a:t>
            </a:r>
            <a:r>
              <a:rPr lang="en-US" sz="4800" dirty="0"/>
              <a:t> </a:t>
            </a:r>
            <a:r>
              <a:rPr lang="en-US" sz="4800" i="1" dirty="0"/>
              <a:t>Appreciate God’s good gifts and     	gratefully bring </a:t>
            </a:r>
            <a:r>
              <a:rPr lang="en-US" sz="4800" b="1" i="1" dirty="0"/>
              <a:t>Him</a:t>
            </a:r>
            <a:r>
              <a:rPr lang="en-US" sz="4800" i="1" dirty="0"/>
              <a:t> into the moment</a:t>
            </a:r>
            <a:r>
              <a:rPr lang="en-US" sz="4800" dirty="0"/>
              <a:t>.</a:t>
            </a:r>
          </a:p>
          <a:p>
            <a:pPr marL="0" indent="0">
              <a:buNone/>
            </a:pPr>
            <a:r>
              <a:rPr lang="en-US" sz="4800" dirty="0"/>
              <a:t> </a:t>
            </a:r>
            <a:r>
              <a:rPr lang="en-US" sz="4800" dirty="0">
                <a:sym typeface="Wingdings" panose="05000000000000000000" pitchFamily="2" charset="2"/>
              </a:rPr>
              <a:t></a:t>
            </a:r>
            <a:r>
              <a:rPr lang="en-US" sz="4800" dirty="0"/>
              <a:t> </a:t>
            </a:r>
            <a:r>
              <a:rPr lang="en-US" sz="4800" i="1" dirty="0"/>
              <a:t>Athletes celebrating by kneeling to pray</a:t>
            </a:r>
            <a:r>
              <a:rPr lang="en-US" sz="4800" dirty="0"/>
              <a:t>.</a:t>
            </a:r>
          </a:p>
        </p:txBody>
      </p:sp>
    </p:spTree>
    <p:extLst>
      <p:ext uri="{BB962C8B-B14F-4D97-AF65-F5344CB8AC3E}">
        <p14:creationId xmlns:p14="http://schemas.microsoft.com/office/powerpoint/2010/main" val="344855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48393" y="335902"/>
            <a:ext cx="10947861" cy="6195527"/>
          </a:xfrm>
        </p:spPr>
        <p:txBody>
          <a:bodyPr>
            <a:noAutofit/>
          </a:bodyPr>
          <a:lstStyle/>
          <a:p>
            <a:r>
              <a:rPr lang="en-US" sz="4800" b="1" dirty="0"/>
              <a:t>When GOOD things turn BAD</a:t>
            </a:r>
          </a:p>
          <a:p>
            <a:pPr algn="l"/>
            <a:r>
              <a:rPr lang="en-US" sz="4800" b="1" dirty="0">
                <a:solidFill>
                  <a:srgbClr val="FF0000"/>
                </a:solidFill>
              </a:rPr>
              <a:t>2Kgs 18:1</a:t>
            </a:r>
            <a:r>
              <a:rPr lang="en-US" sz="4800" dirty="0"/>
              <a:t>  Hezekiah son of Ahaz began to rule over Judah in the third year of King Hoshea's reign in Israel.</a:t>
            </a:r>
          </a:p>
          <a:p>
            <a:pPr algn="l"/>
            <a:r>
              <a:rPr lang="en-US" sz="4800" b="1" dirty="0">
                <a:solidFill>
                  <a:srgbClr val="FF0000"/>
                </a:solidFill>
              </a:rPr>
              <a:t>3</a:t>
            </a:r>
            <a:r>
              <a:rPr lang="en-US" sz="4800" dirty="0"/>
              <a:t>  He did what was </a:t>
            </a:r>
            <a:r>
              <a:rPr lang="en-US" sz="4800" b="1" dirty="0"/>
              <a:t>pleasing</a:t>
            </a:r>
            <a:r>
              <a:rPr lang="en-US" sz="4800" dirty="0"/>
              <a:t> in the LORD's sight, just as his ancestor David had done.</a:t>
            </a:r>
          </a:p>
          <a:p>
            <a:pPr algn="l"/>
            <a:r>
              <a:rPr lang="en-US" sz="4800" b="1" dirty="0">
                <a:solidFill>
                  <a:srgbClr val="FF0000"/>
                </a:solidFill>
              </a:rPr>
              <a:t>4</a:t>
            </a:r>
            <a:r>
              <a:rPr lang="en-US" sz="4800" dirty="0"/>
              <a:t>  He </a:t>
            </a:r>
            <a:r>
              <a:rPr lang="en-US" sz="4800" b="1" dirty="0"/>
              <a:t>removed</a:t>
            </a:r>
            <a:r>
              <a:rPr lang="en-US" sz="4800" dirty="0"/>
              <a:t> the pagan shrines, </a:t>
            </a:r>
            <a:r>
              <a:rPr lang="en-US" sz="4800" b="1" dirty="0"/>
              <a:t>smashed</a:t>
            </a:r>
            <a:r>
              <a:rPr lang="en-US" sz="4800" dirty="0"/>
              <a:t> the sacred pillars, and </a:t>
            </a:r>
            <a:r>
              <a:rPr lang="en-US" sz="4800" b="1" dirty="0"/>
              <a:t>cut down </a:t>
            </a:r>
            <a:r>
              <a:rPr lang="en-US" sz="4800" dirty="0"/>
              <a:t>the Asherah poles. </a:t>
            </a:r>
          </a:p>
          <a:p>
            <a:pPr algn="l"/>
            <a:endParaRPr lang="en-US" sz="4800" dirty="0"/>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2544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15142" y="335902"/>
            <a:ext cx="10956174" cy="6195527"/>
          </a:xfrm>
        </p:spPr>
        <p:txBody>
          <a:bodyPr>
            <a:noAutofit/>
          </a:bodyPr>
          <a:lstStyle/>
          <a:p>
            <a:pPr algn="l"/>
            <a:r>
              <a:rPr lang="en-US" sz="5400" dirty="0"/>
              <a:t>He broke up the </a:t>
            </a:r>
            <a:r>
              <a:rPr lang="en-US" sz="5400" b="1" dirty="0"/>
              <a:t>bronze serpent that Moses had made</a:t>
            </a:r>
            <a:r>
              <a:rPr lang="en-US" sz="5400" dirty="0"/>
              <a:t>, </a:t>
            </a:r>
          </a:p>
          <a:p>
            <a:pPr algn="l"/>
            <a:r>
              <a:rPr lang="en-US" sz="5400" dirty="0"/>
              <a:t>because the people </a:t>
            </a:r>
          </a:p>
          <a:p>
            <a:pPr algn="l"/>
            <a:r>
              <a:rPr lang="en-US" sz="5400" dirty="0"/>
              <a:t>of Israel had been </a:t>
            </a:r>
          </a:p>
          <a:p>
            <a:pPr algn="l"/>
            <a:r>
              <a:rPr lang="en-US" sz="5400" b="1" dirty="0"/>
              <a:t>offering sacrifices </a:t>
            </a:r>
            <a:r>
              <a:rPr lang="en-US" sz="5400" dirty="0"/>
              <a:t>to it.</a:t>
            </a:r>
          </a:p>
          <a:p>
            <a:pPr algn="l"/>
            <a:r>
              <a:rPr lang="en-US" sz="5400" dirty="0"/>
              <a:t>The bronze serpent </a:t>
            </a:r>
          </a:p>
          <a:p>
            <a:pPr algn="l"/>
            <a:r>
              <a:rPr lang="en-US" sz="5400" dirty="0"/>
              <a:t>was called </a:t>
            </a:r>
            <a:r>
              <a:rPr lang="en-US" sz="5400" dirty="0" err="1"/>
              <a:t>Nehushtan</a:t>
            </a:r>
            <a:r>
              <a:rPr lang="en-US" sz="5400" dirty="0"/>
              <a:t>. </a:t>
            </a:r>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162C3C73-9279-4971-A047-E6B98FDBC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348" y="1377762"/>
            <a:ext cx="4426889" cy="4908073"/>
          </a:xfrm>
          <a:prstGeom prst="rect">
            <a:avLst/>
          </a:prstGeom>
        </p:spPr>
      </p:pic>
    </p:spTree>
    <p:extLst>
      <p:ext uri="{BB962C8B-B14F-4D97-AF65-F5344CB8AC3E}">
        <p14:creationId xmlns:p14="http://schemas.microsoft.com/office/powerpoint/2010/main" val="344947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31767" y="335902"/>
            <a:ext cx="10947861" cy="6195527"/>
          </a:xfrm>
        </p:spPr>
        <p:txBody>
          <a:bodyPr>
            <a:noAutofit/>
          </a:bodyPr>
          <a:lstStyle/>
          <a:p>
            <a:r>
              <a:rPr lang="en-US" sz="4800" b="1" dirty="0"/>
              <a:t>Tear down that Idol </a:t>
            </a:r>
            <a:r>
              <a:rPr lang="en-US" sz="4800" dirty="0"/>
              <a:t>(</a:t>
            </a:r>
            <a:r>
              <a:rPr lang="en-US" sz="4800" b="1" i="1" dirty="0">
                <a:solidFill>
                  <a:srgbClr val="FF0000"/>
                </a:solidFill>
              </a:rPr>
              <a:t>sports</a:t>
            </a:r>
            <a:r>
              <a:rPr lang="en-US" sz="4800" dirty="0"/>
              <a:t>) </a:t>
            </a:r>
            <a:r>
              <a:rPr lang="en-US" sz="4800" b="1" dirty="0"/>
              <a:t>if …</a:t>
            </a:r>
          </a:p>
          <a:p>
            <a:pPr algn="l"/>
            <a:r>
              <a:rPr lang="en-US" sz="4800" dirty="0"/>
              <a:t>Culture, not Christ, is setting the rules.</a:t>
            </a:r>
          </a:p>
          <a:p>
            <a:pPr algn="l"/>
            <a:r>
              <a:rPr lang="en-US" sz="4800" dirty="0"/>
              <a:t>Sports are controlling you, not you them.</a:t>
            </a:r>
          </a:p>
          <a:p>
            <a:pPr algn="l"/>
            <a:r>
              <a:rPr lang="en-US" sz="4800" dirty="0"/>
              <a:t>Relationships are being killed, not blessed.</a:t>
            </a:r>
          </a:p>
          <a:p>
            <a:pPr algn="l"/>
            <a:r>
              <a:rPr lang="en-US" sz="4800" dirty="0"/>
              <a:t>You’re left feeling cheap &amp; dirty, not strong.</a:t>
            </a:r>
          </a:p>
          <a:p>
            <a:pPr algn="l"/>
            <a:r>
              <a:rPr lang="en-US" sz="4800" spc="-100" dirty="0"/>
              <a:t>You win games, but are losing God’s blessing.</a:t>
            </a:r>
          </a:p>
          <a:p>
            <a:pPr algn="l"/>
            <a:r>
              <a:rPr lang="en-US" sz="4800" dirty="0"/>
              <a:t>A </a:t>
            </a:r>
            <a:r>
              <a:rPr lang="en-US" sz="4800" b="1" dirty="0"/>
              <a:t>good</a:t>
            </a:r>
            <a:r>
              <a:rPr lang="en-US" sz="4800" dirty="0"/>
              <a:t> thing has turned </a:t>
            </a:r>
            <a:r>
              <a:rPr lang="en-US" sz="4800" b="1" dirty="0"/>
              <a:t>bad</a:t>
            </a:r>
            <a:r>
              <a:rPr lang="en-US" sz="4800" dirty="0"/>
              <a:t>.</a:t>
            </a:r>
          </a:p>
          <a:p>
            <a:pPr algn="l"/>
            <a:endParaRPr lang="en-US" sz="4800" spc="-50" dirty="0"/>
          </a:p>
          <a:p>
            <a:pPr algn="l"/>
            <a:endParaRPr lang="en-US" sz="4800" spc="-50" dirty="0"/>
          </a:p>
          <a:p>
            <a:pPr algn="l"/>
            <a:endParaRPr lang="en-US" sz="4800" dirty="0"/>
          </a:p>
          <a:p>
            <a:pPr algn="l"/>
            <a:endParaRPr lang="en-US" sz="4800" dirty="0"/>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338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8E1F3-5C91-ACA5-E67A-B9F34F6CA57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53D258-BD2F-C149-F1A2-C79BFB37B791}"/>
              </a:ext>
            </a:extLst>
          </p:cNvPr>
          <p:cNvSpPr>
            <a:spLocks noGrp="1"/>
          </p:cNvSpPr>
          <p:nvPr>
            <p:ph idx="1"/>
          </p:nvPr>
        </p:nvSpPr>
        <p:spPr>
          <a:xfrm>
            <a:off x="581026" y="410547"/>
            <a:ext cx="11001374" cy="6083559"/>
          </a:xfrm>
        </p:spPr>
        <p:txBody>
          <a:bodyPr>
            <a:noAutofit/>
          </a:bodyPr>
          <a:lstStyle/>
          <a:p>
            <a:pPr marL="0" indent="0" algn="ctr">
              <a:buNone/>
            </a:pPr>
            <a:r>
              <a:rPr lang="en-US" sz="4800" b="1" dirty="0"/>
              <a:t>Biblical Freedom to Enjoy</a:t>
            </a:r>
          </a:p>
          <a:p>
            <a:pPr marL="0" indent="0">
              <a:buNone/>
            </a:pPr>
            <a:r>
              <a:rPr lang="en-US" sz="4800" b="1" dirty="0">
                <a:solidFill>
                  <a:srgbClr val="FF0000"/>
                </a:solidFill>
              </a:rPr>
              <a:t>I Cor 10:31  </a:t>
            </a:r>
            <a:r>
              <a:rPr lang="en-US" sz="4800" dirty="0"/>
              <a:t>Whether you </a:t>
            </a:r>
            <a:r>
              <a:rPr lang="en-US" sz="4800" b="1" dirty="0"/>
              <a:t>eat</a:t>
            </a:r>
            <a:r>
              <a:rPr lang="en-US" sz="4800" dirty="0"/>
              <a:t> or </a:t>
            </a:r>
            <a:r>
              <a:rPr lang="en-US" sz="4800" b="1" dirty="0"/>
              <a:t>drink</a:t>
            </a:r>
            <a:r>
              <a:rPr lang="en-US" sz="4800" dirty="0"/>
              <a:t>, or </a:t>
            </a:r>
            <a:r>
              <a:rPr lang="en-US" sz="4800" b="1" spc="-70" dirty="0"/>
              <a:t>whatever</a:t>
            </a:r>
            <a:r>
              <a:rPr lang="en-US" sz="4800" spc="-70" dirty="0"/>
              <a:t> you do, do </a:t>
            </a:r>
            <a:r>
              <a:rPr lang="en-US" sz="4800" b="1" spc="-70" dirty="0"/>
              <a:t>all</a:t>
            </a:r>
            <a:r>
              <a:rPr lang="en-US" sz="4800" spc="-70" dirty="0"/>
              <a:t> to the glory of God. </a:t>
            </a:r>
          </a:p>
          <a:p>
            <a:pPr marL="0" indent="0">
              <a:buNone/>
              <a:tabLst>
                <a:tab pos="466725" algn="l"/>
              </a:tabLst>
            </a:pPr>
            <a:r>
              <a:rPr lang="en-US" sz="4800" dirty="0">
                <a:sym typeface="Wingdings" panose="05000000000000000000" pitchFamily="2" charset="2"/>
              </a:rPr>
              <a:t>  </a:t>
            </a:r>
            <a:r>
              <a:rPr lang="en-US" sz="4800" dirty="0"/>
              <a:t> </a:t>
            </a:r>
            <a:r>
              <a:rPr lang="en-US" sz="4800" i="1" dirty="0"/>
              <a:t>Even little things can reflect God’s 		   character to anyone watching</a:t>
            </a:r>
            <a:r>
              <a:rPr lang="en-US" sz="4800" dirty="0"/>
              <a:t>. </a:t>
            </a:r>
          </a:p>
          <a:p>
            <a:pPr marL="0" indent="0">
              <a:buNone/>
            </a:pPr>
            <a:r>
              <a:rPr lang="en-US" sz="4800" dirty="0">
                <a:sym typeface="Wingdings" panose="05000000000000000000" pitchFamily="2" charset="2"/>
              </a:rPr>
              <a:t>  </a:t>
            </a:r>
            <a:r>
              <a:rPr lang="en-US" sz="4800" dirty="0"/>
              <a:t> </a:t>
            </a:r>
            <a:r>
              <a:rPr lang="en-US" sz="4800" i="1" dirty="0"/>
              <a:t>Athletes using their “platform” to thank	God, and their face paint to praise Him</a:t>
            </a:r>
            <a:r>
              <a:rPr lang="en-US" sz="4800" dirty="0"/>
              <a:t>.</a:t>
            </a:r>
          </a:p>
          <a:p>
            <a:pPr marL="0" indent="0">
              <a:buNone/>
            </a:pPr>
            <a:r>
              <a:rPr lang="en-US" sz="4800" dirty="0">
                <a:sym typeface="Wingdings" panose="05000000000000000000" pitchFamily="2" charset="2"/>
              </a:rPr>
              <a:t>  </a:t>
            </a:r>
            <a:r>
              <a:rPr lang="en-US" sz="4800" dirty="0"/>
              <a:t> </a:t>
            </a:r>
            <a:r>
              <a:rPr lang="en-US" sz="4800" i="1" spc="-300" dirty="0"/>
              <a:t>Teams voluntarily sharing end-of-game prayer</a:t>
            </a:r>
            <a:r>
              <a:rPr lang="en-US" sz="4800" spc="-300" dirty="0"/>
              <a:t>.</a:t>
            </a:r>
          </a:p>
        </p:txBody>
      </p:sp>
    </p:spTree>
    <p:extLst>
      <p:ext uri="{BB962C8B-B14F-4D97-AF65-F5344CB8AC3E}">
        <p14:creationId xmlns:p14="http://schemas.microsoft.com/office/powerpoint/2010/main" val="386686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102B48-88E5-43BC-A445-738A97F6C0C4}"/>
              </a:ext>
            </a:extLst>
          </p:cNvPr>
          <p:cNvSpPr>
            <a:spLocks noGrp="1"/>
          </p:cNvSpPr>
          <p:nvPr>
            <p:ph type="subTitle" idx="1"/>
          </p:nvPr>
        </p:nvSpPr>
        <p:spPr>
          <a:xfrm>
            <a:off x="615141" y="317242"/>
            <a:ext cx="10964487" cy="6176865"/>
          </a:xfrm>
        </p:spPr>
        <p:txBody>
          <a:bodyPr>
            <a:noAutofit/>
          </a:bodyPr>
          <a:lstStyle/>
          <a:p>
            <a:r>
              <a:rPr lang="en-US" sz="4800" b="1" dirty="0"/>
              <a:t>Bible “Sports &amp; Exercise” </a:t>
            </a:r>
          </a:p>
          <a:p>
            <a:pPr algn="l"/>
            <a:r>
              <a:rPr lang="en-US" sz="4800" b="1" dirty="0"/>
              <a:t>Archery</a:t>
            </a:r>
            <a:r>
              <a:rPr lang="en-US" sz="4800" dirty="0"/>
              <a:t> - David, Jesus (</a:t>
            </a:r>
            <a:r>
              <a:rPr lang="en-US" sz="4800" b="1" dirty="0">
                <a:solidFill>
                  <a:srgbClr val="FF0000"/>
                </a:solidFill>
              </a:rPr>
              <a:t>Rev 6:2</a:t>
            </a:r>
            <a:r>
              <a:rPr lang="en-US" sz="4800" dirty="0"/>
              <a:t>), </a:t>
            </a:r>
            <a:r>
              <a:rPr lang="en-US" sz="4800" b="1" dirty="0">
                <a:solidFill>
                  <a:srgbClr val="FF0000"/>
                </a:solidFill>
              </a:rPr>
              <a:t>Rom 3:23</a:t>
            </a:r>
          </a:p>
          <a:p>
            <a:pPr algn="l"/>
            <a:r>
              <a:rPr lang="en-US" sz="4800" b="1" dirty="0"/>
              <a:t>Sailing</a:t>
            </a:r>
            <a:r>
              <a:rPr lang="en-US" sz="4800" dirty="0"/>
              <a:t> - Noah, Jonah, Galilee </a:t>
            </a:r>
          </a:p>
          <a:p>
            <a:pPr algn="l"/>
            <a:r>
              <a:rPr lang="en-US" sz="4800" b="1" dirty="0"/>
              <a:t>Running</a:t>
            </a:r>
            <a:r>
              <a:rPr lang="en-US" sz="4800" dirty="0"/>
              <a:t> - Elijah, John, </a:t>
            </a:r>
            <a:r>
              <a:rPr lang="en-US" sz="4800" b="1" dirty="0">
                <a:solidFill>
                  <a:srgbClr val="FF0000"/>
                </a:solidFill>
              </a:rPr>
              <a:t>Isa 40:31</a:t>
            </a:r>
          </a:p>
          <a:p>
            <a:pPr algn="l">
              <a:tabLst>
                <a:tab pos="457200" algn="l"/>
              </a:tabLst>
            </a:pPr>
            <a:r>
              <a:rPr lang="en-US" sz="4800" dirty="0"/>
              <a:t>	</a:t>
            </a:r>
            <a:r>
              <a:rPr lang="en-US" sz="4800" i="1" dirty="0"/>
              <a:t>Those who wait on the LORD will renew 	their strength; They will </a:t>
            </a:r>
            <a:r>
              <a:rPr lang="en-US" sz="4800" b="1" dirty="0"/>
              <a:t>run</a:t>
            </a:r>
            <a:r>
              <a:rPr lang="en-US" sz="4800" dirty="0"/>
              <a:t> </a:t>
            </a:r>
            <a:r>
              <a:rPr lang="en-US" sz="4800" i="1" dirty="0"/>
              <a:t>and not be 	weary;</a:t>
            </a:r>
            <a:r>
              <a:rPr lang="en-US" sz="4800" dirty="0"/>
              <a:t> </a:t>
            </a:r>
            <a:r>
              <a:rPr lang="en-US" sz="4800" b="1" dirty="0"/>
              <a:t>walk</a:t>
            </a:r>
            <a:r>
              <a:rPr lang="en-US" sz="4800" dirty="0"/>
              <a:t> </a:t>
            </a:r>
            <a:r>
              <a:rPr lang="en-US" sz="4800" i="1" dirty="0"/>
              <a:t>and not faint</a:t>
            </a:r>
            <a:r>
              <a:rPr lang="en-US" sz="4800" dirty="0"/>
              <a:t>.</a:t>
            </a:r>
          </a:p>
        </p:txBody>
      </p:sp>
    </p:spTree>
    <p:extLst>
      <p:ext uri="{BB962C8B-B14F-4D97-AF65-F5344CB8AC3E}">
        <p14:creationId xmlns:p14="http://schemas.microsoft.com/office/powerpoint/2010/main" val="19027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A2618-FF73-5746-1050-67E22B85C7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F646D-B8B4-AEE6-8794-75131BF2EC72}"/>
              </a:ext>
            </a:extLst>
          </p:cNvPr>
          <p:cNvSpPr>
            <a:spLocks noGrp="1"/>
          </p:cNvSpPr>
          <p:nvPr>
            <p:ph idx="1"/>
          </p:nvPr>
        </p:nvSpPr>
        <p:spPr>
          <a:xfrm>
            <a:off x="581026" y="410547"/>
            <a:ext cx="11001374" cy="6083559"/>
          </a:xfrm>
        </p:spPr>
        <p:txBody>
          <a:bodyPr>
            <a:noAutofit/>
          </a:bodyPr>
          <a:lstStyle/>
          <a:p>
            <a:pPr marL="0" indent="0" algn="ctr">
              <a:buNone/>
            </a:pPr>
            <a:r>
              <a:rPr lang="en-US" sz="4800" b="1" dirty="0"/>
              <a:t>Sports in America </a:t>
            </a:r>
            <a:r>
              <a:rPr lang="en-US" sz="4800" dirty="0"/>
              <a:t>(</a:t>
            </a:r>
            <a:r>
              <a:rPr lang="en-US" sz="4800" i="1" dirty="0"/>
              <a:t>Pew Research Center</a:t>
            </a:r>
            <a:r>
              <a:rPr lang="en-US" sz="4800" dirty="0"/>
              <a:t>)</a:t>
            </a:r>
          </a:p>
          <a:p>
            <a:pPr marL="0" indent="0">
              <a:buNone/>
            </a:pPr>
            <a:r>
              <a:rPr lang="en-US" sz="4800" dirty="0"/>
              <a:t>- </a:t>
            </a:r>
            <a:r>
              <a:rPr lang="en-US" sz="4800" b="1" dirty="0"/>
              <a:t>48% </a:t>
            </a:r>
            <a:r>
              <a:rPr lang="en-US" sz="4800" dirty="0"/>
              <a:t>took part in organized &amp; competitive 	sports in High School or College.</a:t>
            </a:r>
          </a:p>
          <a:p>
            <a:pPr marL="0" indent="0">
              <a:buNone/>
            </a:pPr>
            <a:r>
              <a:rPr lang="en-US" sz="4800" dirty="0"/>
              <a:t>- </a:t>
            </a:r>
            <a:r>
              <a:rPr lang="en-US" sz="4800" b="1" dirty="0"/>
              <a:t>82% </a:t>
            </a:r>
            <a:r>
              <a:rPr lang="en-US" sz="4800" dirty="0"/>
              <a:t>view their participation positively.</a:t>
            </a:r>
          </a:p>
          <a:p>
            <a:pPr marL="0" indent="0">
              <a:buNone/>
            </a:pPr>
            <a:r>
              <a:rPr lang="en-US" sz="4800" dirty="0"/>
              <a:t>- </a:t>
            </a:r>
            <a:r>
              <a:rPr lang="en-US" sz="4800" b="1" dirty="0"/>
              <a:t>38% </a:t>
            </a:r>
            <a:r>
              <a:rPr lang="en-US" sz="4800" dirty="0"/>
              <a:t>closely follow college/professional 	sports.</a:t>
            </a:r>
          </a:p>
          <a:p>
            <a:pPr marL="0" indent="0">
              <a:buNone/>
            </a:pPr>
            <a:r>
              <a:rPr lang="en-US" sz="4800" dirty="0"/>
              <a:t>- </a:t>
            </a:r>
            <a:r>
              <a:rPr lang="en-US" sz="4800" b="1" dirty="0"/>
              <a:t>53% </a:t>
            </a:r>
            <a:r>
              <a:rPr lang="en-US" sz="4800" dirty="0"/>
              <a:t>football; </a:t>
            </a:r>
            <a:r>
              <a:rPr lang="en-US" sz="4800" b="1" dirty="0"/>
              <a:t>27% </a:t>
            </a:r>
            <a:r>
              <a:rPr lang="en-US" sz="4800" dirty="0"/>
              <a:t>baseball; </a:t>
            </a:r>
            <a:r>
              <a:rPr lang="en-US" sz="4800" b="1" dirty="0"/>
              <a:t>8% </a:t>
            </a:r>
            <a:r>
              <a:rPr lang="en-US" sz="4800" dirty="0"/>
              <a:t>basketball</a:t>
            </a:r>
          </a:p>
          <a:p>
            <a:pPr marL="0" indent="0">
              <a:buNone/>
            </a:pPr>
            <a:r>
              <a:rPr lang="en-US" sz="4800" dirty="0"/>
              <a:t>- </a:t>
            </a:r>
            <a:r>
              <a:rPr lang="en-US" sz="4800" b="1" dirty="0"/>
              <a:t>19% </a:t>
            </a:r>
            <a:r>
              <a:rPr lang="en-US" sz="4800" dirty="0"/>
              <a:t>bet money on sports in the past year.</a:t>
            </a:r>
          </a:p>
          <a:p>
            <a:pPr marL="0" indent="0" algn="ctr">
              <a:buNone/>
            </a:pPr>
            <a:endParaRPr lang="en-US" sz="4800" dirty="0"/>
          </a:p>
          <a:p>
            <a:pPr marL="0" indent="0">
              <a:buNone/>
            </a:pPr>
            <a:endParaRPr lang="en-US" sz="4800" dirty="0"/>
          </a:p>
        </p:txBody>
      </p:sp>
    </p:spTree>
    <p:extLst>
      <p:ext uri="{BB962C8B-B14F-4D97-AF65-F5344CB8AC3E}">
        <p14:creationId xmlns:p14="http://schemas.microsoft.com/office/powerpoint/2010/main" val="21143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5D40E0-4923-4536-A8CF-5726CDCBF1A7}"/>
              </a:ext>
            </a:extLst>
          </p:cNvPr>
          <p:cNvSpPr>
            <a:spLocks noGrp="1"/>
          </p:cNvSpPr>
          <p:nvPr>
            <p:ph idx="1"/>
          </p:nvPr>
        </p:nvSpPr>
        <p:spPr>
          <a:xfrm>
            <a:off x="609600" y="410547"/>
            <a:ext cx="10953750" cy="6083559"/>
          </a:xfrm>
        </p:spPr>
        <p:txBody>
          <a:bodyPr>
            <a:noAutofit/>
          </a:bodyPr>
          <a:lstStyle/>
          <a:p>
            <a:pPr marL="0" indent="0" algn="ctr">
              <a:buNone/>
            </a:pPr>
            <a:r>
              <a:rPr lang="en-US" sz="4800" b="1" dirty="0"/>
              <a:t>Biblical Cautions for our Freedoms</a:t>
            </a:r>
          </a:p>
          <a:p>
            <a:pPr marL="0" indent="0">
              <a:spcBef>
                <a:spcPts val="600"/>
              </a:spcBef>
              <a:buNone/>
            </a:pPr>
            <a:r>
              <a:rPr lang="en-US" sz="4800" b="1" dirty="0">
                <a:solidFill>
                  <a:srgbClr val="FF0000"/>
                </a:solidFill>
              </a:rPr>
              <a:t>Gal 5:13  </a:t>
            </a:r>
            <a:r>
              <a:rPr lang="en-US" sz="4800" dirty="0"/>
              <a:t>You have been called to </a:t>
            </a:r>
            <a:r>
              <a:rPr lang="en-US" sz="4800" b="1" dirty="0"/>
              <a:t>liberty</a:t>
            </a:r>
            <a:r>
              <a:rPr lang="en-US" sz="4800" dirty="0"/>
              <a:t>; but do not use liberty as an </a:t>
            </a:r>
            <a:r>
              <a:rPr lang="en-US" sz="4800" b="1" dirty="0"/>
              <a:t>opportunity for the flesh</a:t>
            </a:r>
            <a:r>
              <a:rPr lang="en-US" sz="4800" dirty="0"/>
              <a:t>, but through love </a:t>
            </a:r>
            <a:r>
              <a:rPr lang="en-US" sz="4800" b="1" dirty="0"/>
              <a:t>serve</a:t>
            </a:r>
            <a:r>
              <a:rPr lang="en-US" sz="4800" dirty="0"/>
              <a:t> one another. </a:t>
            </a:r>
          </a:p>
          <a:p>
            <a:pPr marL="0" indent="0">
              <a:spcBef>
                <a:spcPts val="600"/>
              </a:spcBef>
              <a:buNone/>
            </a:pPr>
            <a:r>
              <a:rPr lang="en-US" sz="4800" b="1" dirty="0">
                <a:solidFill>
                  <a:srgbClr val="FF0000"/>
                </a:solidFill>
              </a:rPr>
              <a:t>I Pet 2:16  </a:t>
            </a:r>
            <a:r>
              <a:rPr lang="en-US" sz="4800" dirty="0"/>
              <a:t>Live as free, but do not use liberty as an </a:t>
            </a:r>
            <a:r>
              <a:rPr lang="en-US" sz="4800" b="1" dirty="0"/>
              <a:t>excuse for vice</a:t>
            </a:r>
            <a:r>
              <a:rPr lang="en-US" sz="4800" dirty="0"/>
              <a:t>, but as </a:t>
            </a:r>
            <a:r>
              <a:rPr lang="en-US" sz="4800" b="1" dirty="0"/>
              <a:t>servants</a:t>
            </a:r>
            <a:r>
              <a:rPr lang="en-US" sz="4800" dirty="0"/>
              <a:t> of God.</a:t>
            </a:r>
          </a:p>
          <a:p>
            <a:pPr marL="0" indent="0">
              <a:buNone/>
            </a:pPr>
            <a:endParaRPr lang="en-US" sz="4800" dirty="0"/>
          </a:p>
        </p:txBody>
      </p:sp>
    </p:spTree>
    <p:extLst>
      <p:ext uri="{BB962C8B-B14F-4D97-AF65-F5344CB8AC3E}">
        <p14:creationId xmlns:p14="http://schemas.microsoft.com/office/powerpoint/2010/main" val="16301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09600" y="335902"/>
            <a:ext cx="10982325" cy="6195527"/>
          </a:xfrm>
        </p:spPr>
        <p:txBody>
          <a:bodyPr>
            <a:normAutofit/>
          </a:bodyPr>
          <a:lstStyle/>
          <a:p>
            <a:pPr algn="l"/>
            <a:r>
              <a:rPr lang="en-US" sz="4800" b="1" dirty="0">
                <a:solidFill>
                  <a:srgbClr val="FF0000"/>
                </a:solidFill>
              </a:rPr>
              <a:t>Luke 16:13</a:t>
            </a:r>
            <a:r>
              <a:rPr lang="en-US" sz="4800" dirty="0">
                <a:solidFill>
                  <a:srgbClr val="FF0000"/>
                </a:solidFill>
              </a:rPr>
              <a:t>  </a:t>
            </a:r>
            <a:r>
              <a:rPr lang="en-US" sz="4800" dirty="0"/>
              <a:t>No servant can serve </a:t>
            </a:r>
            <a:r>
              <a:rPr lang="en-US" sz="4800" b="1" dirty="0"/>
              <a:t>two masters</a:t>
            </a:r>
            <a:r>
              <a:rPr lang="en-US" sz="4800" dirty="0"/>
              <a:t>; for either he will hate the one and love the other, or else he will be loyal to the one and despise the other. You cannot serve </a:t>
            </a:r>
            <a:r>
              <a:rPr lang="en-US" sz="4800" b="1" dirty="0"/>
              <a:t>God and </a:t>
            </a:r>
            <a:r>
              <a:rPr lang="en-US" sz="4800" dirty="0"/>
              <a:t>_________.</a:t>
            </a:r>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92B1E11E-9171-98F8-82EE-9E344FC8B961}"/>
              </a:ext>
            </a:extLst>
          </p:cNvPr>
          <p:cNvSpPr txBox="1"/>
          <p:nvPr/>
        </p:nvSpPr>
        <p:spPr>
          <a:xfrm>
            <a:off x="4748214" y="2876723"/>
            <a:ext cx="1853738" cy="830997"/>
          </a:xfrm>
          <a:prstGeom prst="rect">
            <a:avLst/>
          </a:prstGeom>
          <a:noFill/>
        </p:spPr>
        <p:txBody>
          <a:bodyPr wrap="square" rtlCol="0">
            <a:spAutoFit/>
          </a:bodyPr>
          <a:lstStyle/>
          <a:p>
            <a:r>
              <a:rPr lang="en-US" sz="4800" b="1" dirty="0"/>
              <a:t>Sports</a:t>
            </a:r>
          </a:p>
        </p:txBody>
      </p:sp>
    </p:spTree>
    <p:extLst>
      <p:ext uri="{BB962C8B-B14F-4D97-AF65-F5344CB8AC3E}">
        <p14:creationId xmlns:p14="http://schemas.microsoft.com/office/powerpoint/2010/main" val="116747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C3F586-BA35-47EE-B602-42D160510BB6}"/>
              </a:ext>
            </a:extLst>
          </p:cNvPr>
          <p:cNvSpPr>
            <a:spLocks noGrp="1"/>
          </p:cNvSpPr>
          <p:nvPr>
            <p:ph type="subTitle" idx="1"/>
          </p:nvPr>
        </p:nvSpPr>
        <p:spPr>
          <a:xfrm>
            <a:off x="615142" y="335902"/>
            <a:ext cx="10956174" cy="6195527"/>
          </a:xfrm>
        </p:spPr>
        <p:txBody>
          <a:bodyPr>
            <a:noAutofit/>
          </a:bodyPr>
          <a:lstStyle/>
          <a:p>
            <a:pPr>
              <a:spcBef>
                <a:spcPts val="600"/>
              </a:spcBef>
            </a:pPr>
            <a:r>
              <a:rPr lang="en-US" sz="4800" dirty="0"/>
              <a:t>How can I tell if </a:t>
            </a:r>
            <a:r>
              <a:rPr lang="en-US" sz="4800" b="1" dirty="0"/>
              <a:t>SPORTS</a:t>
            </a:r>
            <a:r>
              <a:rPr lang="en-US" sz="4800" dirty="0"/>
              <a:t> (</a:t>
            </a:r>
            <a:r>
              <a:rPr lang="en-US" sz="4800" i="1" dirty="0"/>
              <a:t>or anything else</a:t>
            </a:r>
            <a:r>
              <a:rPr lang="en-US" sz="4800" dirty="0"/>
              <a:t>) has become my “god” or </a:t>
            </a:r>
            <a:r>
              <a:rPr lang="en-US" sz="4800" b="1" dirty="0"/>
              <a:t>idol</a:t>
            </a:r>
            <a:r>
              <a:rPr lang="en-US" sz="4800" dirty="0"/>
              <a:t>?</a:t>
            </a:r>
          </a:p>
          <a:p>
            <a:pPr>
              <a:spcBef>
                <a:spcPts val="600"/>
              </a:spcBef>
            </a:pPr>
            <a:r>
              <a:rPr lang="en-US" sz="4800" b="1" dirty="0">
                <a:solidFill>
                  <a:srgbClr val="FF0000"/>
                </a:solidFill>
              </a:rPr>
              <a:t>Psalm 106</a:t>
            </a:r>
          </a:p>
          <a:p>
            <a:pPr marL="0" indent="0" algn="l">
              <a:buNone/>
            </a:pPr>
            <a:r>
              <a:rPr lang="en-US" sz="4800" b="1" dirty="0"/>
              <a:t>1 – I take my cues from culture.  </a:t>
            </a:r>
          </a:p>
          <a:p>
            <a:pPr marL="0" indent="0" algn="l">
              <a:buNone/>
            </a:pPr>
            <a:r>
              <a:rPr lang="x-none" sz="4800" b="1" dirty="0">
                <a:solidFill>
                  <a:srgbClr val="FF0000"/>
                </a:solidFill>
              </a:rPr>
              <a:t>Ps 106:35  </a:t>
            </a:r>
            <a:r>
              <a:rPr lang="x-none" sz="4800" dirty="0"/>
              <a:t>But </a:t>
            </a:r>
            <a:r>
              <a:rPr lang="en-US" sz="4800" dirty="0"/>
              <a:t>(</a:t>
            </a:r>
            <a:r>
              <a:rPr lang="en-US" sz="4800" i="1" dirty="0"/>
              <a:t>God’s people</a:t>
            </a:r>
            <a:r>
              <a:rPr lang="en-US" sz="4800" dirty="0"/>
              <a:t>)</a:t>
            </a:r>
            <a:r>
              <a:rPr lang="x-none" sz="4800" dirty="0"/>
              <a:t> </a:t>
            </a:r>
            <a:r>
              <a:rPr lang="x-none" sz="4800" b="1" dirty="0"/>
              <a:t>mingled</a:t>
            </a:r>
            <a:r>
              <a:rPr lang="x-none" sz="4800" dirty="0"/>
              <a:t> with the </a:t>
            </a:r>
            <a:r>
              <a:rPr lang="x-none" sz="4800" b="1" dirty="0"/>
              <a:t>Gentiles</a:t>
            </a:r>
            <a:r>
              <a:rPr lang="x-none" sz="4800" dirty="0"/>
              <a:t> </a:t>
            </a:r>
            <a:r>
              <a:rPr lang="en-US" sz="4800" dirty="0"/>
              <a:t>a</a:t>
            </a:r>
            <a:r>
              <a:rPr lang="x-none" sz="4800" dirty="0"/>
              <a:t>nd </a:t>
            </a:r>
            <a:r>
              <a:rPr lang="x-none" sz="4800" b="1" dirty="0"/>
              <a:t>learned</a:t>
            </a:r>
            <a:r>
              <a:rPr lang="x-none" sz="4800" dirty="0"/>
              <a:t> their works</a:t>
            </a:r>
            <a:r>
              <a:rPr lang="en-US" sz="4800" dirty="0"/>
              <a:t>.</a:t>
            </a:r>
          </a:p>
          <a:p>
            <a:pPr marL="0" indent="0" algn="l">
              <a:buNone/>
            </a:pPr>
            <a:endParaRPr lang="en-US" sz="4800" dirty="0"/>
          </a:p>
        </p:txBody>
      </p:sp>
      <p:sp>
        <p:nvSpPr>
          <p:cNvPr id="4" name="AutoShape 2" descr="Image result for american idol">
            <a:extLst>
              <a:ext uri="{FF2B5EF4-FFF2-40B4-BE49-F238E27FC236}">
                <a16:creationId xmlns:a16="http://schemas.microsoft.com/office/drawing/2014/main" id="{61CC26F7-908E-4025-ADD5-9E04FF26546C}"/>
              </a:ext>
            </a:extLst>
          </p:cNvPr>
          <p:cNvSpPr>
            <a:spLocks noChangeAspect="1" noChangeArrowheads="1"/>
          </p:cNvSpPr>
          <p:nvPr/>
        </p:nvSpPr>
        <p:spPr bwMode="auto">
          <a:xfrm>
            <a:off x="4748214" y="2543175"/>
            <a:ext cx="26955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6442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2745</TotalTime>
  <Words>1749</Words>
  <Application>Microsoft Office PowerPoint</Application>
  <PresentationFormat>Widescreen</PresentationFormat>
  <Paragraphs>151</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Depue</dc:creator>
  <cp:lastModifiedBy>James Depue</cp:lastModifiedBy>
  <cp:revision>96</cp:revision>
  <dcterms:created xsi:type="dcterms:W3CDTF">2017-07-14T16:32:50Z</dcterms:created>
  <dcterms:modified xsi:type="dcterms:W3CDTF">2024-10-20T17:09:01Z</dcterms:modified>
</cp:coreProperties>
</file>