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1"/>
  </p:notesMasterIdLst>
  <p:sldIdLst>
    <p:sldId id="431" r:id="rId2"/>
    <p:sldId id="343" r:id="rId3"/>
    <p:sldId id="273" r:id="rId4"/>
    <p:sldId id="274" r:id="rId5"/>
    <p:sldId id="275" r:id="rId6"/>
    <p:sldId id="340" r:id="rId7"/>
    <p:sldId id="314" r:id="rId8"/>
    <p:sldId id="279" r:id="rId9"/>
    <p:sldId id="433" r:id="rId10"/>
    <p:sldId id="434" r:id="rId11"/>
    <p:sldId id="341" r:id="rId12"/>
    <p:sldId id="256" r:id="rId13"/>
    <p:sldId id="262" r:id="rId14"/>
    <p:sldId id="266" r:id="rId15"/>
    <p:sldId id="342" r:id="rId16"/>
    <p:sldId id="269" r:id="rId17"/>
    <p:sldId id="298" r:id="rId18"/>
    <p:sldId id="293" r:id="rId19"/>
    <p:sldId id="270" r:id="rId20"/>
    <p:sldId id="429" r:id="rId21"/>
    <p:sldId id="435" r:id="rId22"/>
    <p:sldId id="288" r:id="rId23"/>
    <p:sldId id="290" r:id="rId24"/>
    <p:sldId id="301" r:id="rId25"/>
    <p:sldId id="297" r:id="rId26"/>
    <p:sldId id="303" r:id="rId27"/>
    <p:sldId id="321" r:id="rId28"/>
    <p:sldId id="323" r:id="rId29"/>
    <p:sldId id="325" r:id="rId30"/>
    <p:sldId id="327" r:id="rId31"/>
    <p:sldId id="307" r:id="rId32"/>
    <p:sldId id="308" r:id="rId33"/>
    <p:sldId id="438" r:id="rId34"/>
    <p:sldId id="439" r:id="rId35"/>
    <p:sldId id="440" r:id="rId36"/>
    <p:sldId id="441" r:id="rId37"/>
    <p:sldId id="442" r:id="rId38"/>
    <p:sldId id="437" r:id="rId39"/>
    <p:sldId id="318" r:id="rId40"/>
    <p:sldId id="310" r:id="rId41"/>
    <p:sldId id="287" r:id="rId42"/>
    <p:sldId id="312" r:id="rId43"/>
    <p:sldId id="428" r:id="rId44"/>
    <p:sldId id="329" r:id="rId45"/>
    <p:sldId id="330" r:id="rId46"/>
    <p:sldId id="331" r:id="rId47"/>
    <p:sldId id="332" r:id="rId48"/>
    <p:sldId id="333" r:id="rId49"/>
    <p:sldId id="334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2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Depue" userId="ce8b122cf7b10dd2" providerId="LiveId" clId="{9D1EEDB0-5676-4049-B97B-4A686E58B4D4}"/>
    <pc:docChg chg="undo redo custSel addSld delSld modSld sldOrd modMainMaster modNotesMaster">
      <pc:chgData name="James Depue" userId="ce8b122cf7b10dd2" providerId="LiveId" clId="{9D1EEDB0-5676-4049-B97B-4A686E58B4D4}" dt="2024-10-28T18:33:20.150" v="6518"/>
      <pc:docMkLst>
        <pc:docMk/>
      </pc:docMkLst>
      <pc:sldChg chg="modSp mod ord">
        <pc:chgData name="James Depue" userId="ce8b122cf7b10dd2" providerId="LiveId" clId="{9D1EEDB0-5676-4049-B97B-4A686E58B4D4}" dt="2024-10-27T11:50:12.823" v="6236" actId="207"/>
        <pc:sldMkLst>
          <pc:docMk/>
          <pc:sldMk cId="2557519672" sldId="256"/>
        </pc:sldMkLst>
        <pc:spChg chg="mod">
          <ac:chgData name="James Depue" userId="ce8b122cf7b10dd2" providerId="LiveId" clId="{9D1EEDB0-5676-4049-B97B-4A686E58B4D4}" dt="2024-10-27T11:50:12.823" v="6236" actId="207"/>
          <ac:spMkLst>
            <pc:docMk/>
            <pc:sldMk cId="2557519672" sldId="256"/>
            <ac:spMk id="3" creationId="{3CFE3791-A7DC-4905-9DAF-2F05A0789953}"/>
          </ac:spMkLst>
        </pc:spChg>
      </pc:sldChg>
      <pc:sldChg chg="del">
        <pc:chgData name="James Depue" userId="ce8b122cf7b10dd2" providerId="LiveId" clId="{9D1EEDB0-5676-4049-B97B-4A686E58B4D4}" dt="2024-10-26T13:17:59.099" v="0" actId="47"/>
        <pc:sldMkLst>
          <pc:docMk/>
          <pc:sldMk cId="1747220378" sldId="257"/>
        </pc:sldMkLst>
      </pc:sldChg>
      <pc:sldChg chg="modSp del mod">
        <pc:chgData name="James Depue" userId="ce8b122cf7b10dd2" providerId="LiveId" clId="{9D1EEDB0-5676-4049-B97B-4A686E58B4D4}" dt="2024-10-26T13:50:34.089" v="286" actId="47"/>
        <pc:sldMkLst>
          <pc:docMk/>
          <pc:sldMk cId="1633887564" sldId="258"/>
        </pc:sldMkLst>
        <pc:spChg chg="mod">
          <ac:chgData name="James Depue" userId="ce8b122cf7b10dd2" providerId="LiveId" clId="{9D1EEDB0-5676-4049-B97B-4A686E58B4D4}" dt="2024-10-26T13:22:25.571" v="27" actId="207"/>
          <ac:spMkLst>
            <pc:docMk/>
            <pc:sldMk cId="1633887564" sldId="258"/>
            <ac:spMk id="3" creationId="{1EC3F586-BA35-47EE-B602-42D160510BB6}"/>
          </ac:spMkLst>
        </pc:spChg>
        <pc:spChg chg="mod">
          <ac:chgData name="James Depue" userId="ce8b122cf7b10dd2" providerId="LiveId" clId="{9D1EEDB0-5676-4049-B97B-4A686E58B4D4}" dt="2024-10-26T13:18:13.286" v="1"/>
          <ac:spMkLst>
            <pc:docMk/>
            <pc:sldMk cId="1633887564" sldId="258"/>
            <ac:spMk id="4" creationId="{61CC26F7-908E-4025-ADD5-9E04FF26546C}"/>
          </ac:spMkLst>
        </pc:spChg>
      </pc:sldChg>
      <pc:sldChg chg="modSp del mod modAnim">
        <pc:chgData name="James Depue" userId="ce8b122cf7b10dd2" providerId="LiveId" clId="{9D1EEDB0-5676-4049-B97B-4A686E58B4D4}" dt="2024-10-26T13:49:45.438" v="283" actId="47"/>
        <pc:sldMkLst>
          <pc:docMk/>
          <pc:sldMk cId="3556926986" sldId="259"/>
        </pc:sldMkLst>
        <pc:spChg chg="mod">
          <ac:chgData name="James Depue" userId="ce8b122cf7b10dd2" providerId="LiveId" clId="{9D1EEDB0-5676-4049-B97B-4A686E58B4D4}" dt="2024-10-26T13:48:51.137" v="272" actId="21"/>
          <ac:spMkLst>
            <pc:docMk/>
            <pc:sldMk cId="3556926986" sldId="259"/>
            <ac:spMk id="3" creationId="{1EC3F586-BA35-47EE-B602-42D160510BB6}"/>
          </ac:spMkLst>
        </pc:spChg>
        <pc:spChg chg="mod">
          <ac:chgData name="James Depue" userId="ce8b122cf7b10dd2" providerId="LiveId" clId="{9D1EEDB0-5676-4049-B97B-4A686E58B4D4}" dt="2024-10-26T13:18:13.286" v="1"/>
          <ac:spMkLst>
            <pc:docMk/>
            <pc:sldMk cId="3556926986" sldId="259"/>
            <ac:spMk id="4" creationId="{61CC26F7-908E-4025-ADD5-9E04FF26546C}"/>
          </ac:spMkLst>
        </pc:spChg>
        <pc:picChg chg="mod">
          <ac:chgData name="James Depue" userId="ce8b122cf7b10dd2" providerId="LiveId" clId="{9D1EEDB0-5676-4049-B97B-4A686E58B4D4}" dt="2024-10-26T13:18:13.286" v="1"/>
          <ac:picMkLst>
            <pc:docMk/>
            <pc:sldMk cId="3556926986" sldId="259"/>
            <ac:picMk id="5" creationId="{24C86E8B-497D-489F-9123-EDFB9EF6C8FC}"/>
          </ac:picMkLst>
        </pc:picChg>
      </pc:sldChg>
      <pc:sldChg chg="modSp del mod">
        <pc:chgData name="James Depue" userId="ce8b122cf7b10dd2" providerId="LiveId" clId="{9D1EEDB0-5676-4049-B97B-4A686E58B4D4}" dt="2024-10-26T14:06:11.033" v="475" actId="47"/>
        <pc:sldMkLst>
          <pc:docMk/>
          <pc:sldMk cId="1881436910" sldId="261"/>
        </pc:sldMkLst>
        <pc:spChg chg="mod">
          <ac:chgData name="James Depue" userId="ce8b122cf7b10dd2" providerId="LiveId" clId="{9D1EEDB0-5676-4049-B97B-4A686E58B4D4}" dt="2024-10-26T14:02:54.353" v="416" actId="21"/>
          <ac:spMkLst>
            <pc:docMk/>
            <pc:sldMk cId="1881436910" sldId="261"/>
            <ac:spMk id="3" creationId="{1EC3F586-BA35-47EE-B602-42D160510BB6}"/>
          </ac:spMkLst>
        </pc:spChg>
        <pc:spChg chg="mod">
          <ac:chgData name="James Depue" userId="ce8b122cf7b10dd2" providerId="LiveId" clId="{9D1EEDB0-5676-4049-B97B-4A686E58B4D4}" dt="2024-10-26T13:18:13.286" v="1"/>
          <ac:spMkLst>
            <pc:docMk/>
            <pc:sldMk cId="1881436910" sldId="261"/>
            <ac:spMk id="4" creationId="{61CC26F7-908E-4025-ADD5-9E04FF26546C}"/>
          </ac:spMkLst>
        </pc:spChg>
      </pc:sldChg>
      <pc:sldChg chg="modSp mod modAnim">
        <pc:chgData name="James Depue" userId="ce8b122cf7b10dd2" providerId="LiveId" clId="{9D1EEDB0-5676-4049-B97B-4A686E58B4D4}" dt="2024-10-27T07:58:27.814" v="5431" actId="20577"/>
        <pc:sldMkLst>
          <pc:docMk/>
          <pc:sldMk cId="3735139034" sldId="262"/>
        </pc:sldMkLst>
        <pc:spChg chg="mod">
          <ac:chgData name="James Depue" userId="ce8b122cf7b10dd2" providerId="LiveId" clId="{9D1EEDB0-5676-4049-B97B-4A686E58B4D4}" dt="2024-10-27T07:58:27.814" v="5431" actId="20577"/>
          <ac:spMkLst>
            <pc:docMk/>
            <pc:sldMk cId="3735139034" sldId="262"/>
            <ac:spMk id="3" creationId="{1EC3F586-BA35-47EE-B602-42D160510BB6}"/>
          </ac:spMkLst>
        </pc:spChg>
        <pc:spChg chg="mod">
          <ac:chgData name="James Depue" userId="ce8b122cf7b10dd2" providerId="LiveId" clId="{9D1EEDB0-5676-4049-B97B-4A686E58B4D4}" dt="2024-10-26T13:18:13.286" v="1"/>
          <ac:spMkLst>
            <pc:docMk/>
            <pc:sldMk cId="3735139034" sldId="262"/>
            <ac:spMk id="4" creationId="{61CC26F7-908E-4025-ADD5-9E04FF26546C}"/>
          </ac:spMkLst>
        </pc:spChg>
      </pc:sldChg>
      <pc:sldChg chg="modSp del mod ord">
        <pc:chgData name="James Depue" userId="ce8b122cf7b10dd2" providerId="LiveId" clId="{9D1EEDB0-5676-4049-B97B-4A686E58B4D4}" dt="2024-10-27T09:03:02.119" v="6226" actId="47"/>
        <pc:sldMkLst>
          <pc:docMk/>
          <pc:sldMk cId="162159043" sldId="263"/>
        </pc:sldMkLst>
        <pc:spChg chg="mod">
          <ac:chgData name="James Depue" userId="ce8b122cf7b10dd2" providerId="LiveId" clId="{9D1EEDB0-5676-4049-B97B-4A686E58B4D4}" dt="2024-10-26T15:35:14.877" v="2077" actId="20577"/>
          <ac:spMkLst>
            <pc:docMk/>
            <pc:sldMk cId="162159043" sldId="263"/>
            <ac:spMk id="3" creationId="{3CFE3791-A7DC-4905-9DAF-2F05A0789953}"/>
          </ac:spMkLst>
        </pc:spChg>
      </pc:sldChg>
      <pc:sldChg chg="modSp del">
        <pc:chgData name="James Depue" userId="ce8b122cf7b10dd2" providerId="LiveId" clId="{9D1EEDB0-5676-4049-B97B-4A686E58B4D4}" dt="2024-10-26T15:41:31.144" v="2107" actId="47"/>
        <pc:sldMkLst>
          <pc:docMk/>
          <pc:sldMk cId="1469634905" sldId="265"/>
        </pc:sldMkLst>
        <pc:spChg chg="mod">
          <ac:chgData name="James Depue" userId="ce8b122cf7b10dd2" providerId="LiveId" clId="{9D1EEDB0-5676-4049-B97B-4A686E58B4D4}" dt="2024-10-26T13:18:13.286" v="1"/>
          <ac:spMkLst>
            <pc:docMk/>
            <pc:sldMk cId="1469634905" sldId="265"/>
            <ac:spMk id="3" creationId="{3CFE3791-A7DC-4905-9DAF-2F05A0789953}"/>
          </ac:spMkLst>
        </pc:spChg>
      </pc:sldChg>
      <pc:sldChg chg="modSp mod modAnim">
        <pc:chgData name="James Depue" userId="ce8b122cf7b10dd2" providerId="LiveId" clId="{9D1EEDB0-5676-4049-B97B-4A686E58B4D4}" dt="2024-10-27T11:51:56.108" v="6261"/>
        <pc:sldMkLst>
          <pc:docMk/>
          <pc:sldMk cId="232587176" sldId="266"/>
        </pc:sldMkLst>
        <pc:spChg chg="mod">
          <ac:chgData name="James Depue" userId="ce8b122cf7b10dd2" providerId="LiveId" clId="{9D1EEDB0-5676-4049-B97B-4A686E58B4D4}" dt="2024-10-27T11:51:29.163" v="6258" actId="20577"/>
          <ac:spMkLst>
            <pc:docMk/>
            <pc:sldMk cId="232587176" sldId="266"/>
            <ac:spMk id="3" creationId="{3CFE3791-A7DC-4905-9DAF-2F05A0789953}"/>
          </ac:spMkLst>
        </pc:spChg>
      </pc:sldChg>
      <pc:sldChg chg="modSp del mod">
        <pc:chgData name="James Depue" userId="ce8b122cf7b10dd2" providerId="LiveId" clId="{9D1EEDB0-5676-4049-B97B-4A686E58B4D4}" dt="2024-10-26T14:18:48.369" v="684" actId="47"/>
        <pc:sldMkLst>
          <pc:docMk/>
          <pc:sldMk cId="1190266603" sldId="267"/>
        </pc:sldMkLst>
        <pc:spChg chg="mod">
          <ac:chgData name="James Depue" userId="ce8b122cf7b10dd2" providerId="LiveId" clId="{9D1EEDB0-5676-4049-B97B-4A686E58B4D4}" dt="2024-10-26T14:17:10.911" v="551" actId="21"/>
          <ac:spMkLst>
            <pc:docMk/>
            <pc:sldMk cId="1190266603" sldId="267"/>
            <ac:spMk id="3" creationId="{3CFE3791-A7DC-4905-9DAF-2F05A0789953}"/>
          </ac:spMkLst>
        </pc:spChg>
      </pc:sldChg>
      <pc:sldChg chg="modSp del mod">
        <pc:chgData name="James Depue" userId="ce8b122cf7b10dd2" providerId="LiveId" clId="{9D1EEDB0-5676-4049-B97B-4A686E58B4D4}" dt="2024-10-26T15:11:14.885" v="1660" actId="47"/>
        <pc:sldMkLst>
          <pc:docMk/>
          <pc:sldMk cId="166890099" sldId="268"/>
        </pc:sldMkLst>
        <pc:spChg chg="mod">
          <ac:chgData name="James Depue" userId="ce8b122cf7b10dd2" providerId="LiveId" clId="{9D1EEDB0-5676-4049-B97B-4A686E58B4D4}" dt="2024-10-26T15:01:47.706" v="1289" actId="21"/>
          <ac:spMkLst>
            <pc:docMk/>
            <pc:sldMk cId="166890099" sldId="268"/>
            <ac:spMk id="3" creationId="{3CFE3791-A7DC-4905-9DAF-2F05A0789953}"/>
          </ac:spMkLst>
        </pc:spChg>
      </pc:sldChg>
      <pc:sldChg chg="modSp mod modAnim">
        <pc:chgData name="James Depue" userId="ce8b122cf7b10dd2" providerId="LiveId" clId="{9D1EEDB0-5676-4049-B97B-4A686E58B4D4}" dt="2024-10-27T11:52:43.415" v="6269"/>
        <pc:sldMkLst>
          <pc:docMk/>
          <pc:sldMk cId="3663903453" sldId="269"/>
        </pc:sldMkLst>
        <pc:spChg chg="mod">
          <ac:chgData name="James Depue" userId="ce8b122cf7b10dd2" providerId="LiveId" clId="{9D1EEDB0-5676-4049-B97B-4A686E58B4D4}" dt="2024-10-27T11:52:43.415" v="6269"/>
          <ac:spMkLst>
            <pc:docMk/>
            <pc:sldMk cId="3663903453" sldId="269"/>
            <ac:spMk id="3" creationId="{3CFE3791-A7DC-4905-9DAF-2F05A0789953}"/>
          </ac:spMkLst>
        </pc:spChg>
      </pc:sldChg>
      <pc:sldChg chg="modSp mod modAnim">
        <pc:chgData name="James Depue" userId="ce8b122cf7b10dd2" providerId="LiveId" clId="{9D1EEDB0-5676-4049-B97B-4A686E58B4D4}" dt="2024-10-27T11:56:35.899" v="6329" actId="6549"/>
        <pc:sldMkLst>
          <pc:docMk/>
          <pc:sldMk cId="1140205976" sldId="270"/>
        </pc:sldMkLst>
        <pc:spChg chg="mod">
          <ac:chgData name="James Depue" userId="ce8b122cf7b10dd2" providerId="LiveId" clId="{9D1EEDB0-5676-4049-B97B-4A686E58B4D4}" dt="2024-10-27T11:56:35.899" v="6329" actId="6549"/>
          <ac:spMkLst>
            <pc:docMk/>
            <pc:sldMk cId="1140205976" sldId="270"/>
            <ac:spMk id="3" creationId="{3CFE3791-A7DC-4905-9DAF-2F05A0789953}"/>
          </ac:spMkLst>
        </pc:spChg>
      </pc:sldChg>
      <pc:sldChg chg="modSp add del mod">
        <pc:chgData name="James Depue" userId="ce8b122cf7b10dd2" providerId="LiveId" clId="{9D1EEDB0-5676-4049-B97B-4A686E58B4D4}" dt="2024-10-26T14:30:18.419" v="799" actId="47"/>
        <pc:sldMkLst>
          <pc:docMk/>
          <pc:sldMk cId="778036562" sldId="271"/>
        </pc:sldMkLst>
        <pc:spChg chg="mod">
          <ac:chgData name="James Depue" userId="ce8b122cf7b10dd2" providerId="LiveId" clId="{9D1EEDB0-5676-4049-B97B-4A686E58B4D4}" dt="2024-10-26T14:22:11.446" v="696" actId="21"/>
          <ac:spMkLst>
            <pc:docMk/>
            <pc:sldMk cId="778036562" sldId="271"/>
            <ac:spMk id="3" creationId="{3CFE3791-A7DC-4905-9DAF-2F05A0789953}"/>
          </ac:spMkLst>
        </pc:spChg>
      </pc:sldChg>
      <pc:sldChg chg="modSp del mod">
        <pc:chgData name="James Depue" userId="ce8b122cf7b10dd2" providerId="LiveId" clId="{9D1EEDB0-5676-4049-B97B-4A686E58B4D4}" dt="2024-10-26T14:33:38.823" v="835" actId="47"/>
        <pc:sldMkLst>
          <pc:docMk/>
          <pc:sldMk cId="707114835" sldId="272"/>
        </pc:sldMkLst>
        <pc:spChg chg="mod">
          <ac:chgData name="James Depue" userId="ce8b122cf7b10dd2" providerId="LiveId" clId="{9D1EEDB0-5676-4049-B97B-4A686E58B4D4}" dt="2024-10-26T14:32:45.071" v="828" actId="21"/>
          <ac:spMkLst>
            <pc:docMk/>
            <pc:sldMk cId="707114835" sldId="272"/>
            <ac:spMk id="3" creationId="{3CFE3791-A7DC-4905-9DAF-2F05A0789953}"/>
          </ac:spMkLst>
        </pc:spChg>
      </pc:sldChg>
      <pc:sldChg chg="modSp mod modNotes">
        <pc:chgData name="James Depue" userId="ce8b122cf7b10dd2" providerId="LiveId" clId="{9D1EEDB0-5676-4049-B97B-4A686E58B4D4}" dt="2024-10-27T07:40:25.426" v="5213" actId="20577"/>
        <pc:sldMkLst>
          <pc:docMk/>
          <pc:sldMk cId="909807689" sldId="273"/>
        </pc:sldMkLst>
        <pc:spChg chg="mod">
          <ac:chgData name="James Depue" userId="ce8b122cf7b10dd2" providerId="LiveId" clId="{9D1EEDB0-5676-4049-B97B-4A686E58B4D4}" dt="2024-10-27T07:40:25.426" v="5213" actId="20577"/>
          <ac:spMkLst>
            <pc:docMk/>
            <pc:sldMk cId="909807689" sldId="273"/>
            <ac:spMk id="3" creationId="{1EC3F586-BA35-47EE-B602-42D160510BB6}"/>
          </ac:spMkLst>
        </pc:spChg>
        <pc:spChg chg="mod">
          <ac:chgData name="James Depue" userId="ce8b122cf7b10dd2" providerId="LiveId" clId="{9D1EEDB0-5676-4049-B97B-4A686E58B4D4}" dt="2024-10-26T13:18:13.286" v="1"/>
          <ac:spMkLst>
            <pc:docMk/>
            <pc:sldMk cId="909807689" sldId="273"/>
            <ac:spMk id="4" creationId="{61CC26F7-908E-4025-ADD5-9E04FF26546C}"/>
          </ac:spMkLst>
        </pc:spChg>
        <pc:picChg chg="mod">
          <ac:chgData name="James Depue" userId="ce8b122cf7b10dd2" providerId="LiveId" clId="{9D1EEDB0-5676-4049-B97B-4A686E58B4D4}" dt="2024-10-26T13:18:13.286" v="1"/>
          <ac:picMkLst>
            <pc:docMk/>
            <pc:sldMk cId="909807689" sldId="273"/>
            <ac:picMk id="5" creationId="{9E68D6FC-705E-46FE-94FC-568CF2F8EB24}"/>
          </ac:picMkLst>
        </pc:picChg>
      </pc:sldChg>
      <pc:sldChg chg="addSp delSp modSp mod">
        <pc:chgData name="James Depue" userId="ce8b122cf7b10dd2" providerId="LiveId" clId="{9D1EEDB0-5676-4049-B97B-4A686E58B4D4}" dt="2024-10-27T07:41:07.740" v="5238" actId="20577"/>
        <pc:sldMkLst>
          <pc:docMk/>
          <pc:sldMk cId="670494131" sldId="274"/>
        </pc:sldMkLst>
        <pc:spChg chg="add mod">
          <ac:chgData name="James Depue" userId="ce8b122cf7b10dd2" providerId="LiveId" clId="{9D1EEDB0-5676-4049-B97B-4A686E58B4D4}" dt="2024-10-27T07:41:07.740" v="5238" actId="20577"/>
          <ac:spMkLst>
            <pc:docMk/>
            <pc:sldMk cId="670494131" sldId="274"/>
            <ac:spMk id="2" creationId="{2B3B57C3-2EFE-B9CC-AB0F-A0654E526DAC}"/>
          </ac:spMkLst>
        </pc:spChg>
        <pc:spChg chg="del mod">
          <ac:chgData name="James Depue" userId="ce8b122cf7b10dd2" providerId="LiveId" clId="{9D1EEDB0-5676-4049-B97B-4A686E58B4D4}" dt="2024-10-26T23:17:10.358" v="3065" actId="478"/>
          <ac:spMkLst>
            <pc:docMk/>
            <pc:sldMk cId="670494131" sldId="274"/>
            <ac:spMk id="3" creationId="{1EC3F586-BA35-47EE-B602-42D160510BB6}"/>
          </ac:spMkLst>
        </pc:spChg>
        <pc:spChg chg="mod">
          <ac:chgData name="James Depue" userId="ce8b122cf7b10dd2" providerId="LiveId" clId="{9D1EEDB0-5676-4049-B97B-4A686E58B4D4}" dt="2024-10-26T13:18:13.286" v="1"/>
          <ac:spMkLst>
            <pc:docMk/>
            <pc:sldMk cId="670494131" sldId="274"/>
            <ac:spMk id="4" creationId="{61CC26F7-908E-4025-ADD5-9E04FF26546C}"/>
          </ac:spMkLst>
        </pc:spChg>
        <pc:picChg chg="mod">
          <ac:chgData name="James Depue" userId="ce8b122cf7b10dd2" providerId="LiveId" clId="{9D1EEDB0-5676-4049-B97B-4A686E58B4D4}" dt="2024-10-26T23:17:03.347" v="3064" actId="1076"/>
          <ac:picMkLst>
            <pc:docMk/>
            <pc:sldMk cId="670494131" sldId="274"/>
            <ac:picMk id="6" creationId="{1D74A4A1-9C5C-495B-8637-22154FC6C1A6}"/>
          </ac:picMkLst>
        </pc:picChg>
      </pc:sldChg>
      <pc:sldChg chg="addSp delSp modSp mod ord">
        <pc:chgData name="James Depue" userId="ce8b122cf7b10dd2" providerId="LiveId" clId="{9D1EEDB0-5676-4049-B97B-4A686E58B4D4}" dt="2024-10-27T07:41:35.268" v="5276" actId="20577"/>
        <pc:sldMkLst>
          <pc:docMk/>
          <pc:sldMk cId="3449477279" sldId="275"/>
        </pc:sldMkLst>
        <pc:spChg chg="add mod">
          <ac:chgData name="James Depue" userId="ce8b122cf7b10dd2" providerId="LiveId" clId="{9D1EEDB0-5676-4049-B97B-4A686E58B4D4}" dt="2024-10-27T07:41:35.268" v="5276" actId="20577"/>
          <ac:spMkLst>
            <pc:docMk/>
            <pc:sldMk cId="3449477279" sldId="275"/>
            <ac:spMk id="2" creationId="{6B531A8A-74F4-D6EA-7A22-07566CA1F871}"/>
          </ac:spMkLst>
        </pc:spChg>
        <pc:spChg chg="del mod">
          <ac:chgData name="James Depue" userId="ce8b122cf7b10dd2" providerId="LiveId" clId="{9D1EEDB0-5676-4049-B97B-4A686E58B4D4}" dt="2024-10-26T23:18:10.060" v="3090" actId="478"/>
          <ac:spMkLst>
            <pc:docMk/>
            <pc:sldMk cId="3449477279" sldId="275"/>
            <ac:spMk id="3" creationId="{1EC3F586-BA35-47EE-B602-42D160510BB6}"/>
          </ac:spMkLst>
        </pc:spChg>
        <pc:spChg chg="mod">
          <ac:chgData name="James Depue" userId="ce8b122cf7b10dd2" providerId="LiveId" clId="{9D1EEDB0-5676-4049-B97B-4A686E58B4D4}" dt="2024-10-26T13:18:13.286" v="1"/>
          <ac:spMkLst>
            <pc:docMk/>
            <pc:sldMk cId="3449477279" sldId="275"/>
            <ac:spMk id="4" creationId="{61CC26F7-908E-4025-ADD5-9E04FF26546C}"/>
          </ac:spMkLst>
        </pc:spChg>
        <pc:picChg chg="mod modCrop">
          <ac:chgData name="James Depue" userId="ce8b122cf7b10dd2" providerId="LiveId" clId="{9D1EEDB0-5676-4049-B97B-4A686E58B4D4}" dt="2024-10-26T23:19:45.724" v="3108" actId="732"/>
          <ac:picMkLst>
            <pc:docMk/>
            <pc:sldMk cId="3449477279" sldId="275"/>
            <ac:picMk id="5" creationId="{162C3C73-9279-4971-A047-E6B98FDBC19A}"/>
          </ac:picMkLst>
        </pc:picChg>
      </pc:sldChg>
      <pc:sldChg chg="modSp del mod">
        <pc:chgData name="James Depue" userId="ce8b122cf7b10dd2" providerId="LiveId" clId="{9D1EEDB0-5676-4049-B97B-4A686E58B4D4}" dt="2024-10-26T13:19:16.048" v="8" actId="47"/>
        <pc:sldMkLst>
          <pc:docMk/>
          <pc:sldMk cId="765607780" sldId="276"/>
        </pc:sldMkLst>
        <pc:spChg chg="mod">
          <ac:chgData name="James Depue" userId="ce8b122cf7b10dd2" providerId="LiveId" clId="{9D1EEDB0-5676-4049-B97B-4A686E58B4D4}" dt="2024-10-26T13:18:58.748" v="7" actId="14100"/>
          <ac:spMkLst>
            <pc:docMk/>
            <pc:sldMk cId="765607780" sldId="276"/>
            <ac:spMk id="3" creationId="{1EC3F586-BA35-47EE-B602-42D160510BB6}"/>
          </ac:spMkLst>
        </pc:spChg>
        <pc:spChg chg="mod">
          <ac:chgData name="James Depue" userId="ce8b122cf7b10dd2" providerId="LiveId" clId="{9D1EEDB0-5676-4049-B97B-4A686E58B4D4}" dt="2024-10-26T13:18:13.286" v="1"/>
          <ac:spMkLst>
            <pc:docMk/>
            <pc:sldMk cId="765607780" sldId="276"/>
            <ac:spMk id="4" creationId="{61CC26F7-908E-4025-ADD5-9E04FF26546C}"/>
          </ac:spMkLst>
        </pc:spChg>
        <pc:picChg chg="mod">
          <ac:chgData name="James Depue" userId="ce8b122cf7b10dd2" providerId="LiveId" clId="{9D1EEDB0-5676-4049-B97B-4A686E58B4D4}" dt="2024-10-26T13:18:13.286" v="1"/>
          <ac:picMkLst>
            <pc:docMk/>
            <pc:sldMk cId="765607780" sldId="276"/>
            <ac:picMk id="5" creationId="{8C583ACE-B6DA-451D-9E49-E02E5DF91843}"/>
          </ac:picMkLst>
        </pc:picChg>
      </pc:sldChg>
      <pc:sldChg chg="addSp delSp modSp del mod modAnim">
        <pc:chgData name="James Depue" userId="ce8b122cf7b10dd2" providerId="LiveId" clId="{9D1EEDB0-5676-4049-B97B-4A686E58B4D4}" dt="2024-10-26T23:21:38.144" v="3141" actId="47"/>
        <pc:sldMkLst>
          <pc:docMk/>
          <pc:sldMk cId="3914614285" sldId="277"/>
        </pc:sldMkLst>
        <pc:spChg chg="mod">
          <ac:chgData name="James Depue" userId="ce8b122cf7b10dd2" providerId="LiveId" clId="{9D1EEDB0-5676-4049-B97B-4A686E58B4D4}" dt="2024-10-26T16:01:16.402" v="2317" actId="255"/>
          <ac:spMkLst>
            <pc:docMk/>
            <pc:sldMk cId="3914614285" sldId="277"/>
            <ac:spMk id="3" creationId="{1EC3F586-BA35-47EE-B602-42D160510BB6}"/>
          </ac:spMkLst>
        </pc:spChg>
        <pc:spChg chg="mod">
          <ac:chgData name="James Depue" userId="ce8b122cf7b10dd2" providerId="LiveId" clId="{9D1EEDB0-5676-4049-B97B-4A686E58B4D4}" dt="2024-10-26T13:18:13.286" v="1"/>
          <ac:spMkLst>
            <pc:docMk/>
            <pc:sldMk cId="3914614285" sldId="277"/>
            <ac:spMk id="4" creationId="{61CC26F7-908E-4025-ADD5-9E04FF26546C}"/>
          </ac:spMkLst>
        </pc:spChg>
        <pc:picChg chg="add mod">
          <ac:chgData name="James Depue" userId="ce8b122cf7b10dd2" providerId="LiveId" clId="{9D1EEDB0-5676-4049-B97B-4A686E58B4D4}" dt="2024-10-26T16:00:36.685" v="2311"/>
          <ac:picMkLst>
            <pc:docMk/>
            <pc:sldMk cId="3914614285" sldId="277"/>
            <ac:picMk id="2" creationId="{AD1C19C2-31BE-0506-994B-D9443D37703F}"/>
          </ac:picMkLst>
        </pc:picChg>
        <pc:picChg chg="del mod">
          <ac:chgData name="James Depue" userId="ce8b122cf7b10dd2" providerId="LiveId" clId="{9D1EEDB0-5676-4049-B97B-4A686E58B4D4}" dt="2024-10-26T16:00:40.452" v="2312" actId="478"/>
          <ac:picMkLst>
            <pc:docMk/>
            <pc:sldMk cId="3914614285" sldId="277"/>
            <ac:picMk id="5" creationId="{B114D073-9834-4A42-B821-330707B7B780}"/>
          </ac:picMkLst>
        </pc:picChg>
      </pc:sldChg>
      <pc:sldChg chg="modSp del mod">
        <pc:chgData name="James Depue" userId="ce8b122cf7b10dd2" providerId="LiveId" clId="{9D1EEDB0-5676-4049-B97B-4A686E58B4D4}" dt="2024-10-26T14:01:47.697" v="410" actId="47"/>
        <pc:sldMkLst>
          <pc:docMk/>
          <pc:sldMk cId="2274870123" sldId="278"/>
        </pc:sldMkLst>
        <pc:spChg chg="mod">
          <ac:chgData name="James Depue" userId="ce8b122cf7b10dd2" providerId="LiveId" clId="{9D1EEDB0-5676-4049-B97B-4A686E58B4D4}" dt="2024-10-26T13:53:23.842" v="330" actId="21"/>
          <ac:spMkLst>
            <pc:docMk/>
            <pc:sldMk cId="2274870123" sldId="278"/>
            <ac:spMk id="3" creationId="{1EC3F586-BA35-47EE-B602-42D160510BB6}"/>
          </ac:spMkLst>
        </pc:spChg>
        <pc:spChg chg="mod">
          <ac:chgData name="James Depue" userId="ce8b122cf7b10dd2" providerId="LiveId" clId="{9D1EEDB0-5676-4049-B97B-4A686E58B4D4}" dt="2024-10-26T13:18:13.286" v="1"/>
          <ac:spMkLst>
            <pc:docMk/>
            <pc:sldMk cId="2274870123" sldId="278"/>
            <ac:spMk id="4" creationId="{61CC26F7-908E-4025-ADD5-9E04FF26546C}"/>
          </ac:spMkLst>
        </pc:spChg>
        <pc:picChg chg="mod">
          <ac:chgData name="James Depue" userId="ce8b122cf7b10dd2" providerId="LiveId" clId="{9D1EEDB0-5676-4049-B97B-4A686E58B4D4}" dt="2024-10-26T13:18:13.286" v="1"/>
          <ac:picMkLst>
            <pc:docMk/>
            <pc:sldMk cId="2274870123" sldId="278"/>
            <ac:picMk id="5" creationId="{54DF1903-FEBB-469C-A4EC-9292BD3A56C5}"/>
          </ac:picMkLst>
        </pc:picChg>
      </pc:sldChg>
      <pc:sldChg chg="modSp mod ord">
        <pc:chgData name="James Depue" userId="ce8b122cf7b10dd2" providerId="LiveId" clId="{9D1EEDB0-5676-4049-B97B-4A686E58B4D4}" dt="2024-10-27T11:48:51.092" v="6233" actId="113"/>
        <pc:sldMkLst>
          <pc:docMk/>
          <pc:sldMk cId="3777972980" sldId="279"/>
        </pc:sldMkLst>
        <pc:spChg chg="mod">
          <ac:chgData name="James Depue" userId="ce8b122cf7b10dd2" providerId="LiveId" clId="{9D1EEDB0-5676-4049-B97B-4A686E58B4D4}" dt="2024-10-27T11:48:51.092" v="6233" actId="113"/>
          <ac:spMkLst>
            <pc:docMk/>
            <pc:sldMk cId="3777972980" sldId="279"/>
            <ac:spMk id="3" creationId="{1EC3F586-BA35-47EE-B602-42D160510BB6}"/>
          </ac:spMkLst>
        </pc:spChg>
        <pc:spChg chg="mod">
          <ac:chgData name="James Depue" userId="ce8b122cf7b10dd2" providerId="LiveId" clId="{9D1EEDB0-5676-4049-B97B-4A686E58B4D4}" dt="2024-10-26T13:18:13.286" v="1"/>
          <ac:spMkLst>
            <pc:docMk/>
            <pc:sldMk cId="3777972980" sldId="279"/>
            <ac:spMk id="4" creationId="{61CC26F7-908E-4025-ADD5-9E04FF26546C}"/>
          </ac:spMkLst>
        </pc:spChg>
        <pc:picChg chg="mod">
          <ac:chgData name="James Depue" userId="ce8b122cf7b10dd2" providerId="LiveId" clId="{9D1EEDB0-5676-4049-B97B-4A686E58B4D4}" dt="2024-10-26T13:51:07.807" v="291" actId="1076"/>
          <ac:picMkLst>
            <pc:docMk/>
            <pc:sldMk cId="3777972980" sldId="279"/>
            <ac:picMk id="6" creationId="{2B7F932C-1660-4112-AD8C-975413C1F2E0}"/>
          </ac:picMkLst>
        </pc:picChg>
      </pc:sldChg>
      <pc:sldChg chg="addSp delSp modSp del mod modAnim">
        <pc:chgData name="James Depue" userId="ce8b122cf7b10dd2" providerId="LiveId" clId="{9D1EEDB0-5676-4049-B97B-4A686E58B4D4}" dt="2024-10-27T07:38:36.733" v="5177" actId="47"/>
        <pc:sldMkLst>
          <pc:docMk/>
          <pc:sldMk cId="3406376099" sldId="282"/>
        </pc:sldMkLst>
        <pc:spChg chg="add mod">
          <ac:chgData name="James Depue" userId="ce8b122cf7b10dd2" providerId="LiveId" clId="{9D1EEDB0-5676-4049-B97B-4A686E58B4D4}" dt="2024-10-26T22:43:59.610" v="2941"/>
          <ac:spMkLst>
            <pc:docMk/>
            <pc:sldMk cId="3406376099" sldId="282"/>
            <ac:spMk id="2" creationId="{E3BA1227-87C9-4CC4-84EA-9512DDB5561D}"/>
          </ac:spMkLst>
        </pc:spChg>
        <pc:spChg chg="add del mod">
          <ac:chgData name="James Depue" userId="ce8b122cf7b10dd2" providerId="LiveId" clId="{9D1EEDB0-5676-4049-B97B-4A686E58B4D4}" dt="2024-10-26T22:50:38.975" v="2988" actId="1076"/>
          <ac:spMkLst>
            <pc:docMk/>
            <pc:sldMk cId="3406376099" sldId="282"/>
            <ac:spMk id="3" creationId="{1EC3F586-BA35-47EE-B602-42D160510BB6}"/>
          </ac:spMkLst>
        </pc:spChg>
        <pc:spChg chg="mod">
          <ac:chgData name="James Depue" userId="ce8b122cf7b10dd2" providerId="LiveId" clId="{9D1EEDB0-5676-4049-B97B-4A686E58B4D4}" dt="2024-10-26T13:18:13.286" v="1"/>
          <ac:spMkLst>
            <pc:docMk/>
            <pc:sldMk cId="3406376099" sldId="282"/>
            <ac:spMk id="4" creationId="{61CC26F7-908E-4025-ADD5-9E04FF26546C}"/>
          </ac:spMkLst>
        </pc:spChg>
        <pc:spChg chg="add mod">
          <ac:chgData name="James Depue" userId="ce8b122cf7b10dd2" providerId="LiveId" clId="{9D1EEDB0-5676-4049-B97B-4A686E58B4D4}" dt="2024-10-27T00:53:52.919" v="4271" actId="255"/>
          <ac:spMkLst>
            <pc:docMk/>
            <pc:sldMk cId="3406376099" sldId="282"/>
            <ac:spMk id="6" creationId="{FE920420-986F-3F70-8D76-2E94BB3D4918}"/>
          </ac:spMkLst>
        </pc:spChg>
        <pc:picChg chg="add mod modCrop">
          <ac:chgData name="James Depue" userId="ce8b122cf7b10dd2" providerId="LiveId" clId="{9D1EEDB0-5676-4049-B97B-4A686E58B4D4}" dt="2024-10-26T22:45:12.060" v="2948" actId="14100"/>
          <ac:picMkLst>
            <pc:docMk/>
            <pc:sldMk cId="3406376099" sldId="282"/>
            <ac:picMk id="5" creationId="{8ED7AEE5-EF84-C911-A2B0-16FBD8E0188A}"/>
          </ac:picMkLst>
        </pc:picChg>
        <pc:picChg chg="add mod">
          <ac:chgData name="James Depue" userId="ce8b122cf7b10dd2" providerId="LiveId" clId="{9D1EEDB0-5676-4049-B97B-4A686E58B4D4}" dt="2024-10-26T22:51:39.745" v="2990" actId="1076"/>
          <ac:picMkLst>
            <pc:docMk/>
            <pc:sldMk cId="3406376099" sldId="282"/>
            <ac:picMk id="7" creationId="{E6FD9F1C-6671-1A80-DB67-49A1F2040B16}"/>
          </ac:picMkLst>
        </pc:picChg>
      </pc:sldChg>
      <pc:sldChg chg="modSp del mod ord">
        <pc:chgData name="James Depue" userId="ce8b122cf7b10dd2" providerId="LiveId" clId="{9D1EEDB0-5676-4049-B97B-4A686E58B4D4}" dt="2024-10-26T15:58:46.105" v="2304" actId="47"/>
        <pc:sldMkLst>
          <pc:docMk/>
          <pc:sldMk cId="256912556" sldId="286"/>
        </pc:sldMkLst>
        <pc:spChg chg="mod">
          <ac:chgData name="James Depue" userId="ce8b122cf7b10dd2" providerId="LiveId" clId="{9D1EEDB0-5676-4049-B97B-4A686E58B4D4}" dt="2024-10-26T15:57:37.670" v="2261" actId="21"/>
          <ac:spMkLst>
            <pc:docMk/>
            <pc:sldMk cId="256912556" sldId="286"/>
            <ac:spMk id="3" creationId="{4D5D40E0-4923-4536-A8CF-5726CDCBF1A7}"/>
          </ac:spMkLst>
        </pc:spChg>
      </pc:sldChg>
      <pc:sldChg chg="modSp mod modAnim">
        <pc:chgData name="James Depue" userId="ce8b122cf7b10dd2" providerId="LiveId" clId="{9D1EEDB0-5676-4049-B97B-4A686E58B4D4}" dt="2024-10-27T12:09:46.904" v="6454" actId="113"/>
        <pc:sldMkLst>
          <pc:docMk/>
          <pc:sldMk cId="1065644152" sldId="287"/>
        </pc:sldMkLst>
        <pc:spChg chg="mod">
          <ac:chgData name="James Depue" userId="ce8b122cf7b10dd2" providerId="LiveId" clId="{9D1EEDB0-5676-4049-B97B-4A686E58B4D4}" dt="2024-10-27T12:09:46.904" v="6454" actId="113"/>
          <ac:spMkLst>
            <pc:docMk/>
            <pc:sldMk cId="1065644152" sldId="287"/>
            <ac:spMk id="3" creationId="{3CFE3791-A7DC-4905-9DAF-2F05A0789953}"/>
          </ac:spMkLst>
        </pc:spChg>
      </pc:sldChg>
      <pc:sldChg chg="modSp mod modAnim">
        <pc:chgData name="James Depue" userId="ce8b122cf7b10dd2" providerId="LiveId" clId="{9D1EEDB0-5676-4049-B97B-4A686E58B4D4}" dt="2024-10-27T11:56:22.295" v="6312" actId="6549"/>
        <pc:sldMkLst>
          <pc:docMk/>
          <pc:sldMk cId="3716822570" sldId="288"/>
        </pc:sldMkLst>
        <pc:spChg chg="mod">
          <ac:chgData name="James Depue" userId="ce8b122cf7b10dd2" providerId="LiveId" clId="{9D1EEDB0-5676-4049-B97B-4A686E58B4D4}" dt="2024-10-27T11:56:22.295" v="6312" actId="6549"/>
          <ac:spMkLst>
            <pc:docMk/>
            <pc:sldMk cId="3716822570" sldId="288"/>
            <ac:spMk id="3" creationId="{3CFE3791-A7DC-4905-9DAF-2F05A0789953}"/>
          </ac:spMkLst>
        </pc:spChg>
      </pc:sldChg>
      <pc:sldChg chg="modSp del mod">
        <pc:chgData name="James Depue" userId="ce8b122cf7b10dd2" providerId="LiveId" clId="{9D1EEDB0-5676-4049-B97B-4A686E58B4D4}" dt="2024-10-26T14:57:33.220" v="1242" actId="47"/>
        <pc:sldMkLst>
          <pc:docMk/>
          <pc:sldMk cId="1376880996" sldId="289"/>
        </pc:sldMkLst>
        <pc:spChg chg="mod">
          <ac:chgData name="James Depue" userId="ce8b122cf7b10dd2" providerId="LiveId" clId="{9D1EEDB0-5676-4049-B97B-4A686E58B4D4}" dt="2024-10-26T14:50:25.524" v="1060" actId="21"/>
          <ac:spMkLst>
            <pc:docMk/>
            <pc:sldMk cId="1376880996" sldId="289"/>
            <ac:spMk id="3" creationId="{3CFE3791-A7DC-4905-9DAF-2F05A0789953}"/>
          </ac:spMkLst>
        </pc:spChg>
      </pc:sldChg>
      <pc:sldChg chg="modSp mod modAnim">
        <pc:chgData name="James Depue" userId="ce8b122cf7b10dd2" providerId="LiveId" clId="{9D1EEDB0-5676-4049-B97B-4A686E58B4D4}" dt="2024-10-27T11:57:49.911" v="6361" actId="20577"/>
        <pc:sldMkLst>
          <pc:docMk/>
          <pc:sldMk cId="716203847" sldId="290"/>
        </pc:sldMkLst>
        <pc:spChg chg="mod">
          <ac:chgData name="James Depue" userId="ce8b122cf7b10dd2" providerId="LiveId" clId="{9D1EEDB0-5676-4049-B97B-4A686E58B4D4}" dt="2024-10-27T11:57:49.911" v="6361" actId="20577"/>
          <ac:spMkLst>
            <pc:docMk/>
            <pc:sldMk cId="716203847" sldId="290"/>
            <ac:spMk id="3" creationId="{3CFE3791-A7DC-4905-9DAF-2F05A0789953}"/>
          </ac:spMkLst>
        </pc:spChg>
      </pc:sldChg>
      <pc:sldChg chg="modSp del mod">
        <pc:chgData name="James Depue" userId="ce8b122cf7b10dd2" providerId="LiveId" clId="{9D1EEDB0-5676-4049-B97B-4A686E58B4D4}" dt="2024-10-26T15:00:54.799" v="1288" actId="47"/>
        <pc:sldMkLst>
          <pc:docMk/>
          <pc:sldMk cId="1405515022" sldId="291"/>
        </pc:sldMkLst>
        <pc:spChg chg="mod">
          <ac:chgData name="James Depue" userId="ce8b122cf7b10dd2" providerId="LiveId" clId="{9D1EEDB0-5676-4049-B97B-4A686E58B4D4}" dt="2024-10-26T14:59:29.447" v="1264" actId="21"/>
          <ac:spMkLst>
            <pc:docMk/>
            <pc:sldMk cId="1405515022" sldId="291"/>
            <ac:spMk id="3" creationId="{3CFE3791-A7DC-4905-9DAF-2F05A0789953}"/>
          </ac:spMkLst>
        </pc:spChg>
      </pc:sldChg>
      <pc:sldChg chg="modSp del">
        <pc:chgData name="James Depue" userId="ce8b122cf7b10dd2" providerId="LiveId" clId="{9D1EEDB0-5676-4049-B97B-4A686E58B4D4}" dt="2024-10-26T14:48:16.808" v="1037" actId="47"/>
        <pc:sldMkLst>
          <pc:docMk/>
          <pc:sldMk cId="1520326379" sldId="292"/>
        </pc:sldMkLst>
        <pc:spChg chg="mod">
          <ac:chgData name="James Depue" userId="ce8b122cf7b10dd2" providerId="LiveId" clId="{9D1EEDB0-5676-4049-B97B-4A686E58B4D4}" dt="2024-10-26T13:18:13.286" v="1"/>
          <ac:spMkLst>
            <pc:docMk/>
            <pc:sldMk cId="1520326379" sldId="292"/>
            <ac:spMk id="3" creationId="{3CFE3791-A7DC-4905-9DAF-2F05A0789953}"/>
          </ac:spMkLst>
        </pc:spChg>
      </pc:sldChg>
      <pc:sldChg chg="modSp mod modAnim">
        <pc:chgData name="James Depue" userId="ce8b122cf7b10dd2" providerId="LiveId" clId="{9D1EEDB0-5676-4049-B97B-4A686E58B4D4}" dt="2024-10-27T11:57:01.167" v="6346" actId="6549"/>
        <pc:sldMkLst>
          <pc:docMk/>
          <pc:sldMk cId="3364579565" sldId="293"/>
        </pc:sldMkLst>
        <pc:spChg chg="mod">
          <ac:chgData name="James Depue" userId="ce8b122cf7b10dd2" providerId="LiveId" clId="{9D1EEDB0-5676-4049-B97B-4A686E58B4D4}" dt="2024-10-27T11:57:01.167" v="6346" actId="6549"/>
          <ac:spMkLst>
            <pc:docMk/>
            <pc:sldMk cId="3364579565" sldId="293"/>
            <ac:spMk id="3" creationId="{3CFE3791-A7DC-4905-9DAF-2F05A0789953}"/>
          </ac:spMkLst>
        </pc:spChg>
      </pc:sldChg>
      <pc:sldChg chg="modSp del">
        <pc:chgData name="James Depue" userId="ce8b122cf7b10dd2" providerId="LiveId" clId="{9D1EEDB0-5676-4049-B97B-4A686E58B4D4}" dt="2024-10-27T01:56:53.710" v="5040" actId="47"/>
        <pc:sldMkLst>
          <pc:docMk/>
          <pc:sldMk cId="298095591" sldId="294"/>
        </pc:sldMkLst>
        <pc:spChg chg="mod">
          <ac:chgData name="James Depue" userId="ce8b122cf7b10dd2" providerId="LiveId" clId="{9D1EEDB0-5676-4049-B97B-4A686E58B4D4}" dt="2024-10-26T13:18:13.286" v="1"/>
          <ac:spMkLst>
            <pc:docMk/>
            <pc:sldMk cId="298095591" sldId="294"/>
            <ac:spMk id="3" creationId="{3CFE3791-A7DC-4905-9DAF-2F05A0789953}"/>
          </ac:spMkLst>
        </pc:spChg>
      </pc:sldChg>
      <pc:sldChg chg="modSp del mod">
        <pc:chgData name="James Depue" userId="ce8b122cf7b10dd2" providerId="LiveId" clId="{9D1EEDB0-5676-4049-B97B-4A686E58B4D4}" dt="2024-10-26T15:31:58.108" v="2044" actId="47"/>
        <pc:sldMkLst>
          <pc:docMk/>
          <pc:sldMk cId="1586221706" sldId="295"/>
        </pc:sldMkLst>
        <pc:spChg chg="mod">
          <ac:chgData name="James Depue" userId="ce8b122cf7b10dd2" providerId="LiveId" clId="{9D1EEDB0-5676-4049-B97B-4A686E58B4D4}" dt="2024-10-26T15:31:20.102" v="2015" actId="21"/>
          <ac:spMkLst>
            <pc:docMk/>
            <pc:sldMk cId="1586221706" sldId="295"/>
            <ac:spMk id="3" creationId="{3CFE3791-A7DC-4905-9DAF-2F05A0789953}"/>
          </ac:spMkLst>
        </pc:spChg>
      </pc:sldChg>
      <pc:sldChg chg="modSp del mod">
        <pc:chgData name="James Depue" userId="ce8b122cf7b10dd2" providerId="LiveId" clId="{9D1EEDB0-5676-4049-B97B-4A686E58B4D4}" dt="2024-10-26T15:34:04.543" v="2065" actId="47"/>
        <pc:sldMkLst>
          <pc:docMk/>
          <pc:sldMk cId="1570974905" sldId="296"/>
        </pc:sldMkLst>
        <pc:spChg chg="mod">
          <ac:chgData name="James Depue" userId="ce8b122cf7b10dd2" providerId="LiveId" clId="{9D1EEDB0-5676-4049-B97B-4A686E58B4D4}" dt="2024-10-26T15:32:25.562" v="2045" actId="21"/>
          <ac:spMkLst>
            <pc:docMk/>
            <pc:sldMk cId="1570974905" sldId="296"/>
            <ac:spMk id="3" creationId="{3CFE3791-A7DC-4905-9DAF-2F05A0789953}"/>
          </ac:spMkLst>
        </pc:spChg>
      </pc:sldChg>
      <pc:sldChg chg="modSp mod modAnim">
        <pc:chgData name="James Depue" userId="ce8b122cf7b10dd2" providerId="LiveId" clId="{9D1EEDB0-5676-4049-B97B-4A686E58B4D4}" dt="2024-10-27T11:58:32.175" v="6374" actId="20577"/>
        <pc:sldMkLst>
          <pc:docMk/>
          <pc:sldMk cId="1386341294" sldId="297"/>
        </pc:sldMkLst>
        <pc:spChg chg="mod">
          <ac:chgData name="James Depue" userId="ce8b122cf7b10dd2" providerId="LiveId" clId="{9D1EEDB0-5676-4049-B97B-4A686E58B4D4}" dt="2024-10-27T11:58:32.175" v="6374" actId="20577"/>
          <ac:spMkLst>
            <pc:docMk/>
            <pc:sldMk cId="1386341294" sldId="297"/>
            <ac:spMk id="3" creationId="{3CFE3791-A7DC-4905-9DAF-2F05A0789953}"/>
          </ac:spMkLst>
        </pc:spChg>
      </pc:sldChg>
      <pc:sldChg chg="modSp mod modAnim">
        <pc:chgData name="James Depue" userId="ce8b122cf7b10dd2" providerId="LiveId" clId="{9D1EEDB0-5676-4049-B97B-4A686E58B4D4}" dt="2024-10-27T08:11:10.009" v="5486" actId="207"/>
        <pc:sldMkLst>
          <pc:docMk/>
          <pc:sldMk cId="595728669" sldId="298"/>
        </pc:sldMkLst>
        <pc:spChg chg="mod">
          <ac:chgData name="James Depue" userId="ce8b122cf7b10dd2" providerId="LiveId" clId="{9D1EEDB0-5676-4049-B97B-4A686E58B4D4}" dt="2024-10-27T08:11:10.009" v="5486" actId="207"/>
          <ac:spMkLst>
            <pc:docMk/>
            <pc:sldMk cId="595728669" sldId="298"/>
            <ac:spMk id="3" creationId="{3CFE3791-A7DC-4905-9DAF-2F05A0789953}"/>
          </ac:spMkLst>
        </pc:spChg>
      </pc:sldChg>
      <pc:sldChg chg="modSp del mod">
        <pc:chgData name="James Depue" userId="ce8b122cf7b10dd2" providerId="LiveId" clId="{9D1EEDB0-5676-4049-B97B-4A686E58B4D4}" dt="2024-10-27T01:50:46.169" v="4958" actId="47"/>
        <pc:sldMkLst>
          <pc:docMk/>
          <pc:sldMk cId="1131717668" sldId="299"/>
        </pc:sldMkLst>
        <pc:spChg chg="mod">
          <ac:chgData name="James Depue" userId="ce8b122cf7b10dd2" providerId="LiveId" clId="{9D1EEDB0-5676-4049-B97B-4A686E58B4D4}" dt="2024-10-27T00:14:14.724" v="3934" actId="255"/>
          <ac:spMkLst>
            <pc:docMk/>
            <pc:sldMk cId="1131717668" sldId="299"/>
            <ac:spMk id="3" creationId="{3CFE3791-A7DC-4905-9DAF-2F05A0789953}"/>
          </ac:spMkLst>
        </pc:spChg>
      </pc:sldChg>
      <pc:sldChg chg="modSp del">
        <pc:chgData name="James Depue" userId="ce8b122cf7b10dd2" providerId="LiveId" clId="{9D1EEDB0-5676-4049-B97B-4A686E58B4D4}" dt="2024-10-26T15:53:22.372" v="2195" actId="47"/>
        <pc:sldMkLst>
          <pc:docMk/>
          <pc:sldMk cId="2349824230" sldId="300"/>
        </pc:sldMkLst>
        <pc:spChg chg="mod">
          <ac:chgData name="James Depue" userId="ce8b122cf7b10dd2" providerId="LiveId" clId="{9D1EEDB0-5676-4049-B97B-4A686E58B4D4}" dt="2024-10-26T13:18:13.286" v="1"/>
          <ac:spMkLst>
            <pc:docMk/>
            <pc:sldMk cId="2349824230" sldId="300"/>
            <ac:spMk id="3" creationId="{3CFE3791-A7DC-4905-9DAF-2F05A0789953}"/>
          </ac:spMkLst>
        </pc:spChg>
      </pc:sldChg>
      <pc:sldChg chg="modSp mod ord modAnim">
        <pc:chgData name="James Depue" userId="ce8b122cf7b10dd2" providerId="LiveId" clId="{9D1EEDB0-5676-4049-B97B-4A686E58B4D4}" dt="2024-10-27T11:58:07.402" v="6362" actId="207"/>
        <pc:sldMkLst>
          <pc:docMk/>
          <pc:sldMk cId="739527488" sldId="301"/>
        </pc:sldMkLst>
        <pc:spChg chg="mod">
          <ac:chgData name="James Depue" userId="ce8b122cf7b10dd2" providerId="LiveId" clId="{9D1EEDB0-5676-4049-B97B-4A686E58B4D4}" dt="2024-10-27T11:58:07.402" v="6362" actId="207"/>
          <ac:spMkLst>
            <pc:docMk/>
            <pc:sldMk cId="739527488" sldId="301"/>
            <ac:spMk id="3" creationId="{3CFE3791-A7DC-4905-9DAF-2F05A0789953}"/>
          </ac:spMkLst>
        </pc:spChg>
      </pc:sldChg>
      <pc:sldChg chg="modSp del">
        <pc:chgData name="James Depue" userId="ce8b122cf7b10dd2" providerId="LiveId" clId="{9D1EEDB0-5676-4049-B97B-4A686E58B4D4}" dt="2024-10-27T01:56:55.124" v="5041" actId="47"/>
        <pc:sldMkLst>
          <pc:docMk/>
          <pc:sldMk cId="2332556170" sldId="302"/>
        </pc:sldMkLst>
        <pc:spChg chg="mod">
          <ac:chgData name="James Depue" userId="ce8b122cf7b10dd2" providerId="LiveId" clId="{9D1EEDB0-5676-4049-B97B-4A686E58B4D4}" dt="2024-10-26T13:18:13.286" v="1"/>
          <ac:spMkLst>
            <pc:docMk/>
            <pc:sldMk cId="2332556170" sldId="302"/>
            <ac:spMk id="3" creationId="{3CFE3791-A7DC-4905-9DAF-2F05A0789953}"/>
          </ac:spMkLst>
        </pc:spChg>
      </pc:sldChg>
      <pc:sldChg chg="modSp mod ord modAnim">
        <pc:chgData name="James Depue" userId="ce8b122cf7b10dd2" providerId="LiveId" clId="{9D1EEDB0-5676-4049-B97B-4A686E58B4D4}" dt="2024-10-27T11:59:08.846" v="6385" actId="207"/>
        <pc:sldMkLst>
          <pc:docMk/>
          <pc:sldMk cId="3863466290" sldId="303"/>
        </pc:sldMkLst>
        <pc:spChg chg="mod">
          <ac:chgData name="James Depue" userId="ce8b122cf7b10dd2" providerId="LiveId" clId="{9D1EEDB0-5676-4049-B97B-4A686E58B4D4}" dt="2024-10-27T11:59:08.846" v="6385" actId="207"/>
          <ac:spMkLst>
            <pc:docMk/>
            <pc:sldMk cId="3863466290" sldId="303"/>
            <ac:spMk id="3" creationId="{3CFE3791-A7DC-4905-9DAF-2F05A0789953}"/>
          </ac:spMkLst>
        </pc:spChg>
      </pc:sldChg>
      <pc:sldChg chg="modSp del mod">
        <pc:chgData name="James Depue" userId="ce8b122cf7b10dd2" providerId="LiveId" clId="{9D1EEDB0-5676-4049-B97B-4A686E58B4D4}" dt="2024-10-27T01:57:01.067" v="5043" actId="47"/>
        <pc:sldMkLst>
          <pc:docMk/>
          <pc:sldMk cId="3409282517" sldId="304"/>
        </pc:sldMkLst>
        <pc:spChg chg="mod">
          <ac:chgData name="James Depue" userId="ce8b122cf7b10dd2" providerId="LiveId" clId="{9D1EEDB0-5676-4049-B97B-4A686E58B4D4}" dt="2024-10-27T01:48:34.930" v="4951" actId="21"/>
          <ac:spMkLst>
            <pc:docMk/>
            <pc:sldMk cId="3409282517" sldId="304"/>
            <ac:spMk id="3" creationId="{3CFE3791-A7DC-4905-9DAF-2F05A0789953}"/>
          </ac:spMkLst>
        </pc:spChg>
      </pc:sldChg>
      <pc:sldChg chg="modSp del">
        <pc:chgData name="James Depue" userId="ce8b122cf7b10dd2" providerId="LiveId" clId="{9D1EEDB0-5676-4049-B97B-4A686E58B4D4}" dt="2024-10-27T01:50:24.594" v="4957" actId="47"/>
        <pc:sldMkLst>
          <pc:docMk/>
          <pc:sldMk cId="2734062231" sldId="305"/>
        </pc:sldMkLst>
        <pc:spChg chg="mod">
          <ac:chgData name="James Depue" userId="ce8b122cf7b10dd2" providerId="LiveId" clId="{9D1EEDB0-5676-4049-B97B-4A686E58B4D4}" dt="2024-10-26T13:18:13.286" v="1"/>
          <ac:spMkLst>
            <pc:docMk/>
            <pc:sldMk cId="2734062231" sldId="305"/>
            <ac:spMk id="3" creationId="{3CFE3791-A7DC-4905-9DAF-2F05A0789953}"/>
          </ac:spMkLst>
        </pc:spChg>
      </pc:sldChg>
      <pc:sldChg chg="modSp del">
        <pc:chgData name="James Depue" userId="ce8b122cf7b10dd2" providerId="LiveId" clId="{9D1EEDB0-5676-4049-B97B-4A686E58B4D4}" dt="2024-10-27T01:56:57.688" v="5042" actId="47"/>
        <pc:sldMkLst>
          <pc:docMk/>
          <pc:sldMk cId="3296720032" sldId="306"/>
        </pc:sldMkLst>
        <pc:spChg chg="mod">
          <ac:chgData name="James Depue" userId="ce8b122cf7b10dd2" providerId="LiveId" clId="{9D1EEDB0-5676-4049-B97B-4A686E58B4D4}" dt="2024-10-26T13:18:13.286" v="1"/>
          <ac:spMkLst>
            <pc:docMk/>
            <pc:sldMk cId="3296720032" sldId="306"/>
            <ac:spMk id="3" creationId="{3CFE3791-A7DC-4905-9DAF-2F05A0789953}"/>
          </ac:spMkLst>
        </pc:spChg>
      </pc:sldChg>
      <pc:sldChg chg="modSp mod modAnim">
        <pc:chgData name="James Depue" userId="ce8b122cf7b10dd2" providerId="LiveId" clId="{9D1EEDB0-5676-4049-B97B-4A686E58B4D4}" dt="2024-10-27T12:01:53.068" v="6402" actId="113"/>
        <pc:sldMkLst>
          <pc:docMk/>
          <pc:sldMk cId="3347131350" sldId="307"/>
        </pc:sldMkLst>
        <pc:spChg chg="mod">
          <ac:chgData name="James Depue" userId="ce8b122cf7b10dd2" providerId="LiveId" clId="{9D1EEDB0-5676-4049-B97B-4A686E58B4D4}" dt="2024-10-27T12:01:53.068" v="6402" actId="113"/>
          <ac:spMkLst>
            <pc:docMk/>
            <pc:sldMk cId="3347131350" sldId="307"/>
            <ac:spMk id="3" creationId="{1EC3F586-BA35-47EE-B602-42D160510BB6}"/>
          </ac:spMkLst>
        </pc:spChg>
        <pc:spChg chg="mod">
          <ac:chgData name="James Depue" userId="ce8b122cf7b10dd2" providerId="LiveId" clId="{9D1EEDB0-5676-4049-B97B-4A686E58B4D4}" dt="2024-10-26T13:18:13.286" v="1"/>
          <ac:spMkLst>
            <pc:docMk/>
            <pc:sldMk cId="3347131350" sldId="307"/>
            <ac:spMk id="4" creationId="{61CC26F7-908E-4025-ADD5-9E04FF26546C}"/>
          </ac:spMkLst>
        </pc:spChg>
        <pc:picChg chg="mod">
          <ac:chgData name="James Depue" userId="ce8b122cf7b10dd2" providerId="LiveId" clId="{9D1EEDB0-5676-4049-B97B-4A686E58B4D4}" dt="2024-10-27T08:38:12.553" v="5923" actId="1076"/>
          <ac:picMkLst>
            <pc:docMk/>
            <pc:sldMk cId="3347131350" sldId="307"/>
            <ac:picMk id="6" creationId="{2B7F932C-1660-4112-AD8C-975413C1F2E0}"/>
          </ac:picMkLst>
        </pc:picChg>
      </pc:sldChg>
      <pc:sldChg chg="modSp mod">
        <pc:chgData name="James Depue" userId="ce8b122cf7b10dd2" providerId="LiveId" clId="{9D1EEDB0-5676-4049-B97B-4A686E58B4D4}" dt="2024-10-27T08:45:16.635" v="6006" actId="20577"/>
        <pc:sldMkLst>
          <pc:docMk/>
          <pc:sldMk cId="3503235672" sldId="308"/>
        </pc:sldMkLst>
        <pc:spChg chg="mod">
          <ac:chgData name="James Depue" userId="ce8b122cf7b10dd2" providerId="LiveId" clId="{9D1EEDB0-5676-4049-B97B-4A686E58B4D4}" dt="2024-10-27T08:45:16.635" v="6006" actId="20577"/>
          <ac:spMkLst>
            <pc:docMk/>
            <pc:sldMk cId="3503235672" sldId="308"/>
            <ac:spMk id="3" creationId="{1EC3F586-BA35-47EE-B602-42D160510BB6}"/>
          </ac:spMkLst>
        </pc:spChg>
        <pc:spChg chg="mod">
          <ac:chgData name="James Depue" userId="ce8b122cf7b10dd2" providerId="LiveId" clId="{9D1EEDB0-5676-4049-B97B-4A686E58B4D4}" dt="2024-10-26T13:18:13.286" v="1"/>
          <ac:spMkLst>
            <pc:docMk/>
            <pc:sldMk cId="3503235672" sldId="308"/>
            <ac:spMk id="4" creationId="{61CC26F7-908E-4025-ADD5-9E04FF26546C}"/>
          </ac:spMkLst>
        </pc:spChg>
      </pc:sldChg>
      <pc:sldChg chg="modSp del">
        <pc:chgData name="James Depue" userId="ce8b122cf7b10dd2" providerId="LiveId" clId="{9D1EEDB0-5676-4049-B97B-4A686E58B4D4}" dt="2024-10-27T08:58:57.021" v="6170" actId="47"/>
        <pc:sldMkLst>
          <pc:docMk/>
          <pc:sldMk cId="656246375" sldId="309"/>
        </pc:sldMkLst>
        <pc:spChg chg="mod">
          <ac:chgData name="James Depue" userId="ce8b122cf7b10dd2" providerId="LiveId" clId="{9D1EEDB0-5676-4049-B97B-4A686E58B4D4}" dt="2024-10-26T13:18:13.286" v="1"/>
          <ac:spMkLst>
            <pc:docMk/>
            <pc:sldMk cId="656246375" sldId="309"/>
            <ac:spMk id="3" creationId="{1EC3F586-BA35-47EE-B602-42D160510BB6}"/>
          </ac:spMkLst>
        </pc:spChg>
        <pc:spChg chg="mod">
          <ac:chgData name="James Depue" userId="ce8b122cf7b10dd2" providerId="LiveId" clId="{9D1EEDB0-5676-4049-B97B-4A686E58B4D4}" dt="2024-10-26T13:18:13.286" v="1"/>
          <ac:spMkLst>
            <pc:docMk/>
            <pc:sldMk cId="656246375" sldId="309"/>
            <ac:spMk id="4" creationId="{61CC26F7-908E-4025-ADD5-9E04FF26546C}"/>
          </ac:spMkLst>
        </pc:spChg>
        <pc:picChg chg="mod">
          <ac:chgData name="James Depue" userId="ce8b122cf7b10dd2" providerId="LiveId" clId="{9D1EEDB0-5676-4049-B97B-4A686E58B4D4}" dt="2024-10-26T13:18:13.286" v="1"/>
          <ac:picMkLst>
            <pc:docMk/>
            <pc:sldMk cId="656246375" sldId="309"/>
            <ac:picMk id="8" creationId="{9BF367B7-249E-40F9-8C6A-C04AB9E03826}"/>
          </ac:picMkLst>
        </pc:picChg>
      </pc:sldChg>
      <pc:sldChg chg="modSp mod">
        <pc:chgData name="James Depue" userId="ce8b122cf7b10dd2" providerId="LiveId" clId="{9D1EEDB0-5676-4049-B97B-4A686E58B4D4}" dt="2024-10-27T12:04:43.127" v="6406" actId="113"/>
        <pc:sldMkLst>
          <pc:docMk/>
          <pc:sldMk cId="757082612" sldId="310"/>
        </pc:sldMkLst>
        <pc:spChg chg="mod">
          <ac:chgData name="James Depue" userId="ce8b122cf7b10dd2" providerId="LiveId" clId="{9D1EEDB0-5676-4049-B97B-4A686E58B4D4}" dt="2024-10-27T12:04:43.127" v="6406" actId="113"/>
          <ac:spMkLst>
            <pc:docMk/>
            <pc:sldMk cId="757082612" sldId="310"/>
            <ac:spMk id="3" creationId="{1EC3F586-BA35-47EE-B602-42D160510BB6}"/>
          </ac:spMkLst>
        </pc:spChg>
        <pc:spChg chg="mod">
          <ac:chgData name="James Depue" userId="ce8b122cf7b10dd2" providerId="LiveId" clId="{9D1EEDB0-5676-4049-B97B-4A686E58B4D4}" dt="2024-10-26T13:18:13.286" v="1"/>
          <ac:spMkLst>
            <pc:docMk/>
            <pc:sldMk cId="757082612" sldId="310"/>
            <ac:spMk id="4" creationId="{61CC26F7-908E-4025-ADD5-9E04FF26546C}"/>
          </ac:spMkLst>
        </pc:spChg>
      </pc:sldChg>
      <pc:sldChg chg="modSp del mod">
        <pc:chgData name="James Depue" userId="ce8b122cf7b10dd2" providerId="LiveId" clId="{9D1EEDB0-5676-4049-B97B-4A686E58B4D4}" dt="2024-10-27T02:01:26.114" v="5068" actId="47"/>
        <pc:sldMkLst>
          <pc:docMk/>
          <pc:sldMk cId="3243009358" sldId="311"/>
        </pc:sldMkLst>
        <pc:spChg chg="mod">
          <ac:chgData name="James Depue" userId="ce8b122cf7b10dd2" providerId="LiveId" clId="{9D1EEDB0-5676-4049-B97B-4A686E58B4D4}" dt="2024-10-27T02:01:05.235" v="5065" actId="21"/>
          <ac:spMkLst>
            <pc:docMk/>
            <pc:sldMk cId="3243009358" sldId="311"/>
            <ac:spMk id="3" creationId="{1EC3F586-BA35-47EE-B602-42D160510BB6}"/>
          </ac:spMkLst>
        </pc:spChg>
        <pc:spChg chg="mod">
          <ac:chgData name="James Depue" userId="ce8b122cf7b10dd2" providerId="LiveId" clId="{9D1EEDB0-5676-4049-B97B-4A686E58B4D4}" dt="2024-10-26T13:18:13.286" v="1"/>
          <ac:spMkLst>
            <pc:docMk/>
            <pc:sldMk cId="3243009358" sldId="311"/>
            <ac:spMk id="4" creationId="{61CC26F7-908E-4025-ADD5-9E04FF26546C}"/>
          </ac:spMkLst>
        </pc:spChg>
      </pc:sldChg>
      <pc:sldChg chg="addSp modSp mod modAnim">
        <pc:chgData name="James Depue" userId="ce8b122cf7b10dd2" providerId="LiveId" clId="{9D1EEDB0-5676-4049-B97B-4A686E58B4D4}" dt="2024-10-27T12:16:06.662" v="6501"/>
        <pc:sldMkLst>
          <pc:docMk/>
          <pc:sldMk cId="3799049764" sldId="312"/>
        </pc:sldMkLst>
        <pc:spChg chg="mod">
          <ac:chgData name="James Depue" userId="ce8b122cf7b10dd2" providerId="LiveId" clId="{9D1EEDB0-5676-4049-B97B-4A686E58B4D4}" dt="2024-10-27T12:15:47.050" v="6500" actId="5793"/>
          <ac:spMkLst>
            <pc:docMk/>
            <pc:sldMk cId="3799049764" sldId="312"/>
            <ac:spMk id="3" creationId="{1EC3F586-BA35-47EE-B602-42D160510BB6}"/>
          </ac:spMkLst>
        </pc:spChg>
        <pc:spChg chg="mod">
          <ac:chgData name="James Depue" userId="ce8b122cf7b10dd2" providerId="LiveId" clId="{9D1EEDB0-5676-4049-B97B-4A686E58B4D4}" dt="2024-10-26T13:18:13.286" v="1"/>
          <ac:spMkLst>
            <pc:docMk/>
            <pc:sldMk cId="3799049764" sldId="312"/>
            <ac:spMk id="4" creationId="{61CC26F7-908E-4025-ADD5-9E04FF26546C}"/>
          </ac:spMkLst>
        </pc:spChg>
        <pc:picChg chg="add mod">
          <ac:chgData name="James Depue" userId="ce8b122cf7b10dd2" providerId="LiveId" clId="{9D1EEDB0-5676-4049-B97B-4A686E58B4D4}" dt="2024-10-27T12:12:06.498" v="6463" actId="1076"/>
          <ac:picMkLst>
            <pc:docMk/>
            <pc:sldMk cId="3799049764" sldId="312"/>
            <ac:picMk id="2" creationId="{5E518266-8359-6CF4-1791-CE458E1313DA}"/>
          </ac:picMkLst>
        </pc:picChg>
        <pc:picChg chg="mod">
          <ac:chgData name="James Depue" userId="ce8b122cf7b10dd2" providerId="LiveId" clId="{9D1EEDB0-5676-4049-B97B-4A686E58B4D4}" dt="2024-10-27T12:13:13.851" v="6477" actId="1076"/>
          <ac:picMkLst>
            <pc:docMk/>
            <pc:sldMk cId="3799049764" sldId="312"/>
            <ac:picMk id="5" creationId="{39EF822E-FC0C-41DB-A75B-5085AF304BA8}"/>
          </ac:picMkLst>
        </pc:picChg>
      </pc:sldChg>
      <pc:sldChg chg="modSp del mod">
        <pc:chgData name="James Depue" userId="ce8b122cf7b10dd2" providerId="LiveId" clId="{9D1EEDB0-5676-4049-B97B-4A686E58B4D4}" dt="2024-10-27T09:02:19.140" v="6225" actId="47"/>
        <pc:sldMkLst>
          <pc:docMk/>
          <pc:sldMk cId="1164428763" sldId="313"/>
        </pc:sldMkLst>
        <pc:spChg chg="mod">
          <ac:chgData name="James Depue" userId="ce8b122cf7b10dd2" providerId="LiveId" clId="{9D1EEDB0-5676-4049-B97B-4A686E58B4D4}" dt="2024-10-27T08:59:40.514" v="6173" actId="21"/>
          <ac:spMkLst>
            <pc:docMk/>
            <pc:sldMk cId="1164428763" sldId="313"/>
            <ac:spMk id="3" creationId="{3CFE3791-A7DC-4905-9DAF-2F05A0789953}"/>
          </ac:spMkLst>
        </pc:spChg>
      </pc:sldChg>
      <pc:sldChg chg="modSp mod ord">
        <pc:chgData name="James Depue" userId="ce8b122cf7b10dd2" providerId="LiveId" clId="{9D1EEDB0-5676-4049-B97B-4A686E58B4D4}" dt="2024-10-27T11:48:03.028" v="6232" actId="113"/>
        <pc:sldMkLst>
          <pc:docMk/>
          <pc:sldMk cId="3071029127" sldId="314"/>
        </pc:sldMkLst>
        <pc:spChg chg="mod">
          <ac:chgData name="James Depue" userId="ce8b122cf7b10dd2" providerId="LiveId" clId="{9D1EEDB0-5676-4049-B97B-4A686E58B4D4}" dt="2024-10-27T11:48:03.028" v="6232" actId="113"/>
          <ac:spMkLst>
            <pc:docMk/>
            <pc:sldMk cId="3071029127" sldId="314"/>
            <ac:spMk id="3" creationId="{1EC3F586-BA35-47EE-B602-42D160510BB6}"/>
          </ac:spMkLst>
        </pc:spChg>
        <pc:spChg chg="mod">
          <ac:chgData name="James Depue" userId="ce8b122cf7b10dd2" providerId="LiveId" clId="{9D1EEDB0-5676-4049-B97B-4A686E58B4D4}" dt="2024-10-26T13:18:13.286" v="1"/>
          <ac:spMkLst>
            <pc:docMk/>
            <pc:sldMk cId="3071029127" sldId="314"/>
            <ac:spMk id="4" creationId="{61CC26F7-908E-4025-ADD5-9E04FF26546C}"/>
          </ac:spMkLst>
        </pc:spChg>
      </pc:sldChg>
      <pc:sldChg chg="modSp del mod">
        <pc:chgData name="James Depue" userId="ce8b122cf7b10dd2" providerId="LiveId" clId="{9D1EEDB0-5676-4049-B97B-4A686E58B4D4}" dt="2024-10-26T13:46:28.642" v="254" actId="47"/>
        <pc:sldMkLst>
          <pc:docMk/>
          <pc:sldMk cId="3062482351" sldId="315"/>
        </pc:sldMkLst>
        <pc:spChg chg="mod">
          <ac:chgData name="James Depue" userId="ce8b122cf7b10dd2" providerId="LiveId" clId="{9D1EEDB0-5676-4049-B97B-4A686E58B4D4}" dt="2024-10-26T13:45:09.212" v="180" actId="14100"/>
          <ac:spMkLst>
            <pc:docMk/>
            <pc:sldMk cId="3062482351" sldId="315"/>
            <ac:spMk id="3" creationId="{1EC3F586-BA35-47EE-B602-42D160510BB6}"/>
          </ac:spMkLst>
        </pc:spChg>
        <pc:spChg chg="mod">
          <ac:chgData name="James Depue" userId="ce8b122cf7b10dd2" providerId="LiveId" clId="{9D1EEDB0-5676-4049-B97B-4A686E58B4D4}" dt="2024-10-26T13:18:13.286" v="1"/>
          <ac:spMkLst>
            <pc:docMk/>
            <pc:sldMk cId="3062482351" sldId="315"/>
            <ac:spMk id="4" creationId="{61CC26F7-908E-4025-ADD5-9E04FF26546C}"/>
          </ac:spMkLst>
        </pc:spChg>
      </pc:sldChg>
      <pc:sldChg chg="modSp del mod">
        <pc:chgData name="James Depue" userId="ce8b122cf7b10dd2" providerId="LiveId" clId="{9D1EEDB0-5676-4049-B97B-4A686E58B4D4}" dt="2024-10-26T13:52:07.262" v="297" actId="47"/>
        <pc:sldMkLst>
          <pc:docMk/>
          <pc:sldMk cId="3449783551" sldId="316"/>
        </pc:sldMkLst>
        <pc:spChg chg="mod">
          <ac:chgData name="James Depue" userId="ce8b122cf7b10dd2" providerId="LiveId" clId="{9D1EEDB0-5676-4049-B97B-4A686E58B4D4}" dt="2024-10-26T13:51:37.684" v="294" actId="21"/>
          <ac:spMkLst>
            <pc:docMk/>
            <pc:sldMk cId="3449783551" sldId="316"/>
            <ac:spMk id="3" creationId="{1EC3F586-BA35-47EE-B602-42D160510BB6}"/>
          </ac:spMkLst>
        </pc:spChg>
        <pc:spChg chg="mod">
          <ac:chgData name="James Depue" userId="ce8b122cf7b10dd2" providerId="LiveId" clId="{9D1EEDB0-5676-4049-B97B-4A686E58B4D4}" dt="2024-10-26T13:18:13.286" v="1"/>
          <ac:spMkLst>
            <pc:docMk/>
            <pc:sldMk cId="3449783551" sldId="316"/>
            <ac:spMk id="4" creationId="{61CC26F7-908E-4025-ADD5-9E04FF26546C}"/>
          </ac:spMkLst>
        </pc:spChg>
      </pc:sldChg>
      <pc:sldChg chg="modSp del">
        <pc:chgData name="James Depue" userId="ce8b122cf7b10dd2" providerId="LiveId" clId="{9D1EEDB0-5676-4049-B97B-4A686E58B4D4}" dt="2024-10-27T08:58:08.816" v="6165" actId="47"/>
        <pc:sldMkLst>
          <pc:docMk/>
          <pc:sldMk cId="3153866939" sldId="317"/>
        </pc:sldMkLst>
        <pc:spChg chg="mod">
          <ac:chgData name="James Depue" userId="ce8b122cf7b10dd2" providerId="LiveId" clId="{9D1EEDB0-5676-4049-B97B-4A686E58B4D4}" dt="2024-10-26T13:18:13.286" v="1"/>
          <ac:spMkLst>
            <pc:docMk/>
            <pc:sldMk cId="3153866939" sldId="317"/>
            <ac:spMk id="3" creationId="{1EC3F586-BA35-47EE-B602-42D160510BB6}"/>
          </ac:spMkLst>
        </pc:spChg>
        <pc:spChg chg="mod">
          <ac:chgData name="James Depue" userId="ce8b122cf7b10dd2" providerId="LiveId" clId="{9D1EEDB0-5676-4049-B97B-4A686E58B4D4}" dt="2024-10-26T13:18:13.286" v="1"/>
          <ac:spMkLst>
            <pc:docMk/>
            <pc:sldMk cId="3153866939" sldId="317"/>
            <ac:spMk id="4" creationId="{61CC26F7-908E-4025-ADD5-9E04FF26546C}"/>
          </ac:spMkLst>
        </pc:spChg>
        <pc:picChg chg="mod">
          <ac:chgData name="James Depue" userId="ce8b122cf7b10dd2" providerId="LiveId" clId="{9D1EEDB0-5676-4049-B97B-4A686E58B4D4}" dt="2024-10-26T13:18:13.286" v="1"/>
          <ac:picMkLst>
            <pc:docMk/>
            <pc:sldMk cId="3153866939" sldId="317"/>
            <ac:picMk id="5" creationId="{CD5B0F3D-0F64-4E34-8005-BB5F7EA90F44}"/>
          </ac:picMkLst>
        </pc:picChg>
      </pc:sldChg>
      <pc:sldChg chg="modSp mod ord">
        <pc:chgData name="James Depue" userId="ce8b122cf7b10dd2" providerId="LiveId" clId="{9D1EEDB0-5676-4049-B97B-4A686E58B4D4}" dt="2024-10-27T12:03:39.905" v="6404" actId="113"/>
        <pc:sldMkLst>
          <pc:docMk/>
          <pc:sldMk cId="3360684480" sldId="318"/>
        </pc:sldMkLst>
        <pc:spChg chg="mod">
          <ac:chgData name="James Depue" userId="ce8b122cf7b10dd2" providerId="LiveId" clId="{9D1EEDB0-5676-4049-B97B-4A686E58B4D4}" dt="2024-10-27T12:03:39.905" v="6404" actId="113"/>
          <ac:spMkLst>
            <pc:docMk/>
            <pc:sldMk cId="3360684480" sldId="318"/>
            <ac:spMk id="3" creationId="{1EC3F586-BA35-47EE-B602-42D160510BB6}"/>
          </ac:spMkLst>
        </pc:spChg>
        <pc:spChg chg="mod">
          <ac:chgData name="James Depue" userId="ce8b122cf7b10dd2" providerId="LiveId" clId="{9D1EEDB0-5676-4049-B97B-4A686E58B4D4}" dt="2024-10-26T13:18:13.286" v="1"/>
          <ac:spMkLst>
            <pc:docMk/>
            <pc:sldMk cId="3360684480" sldId="318"/>
            <ac:spMk id="4" creationId="{61CC26F7-908E-4025-ADD5-9E04FF26546C}"/>
          </ac:spMkLst>
        </pc:spChg>
      </pc:sldChg>
      <pc:sldChg chg="modSp del mod">
        <pc:chgData name="James Depue" userId="ce8b122cf7b10dd2" providerId="LiveId" clId="{9D1EEDB0-5676-4049-B97B-4A686E58B4D4}" dt="2024-10-27T02:00:08.567" v="5061" actId="47"/>
        <pc:sldMkLst>
          <pc:docMk/>
          <pc:sldMk cId="1617129401" sldId="319"/>
        </pc:sldMkLst>
        <pc:spChg chg="mod">
          <ac:chgData name="James Depue" userId="ce8b122cf7b10dd2" providerId="LiveId" clId="{9D1EEDB0-5676-4049-B97B-4A686E58B4D4}" dt="2024-10-27T01:59:29.523" v="5056" actId="21"/>
          <ac:spMkLst>
            <pc:docMk/>
            <pc:sldMk cId="1617129401" sldId="319"/>
            <ac:spMk id="3" creationId="{1EC3F586-BA35-47EE-B602-42D160510BB6}"/>
          </ac:spMkLst>
        </pc:spChg>
        <pc:spChg chg="mod">
          <ac:chgData name="James Depue" userId="ce8b122cf7b10dd2" providerId="LiveId" clId="{9D1EEDB0-5676-4049-B97B-4A686E58B4D4}" dt="2024-10-26T13:18:13.286" v="1"/>
          <ac:spMkLst>
            <pc:docMk/>
            <pc:sldMk cId="1617129401" sldId="319"/>
            <ac:spMk id="4" creationId="{61CC26F7-908E-4025-ADD5-9E04FF26546C}"/>
          </ac:spMkLst>
        </pc:spChg>
      </pc:sldChg>
      <pc:sldChg chg="modSp add del">
        <pc:chgData name="James Depue" userId="ce8b122cf7b10dd2" providerId="LiveId" clId="{9D1EEDB0-5676-4049-B97B-4A686E58B4D4}" dt="2024-10-27T01:51:14.883" v="4963" actId="47"/>
        <pc:sldMkLst>
          <pc:docMk/>
          <pc:sldMk cId="1663606606" sldId="320"/>
        </pc:sldMkLst>
        <pc:spChg chg="mod">
          <ac:chgData name="James Depue" userId="ce8b122cf7b10dd2" providerId="LiveId" clId="{9D1EEDB0-5676-4049-B97B-4A686E58B4D4}" dt="2024-10-26T13:18:13.286" v="1"/>
          <ac:spMkLst>
            <pc:docMk/>
            <pc:sldMk cId="1663606606" sldId="320"/>
            <ac:spMk id="3" creationId="{3CFE3791-A7DC-4905-9DAF-2F05A0789953}"/>
          </ac:spMkLst>
        </pc:spChg>
      </pc:sldChg>
      <pc:sldChg chg="modSp add del mod modAnim">
        <pc:chgData name="James Depue" userId="ce8b122cf7b10dd2" providerId="LiveId" clId="{9D1EEDB0-5676-4049-B97B-4A686E58B4D4}" dt="2024-10-27T11:59:25.834" v="6389" actId="20577"/>
        <pc:sldMkLst>
          <pc:docMk/>
          <pc:sldMk cId="2675287919" sldId="321"/>
        </pc:sldMkLst>
        <pc:spChg chg="mod">
          <ac:chgData name="James Depue" userId="ce8b122cf7b10dd2" providerId="LiveId" clId="{9D1EEDB0-5676-4049-B97B-4A686E58B4D4}" dt="2024-10-27T11:59:25.834" v="6389" actId="20577"/>
          <ac:spMkLst>
            <pc:docMk/>
            <pc:sldMk cId="2675287919" sldId="321"/>
            <ac:spMk id="3" creationId="{3CFE3791-A7DC-4905-9DAF-2F05A0789953}"/>
          </ac:spMkLst>
        </pc:spChg>
      </pc:sldChg>
      <pc:sldChg chg="modSp del mod">
        <pc:chgData name="James Depue" userId="ce8b122cf7b10dd2" providerId="LiveId" clId="{9D1EEDB0-5676-4049-B97B-4A686E58B4D4}" dt="2024-10-27T01:52:44.314" v="4995" actId="47"/>
        <pc:sldMkLst>
          <pc:docMk/>
          <pc:sldMk cId="2312218112" sldId="322"/>
        </pc:sldMkLst>
        <pc:spChg chg="mod">
          <ac:chgData name="James Depue" userId="ce8b122cf7b10dd2" providerId="LiveId" clId="{9D1EEDB0-5676-4049-B97B-4A686E58B4D4}" dt="2024-10-27T01:52:02.438" v="4980" actId="21"/>
          <ac:spMkLst>
            <pc:docMk/>
            <pc:sldMk cId="2312218112" sldId="322"/>
            <ac:spMk id="3" creationId="{3CFE3791-A7DC-4905-9DAF-2F05A0789953}"/>
          </ac:spMkLst>
        </pc:spChg>
      </pc:sldChg>
      <pc:sldChg chg="modSp mod">
        <pc:chgData name="James Depue" userId="ce8b122cf7b10dd2" providerId="LiveId" clId="{9D1EEDB0-5676-4049-B97B-4A686E58B4D4}" dt="2024-10-27T12:00:33.457" v="6395" actId="113"/>
        <pc:sldMkLst>
          <pc:docMk/>
          <pc:sldMk cId="1915113711" sldId="323"/>
        </pc:sldMkLst>
        <pc:spChg chg="mod">
          <ac:chgData name="James Depue" userId="ce8b122cf7b10dd2" providerId="LiveId" clId="{9D1EEDB0-5676-4049-B97B-4A686E58B4D4}" dt="2024-10-27T12:00:33.457" v="6395" actId="113"/>
          <ac:spMkLst>
            <pc:docMk/>
            <pc:sldMk cId="1915113711" sldId="323"/>
            <ac:spMk id="3" creationId="{3CFE3791-A7DC-4905-9DAF-2F05A0789953}"/>
          </ac:spMkLst>
        </pc:spChg>
      </pc:sldChg>
      <pc:sldChg chg="modSp del mod">
        <pc:chgData name="James Depue" userId="ce8b122cf7b10dd2" providerId="LiveId" clId="{9D1EEDB0-5676-4049-B97B-4A686E58B4D4}" dt="2024-10-27T01:54:17.361" v="5015" actId="47"/>
        <pc:sldMkLst>
          <pc:docMk/>
          <pc:sldMk cId="40296174" sldId="324"/>
        </pc:sldMkLst>
        <pc:spChg chg="mod">
          <ac:chgData name="James Depue" userId="ce8b122cf7b10dd2" providerId="LiveId" clId="{9D1EEDB0-5676-4049-B97B-4A686E58B4D4}" dt="2024-10-27T01:53:52.088" v="5005" actId="21"/>
          <ac:spMkLst>
            <pc:docMk/>
            <pc:sldMk cId="40296174" sldId="324"/>
            <ac:spMk id="3" creationId="{3CFE3791-A7DC-4905-9DAF-2F05A0789953}"/>
          </ac:spMkLst>
        </pc:spChg>
      </pc:sldChg>
      <pc:sldChg chg="modSp mod">
        <pc:chgData name="James Depue" userId="ce8b122cf7b10dd2" providerId="LiveId" clId="{9D1EEDB0-5676-4049-B97B-4A686E58B4D4}" dt="2024-10-27T08:32:01.488" v="5890" actId="207"/>
        <pc:sldMkLst>
          <pc:docMk/>
          <pc:sldMk cId="3182415007" sldId="325"/>
        </pc:sldMkLst>
        <pc:spChg chg="mod">
          <ac:chgData name="James Depue" userId="ce8b122cf7b10dd2" providerId="LiveId" clId="{9D1EEDB0-5676-4049-B97B-4A686E58B4D4}" dt="2024-10-27T08:32:01.488" v="5890" actId="207"/>
          <ac:spMkLst>
            <pc:docMk/>
            <pc:sldMk cId="3182415007" sldId="325"/>
            <ac:spMk id="3" creationId="{3CFE3791-A7DC-4905-9DAF-2F05A0789953}"/>
          </ac:spMkLst>
        </pc:spChg>
      </pc:sldChg>
      <pc:sldChg chg="modSp del mod">
        <pc:chgData name="James Depue" userId="ce8b122cf7b10dd2" providerId="LiveId" clId="{9D1EEDB0-5676-4049-B97B-4A686E58B4D4}" dt="2024-10-27T01:55:35.097" v="5031" actId="47"/>
        <pc:sldMkLst>
          <pc:docMk/>
          <pc:sldMk cId="2991126923" sldId="326"/>
        </pc:sldMkLst>
        <pc:spChg chg="mod">
          <ac:chgData name="James Depue" userId="ce8b122cf7b10dd2" providerId="LiveId" clId="{9D1EEDB0-5676-4049-B97B-4A686E58B4D4}" dt="2024-10-27T01:55:06.329" v="5019" actId="21"/>
          <ac:spMkLst>
            <pc:docMk/>
            <pc:sldMk cId="2991126923" sldId="326"/>
            <ac:spMk id="3" creationId="{3CFE3791-A7DC-4905-9DAF-2F05A0789953}"/>
          </ac:spMkLst>
        </pc:spChg>
      </pc:sldChg>
      <pc:sldChg chg="modSp mod modAnim">
        <pc:chgData name="James Depue" userId="ce8b122cf7b10dd2" providerId="LiveId" clId="{9D1EEDB0-5676-4049-B97B-4A686E58B4D4}" dt="2024-10-27T12:01:11.784" v="6398" actId="113"/>
        <pc:sldMkLst>
          <pc:docMk/>
          <pc:sldMk cId="2039576959" sldId="327"/>
        </pc:sldMkLst>
        <pc:spChg chg="mod">
          <ac:chgData name="James Depue" userId="ce8b122cf7b10dd2" providerId="LiveId" clId="{9D1EEDB0-5676-4049-B97B-4A686E58B4D4}" dt="2024-10-27T12:01:11.784" v="6398" actId="113"/>
          <ac:spMkLst>
            <pc:docMk/>
            <pc:sldMk cId="2039576959" sldId="327"/>
            <ac:spMk id="3" creationId="{3CFE3791-A7DC-4905-9DAF-2F05A0789953}"/>
          </ac:spMkLst>
        </pc:spChg>
      </pc:sldChg>
      <pc:sldChg chg="del">
        <pc:chgData name="James Depue" userId="ce8b122cf7b10dd2" providerId="LiveId" clId="{9D1EEDB0-5676-4049-B97B-4A686E58B4D4}" dt="2024-10-26T23:03:26.297" v="3029" actId="47"/>
        <pc:sldMkLst>
          <pc:docMk/>
          <pc:sldMk cId="1648218191" sldId="328"/>
        </pc:sldMkLst>
      </pc:sldChg>
      <pc:sldChg chg="modSp">
        <pc:chgData name="James Depue" userId="ce8b122cf7b10dd2" providerId="LiveId" clId="{9D1EEDB0-5676-4049-B97B-4A686E58B4D4}" dt="2024-10-26T13:18:13.286" v="1"/>
        <pc:sldMkLst>
          <pc:docMk/>
          <pc:sldMk cId="2155392086" sldId="329"/>
        </pc:sldMkLst>
        <pc:spChg chg="mod">
          <ac:chgData name="James Depue" userId="ce8b122cf7b10dd2" providerId="LiveId" clId="{9D1EEDB0-5676-4049-B97B-4A686E58B4D4}" dt="2024-10-26T13:18:13.286" v="1"/>
          <ac:spMkLst>
            <pc:docMk/>
            <pc:sldMk cId="2155392086" sldId="329"/>
            <ac:spMk id="3" creationId="{00000000-0000-0000-0000-000000000000}"/>
          </ac:spMkLst>
        </pc:spChg>
      </pc:sldChg>
      <pc:sldChg chg="modSp">
        <pc:chgData name="James Depue" userId="ce8b122cf7b10dd2" providerId="LiveId" clId="{9D1EEDB0-5676-4049-B97B-4A686E58B4D4}" dt="2024-10-26T13:18:13.286" v="1"/>
        <pc:sldMkLst>
          <pc:docMk/>
          <pc:sldMk cId="1883625493" sldId="330"/>
        </pc:sldMkLst>
        <pc:spChg chg="mod">
          <ac:chgData name="James Depue" userId="ce8b122cf7b10dd2" providerId="LiveId" clId="{9D1EEDB0-5676-4049-B97B-4A686E58B4D4}" dt="2024-10-26T13:18:13.286" v="1"/>
          <ac:spMkLst>
            <pc:docMk/>
            <pc:sldMk cId="1883625493" sldId="330"/>
            <ac:spMk id="3" creationId="{00000000-0000-0000-0000-000000000000}"/>
          </ac:spMkLst>
        </pc:spChg>
      </pc:sldChg>
      <pc:sldChg chg="modSp">
        <pc:chgData name="James Depue" userId="ce8b122cf7b10dd2" providerId="LiveId" clId="{9D1EEDB0-5676-4049-B97B-4A686E58B4D4}" dt="2024-10-26T13:18:13.286" v="1"/>
        <pc:sldMkLst>
          <pc:docMk/>
          <pc:sldMk cId="1984004453" sldId="331"/>
        </pc:sldMkLst>
        <pc:spChg chg="mod">
          <ac:chgData name="James Depue" userId="ce8b122cf7b10dd2" providerId="LiveId" clId="{9D1EEDB0-5676-4049-B97B-4A686E58B4D4}" dt="2024-10-26T13:18:13.286" v="1"/>
          <ac:spMkLst>
            <pc:docMk/>
            <pc:sldMk cId="1984004453" sldId="331"/>
            <ac:spMk id="3" creationId="{00000000-0000-0000-0000-000000000000}"/>
          </ac:spMkLst>
        </pc:spChg>
      </pc:sldChg>
      <pc:sldChg chg="modSp">
        <pc:chgData name="James Depue" userId="ce8b122cf7b10dd2" providerId="LiveId" clId="{9D1EEDB0-5676-4049-B97B-4A686E58B4D4}" dt="2024-10-26T13:18:13.286" v="1"/>
        <pc:sldMkLst>
          <pc:docMk/>
          <pc:sldMk cId="965784476" sldId="332"/>
        </pc:sldMkLst>
        <pc:spChg chg="mod">
          <ac:chgData name="James Depue" userId="ce8b122cf7b10dd2" providerId="LiveId" clId="{9D1EEDB0-5676-4049-B97B-4A686E58B4D4}" dt="2024-10-26T13:18:13.286" v="1"/>
          <ac:spMkLst>
            <pc:docMk/>
            <pc:sldMk cId="965784476" sldId="332"/>
            <ac:spMk id="3" creationId="{00000000-0000-0000-0000-000000000000}"/>
          </ac:spMkLst>
        </pc:spChg>
      </pc:sldChg>
      <pc:sldChg chg="modSp">
        <pc:chgData name="James Depue" userId="ce8b122cf7b10dd2" providerId="LiveId" clId="{9D1EEDB0-5676-4049-B97B-4A686E58B4D4}" dt="2024-10-26T13:18:13.286" v="1"/>
        <pc:sldMkLst>
          <pc:docMk/>
          <pc:sldMk cId="2160065738" sldId="333"/>
        </pc:sldMkLst>
        <pc:spChg chg="mod">
          <ac:chgData name="James Depue" userId="ce8b122cf7b10dd2" providerId="LiveId" clId="{9D1EEDB0-5676-4049-B97B-4A686E58B4D4}" dt="2024-10-26T13:18:13.286" v="1"/>
          <ac:spMkLst>
            <pc:docMk/>
            <pc:sldMk cId="2160065738" sldId="333"/>
            <ac:spMk id="3" creationId="{00000000-0000-0000-0000-000000000000}"/>
          </ac:spMkLst>
        </pc:spChg>
      </pc:sldChg>
      <pc:sldChg chg="modSp">
        <pc:chgData name="James Depue" userId="ce8b122cf7b10dd2" providerId="LiveId" clId="{9D1EEDB0-5676-4049-B97B-4A686E58B4D4}" dt="2024-10-26T13:18:13.286" v="1"/>
        <pc:sldMkLst>
          <pc:docMk/>
          <pc:sldMk cId="3401751211" sldId="334"/>
        </pc:sldMkLst>
        <pc:spChg chg="mod">
          <ac:chgData name="James Depue" userId="ce8b122cf7b10dd2" providerId="LiveId" clId="{9D1EEDB0-5676-4049-B97B-4A686E58B4D4}" dt="2024-10-26T13:18:13.286" v="1"/>
          <ac:spMkLst>
            <pc:docMk/>
            <pc:sldMk cId="3401751211" sldId="334"/>
            <ac:spMk id="3" creationId="{00000000-0000-0000-0000-000000000000}"/>
          </ac:spMkLst>
        </pc:spChg>
      </pc:sldChg>
      <pc:sldChg chg="modSp del mod">
        <pc:chgData name="James Depue" userId="ce8b122cf7b10dd2" providerId="LiveId" clId="{9D1EEDB0-5676-4049-B97B-4A686E58B4D4}" dt="2024-10-26T15:53:04.213" v="2194" actId="47"/>
        <pc:sldMkLst>
          <pc:docMk/>
          <pc:sldMk cId="1798006725" sldId="335"/>
        </pc:sldMkLst>
        <pc:spChg chg="mod">
          <ac:chgData name="James Depue" userId="ce8b122cf7b10dd2" providerId="LiveId" clId="{9D1EEDB0-5676-4049-B97B-4A686E58B4D4}" dt="2024-10-26T15:51:44.556" v="2180" actId="21"/>
          <ac:spMkLst>
            <pc:docMk/>
            <pc:sldMk cId="1798006725" sldId="335"/>
            <ac:spMk id="3" creationId="{1EC3F586-BA35-47EE-B602-42D160510BB6}"/>
          </ac:spMkLst>
        </pc:spChg>
        <pc:spChg chg="mod">
          <ac:chgData name="James Depue" userId="ce8b122cf7b10dd2" providerId="LiveId" clId="{9D1EEDB0-5676-4049-B97B-4A686E58B4D4}" dt="2024-10-26T13:18:13.286" v="1"/>
          <ac:spMkLst>
            <pc:docMk/>
            <pc:sldMk cId="1798006725" sldId="335"/>
            <ac:spMk id="4" creationId="{61CC26F7-908E-4025-ADD5-9E04FF26546C}"/>
          </ac:spMkLst>
        </pc:spChg>
      </pc:sldChg>
      <pc:sldChg chg="modSp del mod ord modAnim">
        <pc:chgData name="James Depue" userId="ce8b122cf7b10dd2" providerId="LiveId" clId="{9D1EEDB0-5676-4049-B97B-4A686E58B4D4}" dt="2024-10-27T09:03:03.478" v="6227" actId="47"/>
        <pc:sldMkLst>
          <pc:docMk/>
          <pc:sldMk cId="2094069460" sldId="336"/>
        </pc:sldMkLst>
        <pc:spChg chg="mod">
          <ac:chgData name="James Depue" userId="ce8b122cf7b10dd2" providerId="LiveId" clId="{9D1EEDB0-5676-4049-B97B-4A686E58B4D4}" dt="2024-10-26T15:36:48.283" v="2084" actId="207"/>
          <ac:spMkLst>
            <pc:docMk/>
            <pc:sldMk cId="2094069460" sldId="336"/>
            <ac:spMk id="3" creationId="{3CFE3791-A7DC-4905-9DAF-2F05A0789953}"/>
          </ac:spMkLst>
        </pc:spChg>
      </pc:sldChg>
      <pc:sldChg chg="modSp del mod">
        <pc:chgData name="James Depue" userId="ce8b122cf7b10dd2" providerId="LiveId" clId="{9D1EEDB0-5676-4049-B97B-4A686E58B4D4}" dt="2024-10-26T14:12:38.605" v="529" actId="47"/>
        <pc:sldMkLst>
          <pc:docMk/>
          <pc:sldMk cId="2219488202" sldId="337"/>
        </pc:sldMkLst>
        <pc:spChg chg="mod">
          <ac:chgData name="James Depue" userId="ce8b122cf7b10dd2" providerId="LiveId" clId="{9D1EEDB0-5676-4049-B97B-4A686E58B4D4}" dt="2024-10-26T14:10:52.750" v="510" actId="21"/>
          <ac:spMkLst>
            <pc:docMk/>
            <pc:sldMk cId="2219488202" sldId="337"/>
            <ac:spMk id="3" creationId="{3CFE3791-A7DC-4905-9DAF-2F05A0789953}"/>
          </ac:spMkLst>
        </pc:spChg>
      </pc:sldChg>
      <pc:sldChg chg="modSp del mod ord modAnim">
        <pc:chgData name="James Depue" userId="ce8b122cf7b10dd2" providerId="LiveId" clId="{9D1EEDB0-5676-4049-B97B-4A686E58B4D4}" dt="2024-10-27T09:03:04.303" v="6228" actId="47"/>
        <pc:sldMkLst>
          <pc:docMk/>
          <pc:sldMk cId="527419808" sldId="338"/>
        </pc:sldMkLst>
        <pc:spChg chg="mod">
          <ac:chgData name="James Depue" userId="ce8b122cf7b10dd2" providerId="LiveId" clId="{9D1EEDB0-5676-4049-B97B-4A686E58B4D4}" dt="2024-10-26T15:37:21.661" v="2089" actId="6549"/>
          <ac:spMkLst>
            <pc:docMk/>
            <pc:sldMk cId="527419808" sldId="338"/>
            <ac:spMk id="3" creationId="{3CFE3791-A7DC-4905-9DAF-2F05A0789953}"/>
          </ac:spMkLst>
        </pc:spChg>
      </pc:sldChg>
      <pc:sldChg chg="modSp del mod">
        <pc:chgData name="James Depue" userId="ce8b122cf7b10dd2" providerId="LiveId" clId="{9D1EEDB0-5676-4049-B97B-4A686E58B4D4}" dt="2024-10-27T01:59:19.465" v="5055" actId="47"/>
        <pc:sldMkLst>
          <pc:docMk/>
          <pc:sldMk cId="325354106" sldId="339"/>
        </pc:sldMkLst>
        <pc:spChg chg="mod">
          <ac:chgData name="James Depue" userId="ce8b122cf7b10dd2" providerId="LiveId" clId="{9D1EEDB0-5676-4049-B97B-4A686E58B4D4}" dt="2024-10-27T01:58:09.036" v="5047" actId="21"/>
          <ac:spMkLst>
            <pc:docMk/>
            <pc:sldMk cId="325354106" sldId="339"/>
            <ac:spMk id="3" creationId="{1EC3F586-BA35-47EE-B602-42D160510BB6}"/>
          </ac:spMkLst>
        </pc:spChg>
        <pc:spChg chg="mod">
          <ac:chgData name="James Depue" userId="ce8b122cf7b10dd2" providerId="LiveId" clId="{9D1EEDB0-5676-4049-B97B-4A686E58B4D4}" dt="2024-10-26T13:18:13.286" v="1"/>
          <ac:spMkLst>
            <pc:docMk/>
            <pc:sldMk cId="325354106" sldId="339"/>
            <ac:spMk id="4" creationId="{61CC26F7-908E-4025-ADD5-9E04FF26546C}"/>
          </ac:spMkLst>
        </pc:spChg>
      </pc:sldChg>
      <pc:sldChg chg="modSp add mod ord modAnim">
        <pc:chgData name="James Depue" userId="ce8b122cf7b10dd2" providerId="LiveId" clId="{9D1EEDB0-5676-4049-B97B-4A686E58B4D4}" dt="2024-10-27T07:43:42.709" v="5279"/>
        <pc:sldMkLst>
          <pc:docMk/>
          <pc:sldMk cId="2874177908" sldId="340"/>
        </pc:sldMkLst>
        <pc:spChg chg="mod">
          <ac:chgData name="James Depue" userId="ce8b122cf7b10dd2" providerId="LiveId" clId="{9D1EEDB0-5676-4049-B97B-4A686E58B4D4}" dt="2024-10-26T13:44:07.122" v="175" actId="113"/>
          <ac:spMkLst>
            <pc:docMk/>
            <pc:sldMk cId="2874177908" sldId="340"/>
            <ac:spMk id="3" creationId="{1EC3F586-BA35-47EE-B602-42D160510BB6}"/>
          </ac:spMkLst>
        </pc:spChg>
      </pc:sldChg>
      <pc:sldChg chg="addSp delSp modSp add mod ord modAnim">
        <pc:chgData name="James Depue" userId="ce8b122cf7b10dd2" providerId="LiveId" clId="{9D1EEDB0-5676-4049-B97B-4A686E58B4D4}" dt="2024-10-26T23:23:02.061" v="3148"/>
        <pc:sldMkLst>
          <pc:docMk/>
          <pc:sldMk cId="152183777" sldId="341"/>
        </pc:sldMkLst>
        <pc:spChg chg="mod">
          <ac:chgData name="James Depue" userId="ce8b122cf7b10dd2" providerId="LiveId" clId="{9D1EEDB0-5676-4049-B97B-4A686E58B4D4}" dt="2024-10-26T16:21:24.295" v="2325" actId="255"/>
          <ac:spMkLst>
            <pc:docMk/>
            <pc:sldMk cId="152183777" sldId="341"/>
            <ac:spMk id="3" creationId="{BC203586-F608-F951-5A46-B6AB0DEEEB1A}"/>
          </ac:spMkLst>
        </pc:spChg>
        <pc:picChg chg="add mod">
          <ac:chgData name="James Depue" userId="ce8b122cf7b10dd2" providerId="LiveId" clId="{9D1EEDB0-5676-4049-B97B-4A686E58B4D4}" dt="2024-10-26T16:00:15.446" v="2310" actId="1076"/>
          <ac:picMkLst>
            <pc:docMk/>
            <pc:sldMk cId="152183777" sldId="341"/>
            <ac:picMk id="2" creationId="{8F32B6CD-05DC-535F-952D-2C730E68CFDF}"/>
          </ac:picMkLst>
        </pc:picChg>
        <pc:picChg chg="del mod">
          <ac:chgData name="James Depue" userId="ce8b122cf7b10dd2" providerId="LiveId" clId="{9D1EEDB0-5676-4049-B97B-4A686E58B4D4}" dt="2024-10-26T15:59:44.571" v="2308" actId="478"/>
          <ac:picMkLst>
            <pc:docMk/>
            <pc:sldMk cId="152183777" sldId="341"/>
            <ac:picMk id="5" creationId="{E1CC4F9E-3474-750A-8273-090D7D258E8F}"/>
          </ac:picMkLst>
        </pc:picChg>
      </pc:sldChg>
      <pc:sldChg chg="addSp modSp add mod modAnim">
        <pc:chgData name="James Depue" userId="ce8b122cf7b10dd2" providerId="LiveId" clId="{9D1EEDB0-5676-4049-B97B-4A686E58B4D4}" dt="2024-10-27T08:05:25.454" v="5457" actId="20577"/>
        <pc:sldMkLst>
          <pc:docMk/>
          <pc:sldMk cId="542258808" sldId="342"/>
        </pc:sldMkLst>
        <pc:spChg chg="mod">
          <ac:chgData name="James Depue" userId="ce8b122cf7b10dd2" providerId="LiveId" clId="{9D1EEDB0-5676-4049-B97B-4A686E58B4D4}" dt="2024-10-27T08:05:25.454" v="5457" actId="20577"/>
          <ac:spMkLst>
            <pc:docMk/>
            <pc:sldMk cId="542258808" sldId="342"/>
            <ac:spMk id="3" creationId="{C79137A0-99A3-F7D8-67A3-3BB010785066}"/>
          </ac:spMkLst>
        </pc:spChg>
        <pc:picChg chg="add mod">
          <ac:chgData name="James Depue" userId="ce8b122cf7b10dd2" providerId="LiveId" clId="{9D1EEDB0-5676-4049-B97B-4A686E58B4D4}" dt="2024-10-27T01:03:27.422" v="4408" actId="1076"/>
          <ac:picMkLst>
            <pc:docMk/>
            <pc:sldMk cId="542258808" sldId="342"/>
            <ac:picMk id="2" creationId="{FEC0B6FC-0C10-397D-00AD-C013C03F9A35}"/>
          </ac:picMkLst>
        </pc:picChg>
      </pc:sldChg>
      <pc:sldChg chg="modSp add">
        <pc:chgData name="James Depue" userId="ce8b122cf7b10dd2" providerId="LiveId" clId="{9D1EEDB0-5676-4049-B97B-4A686E58B4D4}" dt="2024-10-27T00:54:30.013" v="4284" actId="20577"/>
        <pc:sldMkLst>
          <pc:docMk/>
          <pc:sldMk cId="3900696214" sldId="343"/>
        </pc:sldMkLst>
        <pc:spChg chg="mod">
          <ac:chgData name="James Depue" userId="ce8b122cf7b10dd2" providerId="LiveId" clId="{9D1EEDB0-5676-4049-B97B-4A686E58B4D4}" dt="2024-10-27T00:54:30.013" v="4284" actId="20577"/>
          <ac:spMkLst>
            <pc:docMk/>
            <pc:sldMk cId="3900696214" sldId="343"/>
            <ac:spMk id="3" creationId="{D30EBFA2-B68E-BE77-47B6-5B4230ECAB4E}"/>
          </ac:spMkLst>
        </pc:spChg>
      </pc:sldChg>
      <pc:sldChg chg="modSp add del mod">
        <pc:chgData name="James Depue" userId="ce8b122cf7b10dd2" providerId="LiveId" clId="{9D1EEDB0-5676-4049-B97B-4A686E58B4D4}" dt="2024-10-27T07:38:59.197" v="5179" actId="47"/>
        <pc:sldMkLst>
          <pc:docMk/>
          <pc:sldMk cId="3542490420" sldId="344"/>
        </pc:sldMkLst>
        <pc:spChg chg="mod">
          <ac:chgData name="James Depue" userId="ce8b122cf7b10dd2" providerId="LiveId" clId="{9D1EEDB0-5676-4049-B97B-4A686E58B4D4}" dt="2024-10-27T00:53:20.304" v="4269" actId="255"/>
          <ac:spMkLst>
            <pc:docMk/>
            <pc:sldMk cId="3542490420" sldId="344"/>
            <ac:spMk id="6" creationId="{ECF80360-F25E-F4D1-936C-19A39CF94253}"/>
          </ac:spMkLst>
        </pc:spChg>
      </pc:sldChg>
      <pc:sldChg chg="modSp add del ord modAnim">
        <pc:chgData name="James Depue" userId="ce8b122cf7b10dd2" providerId="LiveId" clId="{9D1EEDB0-5676-4049-B97B-4A686E58B4D4}" dt="2024-10-28T18:32:11.440" v="6513" actId="47"/>
        <pc:sldMkLst>
          <pc:docMk/>
          <pc:sldMk cId="913839542" sldId="345"/>
        </pc:sldMkLst>
        <pc:spChg chg="mod">
          <ac:chgData name="James Depue" userId="ce8b122cf7b10dd2" providerId="LiveId" clId="{9D1EEDB0-5676-4049-B97B-4A686E58B4D4}" dt="2024-10-27T11:47:03.184" v="6230" actId="20577"/>
          <ac:spMkLst>
            <pc:docMk/>
            <pc:sldMk cId="913839542" sldId="345"/>
            <ac:spMk id="3" creationId="{B0FAD40C-1DF5-09D9-CB18-9FA5DC3D2413}"/>
          </ac:spMkLst>
        </pc:spChg>
      </pc:sldChg>
      <pc:sldChg chg="add del">
        <pc:chgData name="James Depue" userId="ce8b122cf7b10dd2" providerId="LiveId" clId="{9D1EEDB0-5676-4049-B97B-4A686E58B4D4}" dt="2024-10-28T18:32:07.613" v="6510" actId="47"/>
        <pc:sldMkLst>
          <pc:docMk/>
          <pc:sldMk cId="3760634108" sldId="403"/>
        </pc:sldMkLst>
      </pc:sldChg>
      <pc:sldChg chg="add del">
        <pc:chgData name="James Depue" userId="ce8b122cf7b10dd2" providerId="LiveId" clId="{9D1EEDB0-5676-4049-B97B-4A686E58B4D4}" dt="2024-10-26T23:01:26.585" v="3027" actId="47"/>
        <pc:sldMkLst>
          <pc:docMk/>
          <pc:sldMk cId="2360969528" sldId="404"/>
        </pc:sldMkLst>
      </pc:sldChg>
      <pc:sldChg chg="add del">
        <pc:chgData name="James Depue" userId="ce8b122cf7b10dd2" providerId="LiveId" clId="{9D1EEDB0-5676-4049-B97B-4A686E58B4D4}" dt="2024-10-28T18:32:08.350" v="6511" actId="47"/>
        <pc:sldMkLst>
          <pc:docMk/>
          <pc:sldMk cId="1932744664" sldId="408"/>
        </pc:sldMkLst>
      </pc:sldChg>
      <pc:sldChg chg="add ord">
        <pc:chgData name="James Depue" userId="ce8b122cf7b10dd2" providerId="LiveId" clId="{9D1EEDB0-5676-4049-B97B-4A686E58B4D4}" dt="2024-10-28T18:33:20.150" v="6518"/>
        <pc:sldMkLst>
          <pc:docMk/>
          <pc:sldMk cId="1979382271" sldId="428"/>
        </pc:sldMkLst>
      </pc:sldChg>
      <pc:sldChg chg="modSp add mod modAnim">
        <pc:chgData name="James Depue" userId="ce8b122cf7b10dd2" providerId="LiveId" clId="{9D1EEDB0-5676-4049-B97B-4A686E58B4D4}" dt="2024-10-27T08:16:41.233" v="5503" actId="113"/>
        <pc:sldMkLst>
          <pc:docMk/>
          <pc:sldMk cId="1016609913" sldId="429"/>
        </pc:sldMkLst>
        <pc:spChg chg="mod">
          <ac:chgData name="James Depue" userId="ce8b122cf7b10dd2" providerId="LiveId" clId="{9D1EEDB0-5676-4049-B97B-4A686E58B4D4}" dt="2024-10-27T08:16:41.233" v="5503" actId="113"/>
          <ac:spMkLst>
            <pc:docMk/>
            <pc:sldMk cId="1016609913" sldId="429"/>
            <ac:spMk id="3" creationId="{C2772B6A-8684-521E-6D93-BD6374C4A24D}"/>
          </ac:spMkLst>
        </pc:spChg>
      </pc:sldChg>
      <pc:sldChg chg="addSp delSp modSp add del mod">
        <pc:chgData name="James Depue" userId="ce8b122cf7b10dd2" providerId="LiveId" clId="{9D1EEDB0-5676-4049-B97B-4A686E58B4D4}" dt="2024-10-28T18:32:09.903" v="6512" actId="47"/>
        <pc:sldMkLst>
          <pc:docMk/>
          <pc:sldMk cId="640920216" sldId="430"/>
        </pc:sldMkLst>
        <pc:spChg chg="add">
          <ac:chgData name="James Depue" userId="ce8b122cf7b10dd2" providerId="LiveId" clId="{9D1EEDB0-5676-4049-B97B-4A686E58B4D4}" dt="2024-10-27T00:44:41.211" v="4177"/>
          <ac:spMkLst>
            <pc:docMk/>
            <pc:sldMk cId="640920216" sldId="430"/>
            <ac:spMk id="2" creationId="{6901A4F5-04B0-3A4F-2D94-03057377C37F}"/>
          </ac:spMkLst>
        </pc:spChg>
        <pc:spChg chg="mod">
          <ac:chgData name="James Depue" userId="ce8b122cf7b10dd2" providerId="LiveId" clId="{9D1EEDB0-5676-4049-B97B-4A686E58B4D4}" dt="2024-10-27T00:51:55.342" v="4264" actId="20577"/>
          <ac:spMkLst>
            <pc:docMk/>
            <pc:sldMk cId="640920216" sldId="430"/>
            <ac:spMk id="3" creationId="{45EDCEDC-FBDD-8FEA-C64B-D22A70485CAB}"/>
          </ac:spMkLst>
        </pc:spChg>
        <pc:spChg chg="add mod">
          <ac:chgData name="James Depue" userId="ce8b122cf7b10dd2" providerId="LiveId" clId="{9D1EEDB0-5676-4049-B97B-4A686E58B4D4}" dt="2024-10-27T00:52:21.330" v="4266" actId="1076"/>
          <ac:spMkLst>
            <pc:docMk/>
            <pc:sldMk cId="640920216" sldId="430"/>
            <ac:spMk id="5" creationId="{85E3A83B-254A-4240-B9DD-7E5C6FE1728F}"/>
          </ac:spMkLst>
        </pc:spChg>
        <pc:picChg chg="add mod">
          <ac:chgData name="James Depue" userId="ce8b122cf7b10dd2" providerId="LiveId" clId="{9D1EEDB0-5676-4049-B97B-4A686E58B4D4}" dt="2024-10-27T00:52:41.532" v="4267" actId="1582"/>
          <ac:picMkLst>
            <pc:docMk/>
            <pc:sldMk cId="640920216" sldId="430"/>
            <ac:picMk id="4" creationId="{14F5211B-CFDD-5964-63F5-951BB11534FE}"/>
          </ac:picMkLst>
        </pc:picChg>
        <pc:picChg chg="del">
          <ac:chgData name="James Depue" userId="ce8b122cf7b10dd2" providerId="LiveId" clId="{9D1EEDB0-5676-4049-B97B-4A686E58B4D4}" dt="2024-10-27T00:44:24.103" v="4174" actId="478"/>
          <ac:picMkLst>
            <pc:docMk/>
            <pc:sldMk cId="640920216" sldId="430"/>
            <ac:picMk id="1026" creationId="{C1808B0B-8145-BB6B-2186-008A94623CF3}"/>
          </ac:picMkLst>
        </pc:picChg>
      </pc:sldChg>
      <pc:sldChg chg="new del">
        <pc:chgData name="James Depue" userId="ce8b122cf7b10dd2" providerId="LiveId" clId="{9D1EEDB0-5676-4049-B97B-4A686E58B4D4}" dt="2024-10-27T00:20:28.161" v="3939" actId="680"/>
        <pc:sldMkLst>
          <pc:docMk/>
          <pc:sldMk cId="991740194" sldId="430"/>
        </pc:sldMkLst>
      </pc:sldChg>
      <pc:sldChg chg="modSp add del mod">
        <pc:chgData name="James Depue" userId="ce8b122cf7b10dd2" providerId="LiveId" clId="{9D1EEDB0-5676-4049-B97B-4A686E58B4D4}" dt="2024-10-27T00:59:15.265" v="4299" actId="47"/>
        <pc:sldMkLst>
          <pc:docMk/>
          <pc:sldMk cId="416214487" sldId="431"/>
        </pc:sldMkLst>
        <pc:spChg chg="mod">
          <ac:chgData name="James Depue" userId="ce8b122cf7b10dd2" providerId="LiveId" clId="{9D1EEDB0-5676-4049-B97B-4A686E58B4D4}" dt="2024-10-27T00:58:27.105" v="4296" actId="21"/>
          <ac:spMkLst>
            <pc:docMk/>
            <pc:sldMk cId="416214487" sldId="431"/>
            <ac:spMk id="3" creationId="{451A46BB-64E3-4A84-699E-ED62D2A2D511}"/>
          </ac:spMkLst>
        </pc:spChg>
      </pc:sldChg>
      <pc:sldChg chg="addSp delSp modSp add mod">
        <pc:chgData name="James Depue" userId="ce8b122cf7b10dd2" providerId="LiveId" clId="{9D1EEDB0-5676-4049-B97B-4A686E58B4D4}" dt="2024-10-27T07:38:06.211" v="5176" actId="114"/>
        <pc:sldMkLst>
          <pc:docMk/>
          <pc:sldMk cId="1542390574" sldId="431"/>
        </pc:sldMkLst>
        <pc:spChg chg="add">
          <ac:chgData name="James Depue" userId="ce8b122cf7b10dd2" providerId="LiveId" clId="{9D1EEDB0-5676-4049-B97B-4A686E58B4D4}" dt="2024-10-27T07:29:51.332" v="5117"/>
          <ac:spMkLst>
            <pc:docMk/>
            <pc:sldMk cId="1542390574" sldId="431"/>
            <ac:spMk id="2" creationId="{202DD952-DC78-77E7-3439-C8D09EB553EE}"/>
          </ac:spMkLst>
        </pc:spChg>
        <pc:spChg chg="mod ord">
          <ac:chgData name="James Depue" userId="ce8b122cf7b10dd2" providerId="LiveId" clId="{9D1EEDB0-5676-4049-B97B-4A686E58B4D4}" dt="2024-10-27T07:38:06.211" v="5176" actId="114"/>
          <ac:spMkLst>
            <pc:docMk/>
            <pc:sldMk cId="1542390574" sldId="431"/>
            <ac:spMk id="3" creationId="{25409098-0DC8-5343-BBB4-4FC45F5B1852}"/>
          </ac:spMkLst>
        </pc:spChg>
        <pc:spChg chg="mod">
          <ac:chgData name="James Depue" userId="ce8b122cf7b10dd2" providerId="LiveId" clId="{9D1EEDB0-5676-4049-B97B-4A686E58B4D4}" dt="2024-10-27T07:34:16.402" v="5134" actId="1076"/>
          <ac:spMkLst>
            <pc:docMk/>
            <pc:sldMk cId="1542390574" sldId="431"/>
            <ac:spMk id="6" creationId="{D8859A54-9810-7080-6702-955B36D77278}"/>
          </ac:spMkLst>
        </pc:spChg>
        <pc:picChg chg="del">
          <ac:chgData name="James Depue" userId="ce8b122cf7b10dd2" providerId="LiveId" clId="{9D1EEDB0-5676-4049-B97B-4A686E58B4D4}" dt="2024-10-27T07:29:46.718" v="5116" actId="478"/>
          <ac:picMkLst>
            <pc:docMk/>
            <pc:sldMk cId="1542390574" sldId="431"/>
            <ac:picMk id="5" creationId="{33FA00BB-EC3D-9F05-30B9-A3B76BA16F6F}"/>
          </ac:picMkLst>
        </pc:picChg>
        <pc:picChg chg="mod ord">
          <ac:chgData name="James Depue" userId="ce8b122cf7b10dd2" providerId="LiveId" clId="{9D1EEDB0-5676-4049-B97B-4A686E58B4D4}" dt="2024-10-27T07:33:56.996" v="5133" actId="1076"/>
          <ac:picMkLst>
            <pc:docMk/>
            <pc:sldMk cId="1542390574" sldId="431"/>
            <ac:picMk id="7" creationId="{5E4B1DB2-9A15-413C-D45F-C1A5394F8025}"/>
          </ac:picMkLst>
        </pc:picChg>
        <pc:picChg chg="add mod ord modCrop">
          <ac:chgData name="James Depue" userId="ce8b122cf7b10dd2" providerId="LiveId" clId="{9D1EEDB0-5676-4049-B97B-4A686E58B4D4}" dt="2024-10-27T07:36:16.527" v="5170" actId="1076"/>
          <ac:picMkLst>
            <pc:docMk/>
            <pc:sldMk cId="1542390574" sldId="431"/>
            <ac:picMk id="8" creationId="{185AB91A-8B36-CD18-E471-D8AAAFEACA05}"/>
          </ac:picMkLst>
        </pc:picChg>
      </pc:sldChg>
      <pc:sldChg chg="add del">
        <pc:chgData name="James Depue" userId="ce8b122cf7b10dd2" providerId="LiveId" clId="{9D1EEDB0-5676-4049-B97B-4A686E58B4D4}" dt="2024-10-28T18:32:12.335" v="6514" actId="47"/>
        <pc:sldMkLst>
          <pc:docMk/>
          <pc:sldMk cId="508682984" sldId="432"/>
        </pc:sldMkLst>
      </pc:sldChg>
      <pc:sldChg chg="modSp add mod">
        <pc:chgData name="James Depue" userId="ce8b122cf7b10dd2" providerId="LiveId" clId="{9D1EEDB0-5676-4049-B97B-4A686E58B4D4}" dt="2024-10-27T11:49:00.899" v="6234" actId="113"/>
        <pc:sldMkLst>
          <pc:docMk/>
          <pc:sldMk cId="4054835692" sldId="433"/>
        </pc:sldMkLst>
        <pc:spChg chg="mod">
          <ac:chgData name="James Depue" userId="ce8b122cf7b10dd2" providerId="LiveId" clId="{9D1EEDB0-5676-4049-B97B-4A686E58B4D4}" dt="2024-10-27T11:49:00.899" v="6234" actId="113"/>
          <ac:spMkLst>
            <pc:docMk/>
            <pc:sldMk cId="4054835692" sldId="433"/>
            <ac:spMk id="3" creationId="{85FFB786-64C1-8748-7C68-77CEF683A93C}"/>
          </ac:spMkLst>
        </pc:spChg>
      </pc:sldChg>
      <pc:sldChg chg="modSp add mod">
        <pc:chgData name="James Depue" userId="ce8b122cf7b10dd2" providerId="LiveId" clId="{9D1EEDB0-5676-4049-B97B-4A686E58B4D4}" dt="2024-10-27T07:48:11.573" v="5331" actId="20577"/>
        <pc:sldMkLst>
          <pc:docMk/>
          <pc:sldMk cId="2510376643" sldId="434"/>
        </pc:sldMkLst>
        <pc:spChg chg="mod">
          <ac:chgData name="James Depue" userId="ce8b122cf7b10dd2" providerId="LiveId" clId="{9D1EEDB0-5676-4049-B97B-4A686E58B4D4}" dt="2024-10-27T07:48:11.573" v="5331" actId="20577"/>
          <ac:spMkLst>
            <pc:docMk/>
            <pc:sldMk cId="2510376643" sldId="434"/>
            <ac:spMk id="3" creationId="{5BAC029D-BF47-4D8E-CA80-DEBAAE7C60C4}"/>
          </ac:spMkLst>
        </pc:spChg>
      </pc:sldChg>
      <pc:sldChg chg="modSp add mod modAnim">
        <pc:chgData name="James Depue" userId="ce8b122cf7b10dd2" providerId="LiveId" clId="{9D1EEDB0-5676-4049-B97B-4A686E58B4D4}" dt="2024-10-27T11:55:01.144" v="6288" actId="113"/>
        <pc:sldMkLst>
          <pc:docMk/>
          <pc:sldMk cId="4277148226" sldId="435"/>
        </pc:sldMkLst>
        <pc:spChg chg="mod">
          <ac:chgData name="James Depue" userId="ce8b122cf7b10dd2" providerId="LiveId" clId="{9D1EEDB0-5676-4049-B97B-4A686E58B4D4}" dt="2024-10-27T11:55:01.144" v="6288" actId="113"/>
          <ac:spMkLst>
            <pc:docMk/>
            <pc:sldMk cId="4277148226" sldId="435"/>
            <ac:spMk id="3" creationId="{8714B8FF-2B28-C8AF-180B-99218D322F6F}"/>
          </ac:spMkLst>
        </pc:spChg>
      </pc:sldChg>
      <pc:sldChg chg="modSp add del mod">
        <pc:chgData name="James Depue" userId="ce8b122cf7b10dd2" providerId="LiveId" clId="{9D1EEDB0-5676-4049-B97B-4A686E58B4D4}" dt="2024-10-27T08:53:07.853" v="6137" actId="47"/>
        <pc:sldMkLst>
          <pc:docMk/>
          <pc:sldMk cId="2470608688" sldId="436"/>
        </pc:sldMkLst>
        <pc:picChg chg="mod">
          <ac:chgData name="James Depue" userId="ce8b122cf7b10dd2" providerId="LiveId" clId="{9D1EEDB0-5676-4049-B97B-4A686E58B4D4}" dt="2024-10-27T08:52:56.861" v="6136" actId="1076"/>
          <ac:picMkLst>
            <pc:docMk/>
            <pc:sldMk cId="2470608688" sldId="436"/>
            <ac:picMk id="6" creationId="{196E9DED-1995-4193-B5A2-8D2D1A060A77}"/>
          </ac:picMkLst>
        </pc:picChg>
      </pc:sldChg>
      <pc:sldChg chg="modSp add mod">
        <pc:chgData name="James Depue" userId="ce8b122cf7b10dd2" providerId="LiveId" clId="{9D1EEDB0-5676-4049-B97B-4A686E58B4D4}" dt="2024-10-27T08:57:24.432" v="6163" actId="113"/>
        <pc:sldMkLst>
          <pc:docMk/>
          <pc:sldMk cId="1987173368" sldId="437"/>
        </pc:sldMkLst>
        <pc:spChg chg="mod">
          <ac:chgData name="James Depue" userId="ce8b122cf7b10dd2" providerId="LiveId" clId="{9D1EEDB0-5676-4049-B97B-4A686E58B4D4}" dt="2024-10-27T08:57:24.432" v="6163" actId="113"/>
          <ac:spMkLst>
            <pc:docMk/>
            <pc:sldMk cId="1987173368" sldId="437"/>
            <ac:spMk id="3" creationId="{8E41E974-C4C9-A4F1-8212-75226A9F0394}"/>
          </ac:spMkLst>
        </pc:spChg>
      </pc:sldChg>
      <pc:sldChg chg="modSp add mod">
        <pc:chgData name="James Depue" userId="ce8b122cf7b10dd2" providerId="LiveId" clId="{9D1EEDB0-5676-4049-B97B-4A686E58B4D4}" dt="2024-10-27T08:49:31.085" v="6066" actId="20577"/>
        <pc:sldMkLst>
          <pc:docMk/>
          <pc:sldMk cId="4182518188" sldId="438"/>
        </pc:sldMkLst>
        <pc:spChg chg="mod">
          <ac:chgData name="James Depue" userId="ce8b122cf7b10dd2" providerId="LiveId" clId="{9D1EEDB0-5676-4049-B97B-4A686E58B4D4}" dt="2024-10-27T08:49:31.085" v="6066" actId="20577"/>
          <ac:spMkLst>
            <pc:docMk/>
            <pc:sldMk cId="4182518188" sldId="438"/>
            <ac:spMk id="3" creationId="{260C47F8-3C37-0C84-AFAA-87186DEC552A}"/>
          </ac:spMkLst>
        </pc:spChg>
      </pc:sldChg>
      <pc:sldChg chg="modSp add mod">
        <pc:chgData name="James Depue" userId="ce8b122cf7b10dd2" providerId="LiveId" clId="{9D1EEDB0-5676-4049-B97B-4A686E58B4D4}" dt="2024-10-27T08:52:34.625" v="6135" actId="113"/>
        <pc:sldMkLst>
          <pc:docMk/>
          <pc:sldMk cId="522091031" sldId="439"/>
        </pc:sldMkLst>
        <pc:spChg chg="mod">
          <ac:chgData name="James Depue" userId="ce8b122cf7b10dd2" providerId="LiveId" clId="{9D1EEDB0-5676-4049-B97B-4A686E58B4D4}" dt="2024-10-27T08:52:34.625" v="6135" actId="113"/>
          <ac:spMkLst>
            <pc:docMk/>
            <pc:sldMk cId="522091031" sldId="439"/>
            <ac:spMk id="3" creationId="{ED58E404-1B60-A40A-C0D0-EA92954DFD6E}"/>
          </ac:spMkLst>
        </pc:spChg>
      </pc:sldChg>
      <pc:sldChg chg="modSp add mod ord">
        <pc:chgData name="James Depue" userId="ce8b122cf7b10dd2" providerId="LiveId" clId="{9D1EEDB0-5676-4049-B97B-4A686E58B4D4}" dt="2024-10-27T08:55:20.731" v="6156" actId="113"/>
        <pc:sldMkLst>
          <pc:docMk/>
          <pc:sldMk cId="2123971655" sldId="440"/>
        </pc:sldMkLst>
        <pc:spChg chg="mod">
          <ac:chgData name="James Depue" userId="ce8b122cf7b10dd2" providerId="LiveId" clId="{9D1EEDB0-5676-4049-B97B-4A686E58B4D4}" dt="2024-10-27T08:55:20.731" v="6156" actId="113"/>
          <ac:spMkLst>
            <pc:docMk/>
            <pc:sldMk cId="2123971655" sldId="440"/>
            <ac:spMk id="3" creationId="{793275C8-83A8-AA32-0A4A-F982034D914A}"/>
          </ac:spMkLst>
        </pc:spChg>
      </pc:sldChg>
      <pc:sldChg chg="modSp add mod ord">
        <pc:chgData name="James Depue" userId="ce8b122cf7b10dd2" providerId="LiveId" clId="{9D1EEDB0-5676-4049-B97B-4A686E58B4D4}" dt="2024-10-27T08:55:37.543" v="6157" actId="113"/>
        <pc:sldMkLst>
          <pc:docMk/>
          <pc:sldMk cId="781335791" sldId="441"/>
        </pc:sldMkLst>
        <pc:spChg chg="mod">
          <ac:chgData name="James Depue" userId="ce8b122cf7b10dd2" providerId="LiveId" clId="{9D1EEDB0-5676-4049-B97B-4A686E58B4D4}" dt="2024-10-27T08:55:37.543" v="6157" actId="113"/>
          <ac:spMkLst>
            <pc:docMk/>
            <pc:sldMk cId="781335791" sldId="441"/>
            <ac:spMk id="3" creationId="{BBACF3E8-9C55-EB0C-B79D-CF82FE078000}"/>
          </ac:spMkLst>
        </pc:spChg>
      </pc:sldChg>
      <pc:sldChg chg="addSp modSp add mod ord modAnim">
        <pc:chgData name="James Depue" userId="ce8b122cf7b10dd2" providerId="LiveId" clId="{9D1EEDB0-5676-4049-B97B-4A686E58B4D4}" dt="2024-10-27T08:57:10.420" v="6162"/>
        <pc:sldMkLst>
          <pc:docMk/>
          <pc:sldMk cId="1832923338" sldId="442"/>
        </pc:sldMkLst>
        <pc:spChg chg="mod">
          <ac:chgData name="James Depue" userId="ce8b122cf7b10dd2" providerId="LiveId" clId="{9D1EEDB0-5676-4049-B97B-4A686E58B4D4}" dt="2024-10-27T08:56:50.995" v="6161" actId="113"/>
          <ac:spMkLst>
            <pc:docMk/>
            <pc:sldMk cId="1832923338" sldId="442"/>
            <ac:spMk id="3" creationId="{1FC4AAFB-E4B5-3A30-A24E-539740732E25}"/>
          </ac:spMkLst>
        </pc:spChg>
        <pc:picChg chg="add mod">
          <ac:chgData name="James Depue" userId="ce8b122cf7b10dd2" providerId="LiveId" clId="{9D1EEDB0-5676-4049-B97B-4A686E58B4D4}" dt="2024-10-27T08:56:33.826" v="6160" actId="14100"/>
          <ac:picMkLst>
            <pc:docMk/>
            <pc:sldMk cId="1832923338" sldId="442"/>
            <ac:picMk id="2" creationId="{E3413047-1223-E52D-D09B-352837DD116D}"/>
          </ac:picMkLst>
        </pc:picChg>
      </pc:sldChg>
      <pc:sldChg chg="add del">
        <pc:chgData name="James Depue" userId="ce8b122cf7b10dd2" providerId="LiveId" clId="{9D1EEDB0-5676-4049-B97B-4A686E58B4D4}" dt="2024-10-28T18:33:10.504" v="6516" actId="47"/>
        <pc:sldMkLst>
          <pc:docMk/>
          <pc:sldMk cId="2542365215" sldId="443"/>
        </pc:sldMkLst>
      </pc:sldChg>
      <pc:sldChg chg="add del">
        <pc:chgData name="James Depue" userId="ce8b122cf7b10dd2" providerId="LiveId" clId="{9D1EEDB0-5676-4049-B97B-4A686E58B4D4}" dt="2024-10-28T18:33:02.827" v="6515" actId="47"/>
        <pc:sldMkLst>
          <pc:docMk/>
          <pc:sldMk cId="1809042825" sldId="444"/>
        </pc:sldMkLst>
      </pc:sldChg>
      <pc:sldMasterChg chg="modSp modSldLayout">
        <pc:chgData name="James Depue" userId="ce8b122cf7b10dd2" providerId="LiveId" clId="{9D1EEDB0-5676-4049-B97B-4A686E58B4D4}" dt="2024-10-26T13:18:13.286" v="1"/>
        <pc:sldMasterMkLst>
          <pc:docMk/>
          <pc:sldMasterMk cId="3159274033" sldId="2147483660"/>
        </pc:sldMasterMkLst>
        <pc:spChg chg="mod">
          <ac:chgData name="James Depue" userId="ce8b122cf7b10dd2" providerId="LiveId" clId="{9D1EEDB0-5676-4049-B97B-4A686E58B4D4}" dt="2024-10-26T13:18:13.286" v="1"/>
          <ac:spMkLst>
            <pc:docMk/>
            <pc:sldMasterMk cId="3159274033" sldId="2147483660"/>
            <ac:spMk id="2" creationId="{00000000-0000-0000-0000-000000000000}"/>
          </ac:spMkLst>
        </pc:spChg>
        <pc:spChg chg="mod">
          <ac:chgData name="James Depue" userId="ce8b122cf7b10dd2" providerId="LiveId" clId="{9D1EEDB0-5676-4049-B97B-4A686E58B4D4}" dt="2024-10-26T13:18:13.286" v="1"/>
          <ac:spMkLst>
            <pc:docMk/>
            <pc:sldMasterMk cId="3159274033" sldId="2147483660"/>
            <ac:spMk id="3" creationId="{00000000-0000-0000-0000-000000000000}"/>
          </ac:spMkLst>
        </pc:spChg>
        <pc:spChg chg="mod">
          <ac:chgData name="James Depue" userId="ce8b122cf7b10dd2" providerId="LiveId" clId="{9D1EEDB0-5676-4049-B97B-4A686E58B4D4}" dt="2024-10-26T13:18:13.286" v="1"/>
          <ac:spMkLst>
            <pc:docMk/>
            <pc:sldMasterMk cId="3159274033" sldId="2147483660"/>
            <ac:spMk id="4" creationId="{00000000-0000-0000-0000-000000000000}"/>
          </ac:spMkLst>
        </pc:spChg>
        <pc:spChg chg="mod">
          <ac:chgData name="James Depue" userId="ce8b122cf7b10dd2" providerId="LiveId" clId="{9D1EEDB0-5676-4049-B97B-4A686E58B4D4}" dt="2024-10-26T13:18:13.286" v="1"/>
          <ac:spMkLst>
            <pc:docMk/>
            <pc:sldMasterMk cId="3159274033" sldId="2147483660"/>
            <ac:spMk id="5" creationId="{00000000-0000-0000-0000-000000000000}"/>
          </ac:spMkLst>
        </pc:spChg>
        <pc:spChg chg="mod">
          <ac:chgData name="James Depue" userId="ce8b122cf7b10dd2" providerId="LiveId" clId="{9D1EEDB0-5676-4049-B97B-4A686E58B4D4}" dt="2024-10-26T13:18:13.286" v="1"/>
          <ac:spMkLst>
            <pc:docMk/>
            <pc:sldMasterMk cId="3159274033" sldId="2147483660"/>
            <ac:spMk id="6" creationId="{00000000-0000-0000-0000-000000000000}"/>
          </ac:spMkLst>
        </pc:spChg>
        <pc:sldLayoutChg chg="modSp">
          <pc:chgData name="James Depue" userId="ce8b122cf7b10dd2" providerId="LiveId" clId="{9D1EEDB0-5676-4049-B97B-4A686E58B4D4}" dt="2024-10-26T13:18:13.286" v="1"/>
          <pc:sldLayoutMkLst>
            <pc:docMk/>
            <pc:sldMasterMk cId="3159274033" sldId="2147483660"/>
            <pc:sldLayoutMk cId="2654579267" sldId="2147483661"/>
          </pc:sldLayoutMkLst>
          <pc:spChg chg="mod">
            <ac:chgData name="James Depue" userId="ce8b122cf7b10dd2" providerId="LiveId" clId="{9D1EEDB0-5676-4049-B97B-4A686E58B4D4}" dt="2024-10-26T13:18:13.286" v="1"/>
            <ac:spMkLst>
              <pc:docMk/>
              <pc:sldMasterMk cId="3159274033" sldId="2147483660"/>
              <pc:sldLayoutMk cId="2654579267" sldId="2147483661"/>
              <ac:spMk id="2" creationId="{00000000-0000-0000-0000-000000000000}"/>
            </ac:spMkLst>
          </pc:spChg>
          <pc:spChg chg="mod">
            <ac:chgData name="James Depue" userId="ce8b122cf7b10dd2" providerId="LiveId" clId="{9D1EEDB0-5676-4049-B97B-4A686E58B4D4}" dt="2024-10-26T13:18:13.286" v="1"/>
            <ac:spMkLst>
              <pc:docMk/>
              <pc:sldMasterMk cId="3159274033" sldId="2147483660"/>
              <pc:sldLayoutMk cId="2654579267" sldId="2147483661"/>
              <ac:spMk id="3" creationId="{00000000-0000-0000-0000-000000000000}"/>
            </ac:spMkLst>
          </pc:spChg>
        </pc:sldLayoutChg>
        <pc:sldLayoutChg chg="modSp">
          <pc:chgData name="James Depue" userId="ce8b122cf7b10dd2" providerId="LiveId" clId="{9D1EEDB0-5676-4049-B97B-4A686E58B4D4}" dt="2024-10-26T13:18:13.286" v="1"/>
          <pc:sldLayoutMkLst>
            <pc:docMk/>
            <pc:sldMasterMk cId="3159274033" sldId="2147483660"/>
            <pc:sldLayoutMk cId="2623342238" sldId="2147483663"/>
          </pc:sldLayoutMkLst>
          <pc:spChg chg="mod">
            <ac:chgData name="James Depue" userId="ce8b122cf7b10dd2" providerId="LiveId" clId="{9D1EEDB0-5676-4049-B97B-4A686E58B4D4}" dt="2024-10-26T13:18:13.286" v="1"/>
            <ac:spMkLst>
              <pc:docMk/>
              <pc:sldMasterMk cId="3159274033" sldId="2147483660"/>
              <pc:sldLayoutMk cId="2623342238" sldId="2147483663"/>
              <ac:spMk id="2" creationId="{00000000-0000-0000-0000-000000000000}"/>
            </ac:spMkLst>
          </pc:spChg>
          <pc:spChg chg="mod">
            <ac:chgData name="James Depue" userId="ce8b122cf7b10dd2" providerId="LiveId" clId="{9D1EEDB0-5676-4049-B97B-4A686E58B4D4}" dt="2024-10-26T13:18:13.286" v="1"/>
            <ac:spMkLst>
              <pc:docMk/>
              <pc:sldMasterMk cId="3159274033" sldId="2147483660"/>
              <pc:sldLayoutMk cId="2623342238" sldId="2147483663"/>
              <ac:spMk id="3" creationId="{00000000-0000-0000-0000-000000000000}"/>
            </ac:spMkLst>
          </pc:spChg>
        </pc:sldLayoutChg>
        <pc:sldLayoutChg chg="modSp">
          <pc:chgData name="James Depue" userId="ce8b122cf7b10dd2" providerId="LiveId" clId="{9D1EEDB0-5676-4049-B97B-4A686E58B4D4}" dt="2024-10-26T13:18:13.286" v="1"/>
          <pc:sldLayoutMkLst>
            <pc:docMk/>
            <pc:sldMasterMk cId="3159274033" sldId="2147483660"/>
            <pc:sldLayoutMk cId="1922297042" sldId="2147483664"/>
          </pc:sldLayoutMkLst>
          <pc:spChg chg="mod">
            <ac:chgData name="James Depue" userId="ce8b122cf7b10dd2" providerId="LiveId" clId="{9D1EEDB0-5676-4049-B97B-4A686E58B4D4}" dt="2024-10-26T13:18:13.286" v="1"/>
            <ac:spMkLst>
              <pc:docMk/>
              <pc:sldMasterMk cId="3159274033" sldId="2147483660"/>
              <pc:sldLayoutMk cId="1922297042" sldId="2147483664"/>
              <ac:spMk id="3" creationId="{00000000-0000-0000-0000-000000000000}"/>
            </ac:spMkLst>
          </pc:spChg>
          <pc:spChg chg="mod">
            <ac:chgData name="James Depue" userId="ce8b122cf7b10dd2" providerId="LiveId" clId="{9D1EEDB0-5676-4049-B97B-4A686E58B4D4}" dt="2024-10-26T13:18:13.286" v="1"/>
            <ac:spMkLst>
              <pc:docMk/>
              <pc:sldMasterMk cId="3159274033" sldId="2147483660"/>
              <pc:sldLayoutMk cId="1922297042" sldId="2147483664"/>
              <ac:spMk id="4" creationId="{00000000-0000-0000-0000-000000000000}"/>
            </ac:spMkLst>
          </pc:spChg>
        </pc:sldLayoutChg>
        <pc:sldLayoutChg chg="modSp">
          <pc:chgData name="James Depue" userId="ce8b122cf7b10dd2" providerId="LiveId" clId="{9D1EEDB0-5676-4049-B97B-4A686E58B4D4}" dt="2024-10-26T13:18:13.286" v="1"/>
          <pc:sldLayoutMkLst>
            <pc:docMk/>
            <pc:sldMasterMk cId="3159274033" sldId="2147483660"/>
            <pc:sldLayoutMk cId="55788014" sldId="2147483665"/>
          </pc:sldLayoutMkLst>
          <pc:spChg chg="mod">
            <ac:chgData name="James Depue" userId="ce8b122cf7b10dd2" providerId="LiveId" clId="{9D1EEDB0-5676-4049-B97B-4A686E58B4D4}" dt="2024-10-26T13:18:13.286" v="1"/>
            <ac:spMkLst>
              <pc:docMk/>
              <pc:sldMasterMk cId="3159274033" sldId="2147483660"/>
              <pc:sldLayoutMk cId="55788014" sldId="2147483665"/>
              <ac:spMk id="2" creationId="{00000000-0000-0000-0000-000000000000}"/>
            </ac:spMkLst>
          </pc:spChg>
          <pc:spChg chg="mod">
            <ac:chgData name="James Depue" userId="ce8b122cf7b10dd2" providerId="LiveId" clId="{9D1EEDB0-5676-4049-B97B-4A686E58B4D4}" dt="2024-10-26T13:18:13.286" v="1"/>
            <ac:spMkLst>
              <pc:docMk/>
              <pc:sldMasterMk cId="3159274033" sldId="2147483660"/>
              <pc:sldLayoutMk cId="55788014" sldId="2147483665"/>
              <ac:spMk id="3" creationId="{00000000-0000-0000-0000-000000000000}"/>
            </ac:spMkLst>
          </pc:spChg>
          <pc:spChg chg="mod">
            <ac:chgData name="James Depue" userId="ce8b122cf7b10dd2" providerId="LiveId" clId="{9D1EEDB0-5676-4049-B97B-4A686E58B4D4}" dt="2024-10-26T13:18:13.286" v="1"/>
            <ac:spMkLst>
              <pc:docMk/>
              <pc:sldMasterMk cId="3159274033" sldId="2147483660"/>
              <pc:sldLayoutMk cId="55788014" sldId="2147483665"/>
              <ac:spMk id="4" creationId="{00000000-0000-0000-0000-000000000000}"/>
            </ac:spMkLst>
          </pc:spChg>
          <pc:spChg chg="mod">
            <ac:chgData name="James Depue" userId="ce8b122cf7b10dd2" providerId="LiveId" clId="{9D1EEDB0-5676-4049-B97B-4A686E58B4D4}" dt="2024-10-26T13:18:13.286" v="1"/>
            <ac:spMkLst>
              <pc:docMk/>
              <pc:sldMasterMk cId="3159274033" sldId="2147483660"/>
              <pc:sldLayoutMk cId="55788014" sldId="2147483665"/>
              <ac:spMk id="5" creationId="{00000000-0000-0000-0000-000000000000}"/>
            </ac:spMkLst>
          </pc:spChg>
          <pc:spChg chg="mod">
            <ac:chgData name="James Depue" userId="ce8b122cf7b10dd2" providerId="LiveId" clId="{9D1EEDB0-5676-4049-B97B-4A686E58B4D4}" dt="2024-10-26T13:18:13.286" v="1"/>
            <ac:spMkLst>
              <pc:docMk/>
              <pc:sldMasterMk cId="3159274033" sldId="2147483660"/>
              <pc:sldLayoutMk cId="55788014" sldId="2147483665"/>
              <ac:spMk id="6" creationId="{00000000-0000-0000-0000-000000000000}"/>
            </ac:spMkLst>
          </pc:spChg>
        </pc:sldLayoutChg>
        <pc:sldLayoutChg chg="modSp">
          <pc:chgData name="James Depue" userId="ce8b122cf7b10dd2" providerId="LiveId" clId="{9D1EEDB0-5676-4049-B97B-4A686E58B4D4}" dt="2024-10-26T13:18:13.286" v="1"/>
          <pc:sldLayoutMkLst>
            <pc:docMk/>
            <pc:sldMasterMk cId="3159274033" sldId="2147483660"/>
            <pc:sldLayoutMk cId="55867296" sldId="2147483668"/>
          </pc:sldLayoutMkLst>
          <pc:spChg chg="mod">
            <ac:chgData name="James Depue" userId="ce8b122cf7b10dd2" providerId="LiveId" clId="{9D1EEDB0-5676-4049-B97B-4A686E58B4D4}" dt="2024-10-26T13:18:13.286" v="1"/>
            <ac:spMkLst>
              <pc:docMk/>
              <pc:sldMasterMk cId="3159274033" sldId="2147483660"/>
              <pc:sldLayoutMk cId="55867296" sldId="2147483668"/>
              <ac:spMk id="2" creationId="{00000000-0000-0000-0000-000000000000}"/>
            </ac:spMkLst>
          </pc:spChg>
          <pc:spChg chg="mod">
            <ac:chgData name="James Depue" userId="ce8b122cf7b10dd2" providerId="LiveId" clId="{9D1EEDB0-5676-4049-B97B-4A686E58B4D4}" dt="2024-10-26T13:18:13.286" v="1"/>
            <ac:spMkLst>
              <pc:docMk/>
              <pc:sldMasterMk cId="3159274033" sldId="2147483660"/>
              <pc:sldLayoutMk cId="55867296" sldId="2147483668"/>
              <ac:spMk id="3" creationId="{00000000-0000-0000-0000-000000000000}"/>
            </ac:spMkLst>
          </pc:spChg>
          <pc:spChg chg="mod">
            <ac:chgData name="James Depue" userId="ce8b122cf7b10dd2" providerId="LiveId" clId="{9D1EEDB0-5676-4049-B97B-4A686E58B4D4}" dt="2024-10-26T13:18:13.286" v="1"/>
            <ac:spMkLst>
              <pc:docMk/>
              <pc:sldMasterMk cId="3159274033" sldId="2147483660"/>
              <pc:sldLayoutMk cId="55867296" sldId="2147483668"/>
              <ac:spMk id="4" creationId="{00000000-0000-0000-0000-000000000000}"/>
            </ac:spMkLst>
          </pc:spChg>
        </pc:sldLayoutChg>
        <pc:sldLayoutChg chg="modSp">
          <pc:chgData name="James Depue" userId="ce8b122cf7b10dd2" providerId="LiveId" clId="{9D1EEDB0-5676-4049-B97B-4A686E58B4D4}" dt="2024-10-26T13:18:13.286" v="1"/>
          <pc:sldLayoutMkLst>
            <pc:docMk/>
            <pc:sldMasterMk cId="3159274033" sldId="2147483660"/>
            <pc:sldLayoutMk cId="1014735229" sldId="2147483669"/>
          </pc:sldLayoutMkLst>
          <pc:spChg chg="mod">
            <ac:chgData name="James Depue" userId="ce8b122cf7b10dd2" providerId="LiveId" clId="{9D1EEDB0-5676-4049-B97B-4A686E58B4D4}" dt="2024-10-26T13:18:13.286" v="1"/>
            <ac:spMkLst>
              <pc:docMk/>
              <pc:sldMasterMk cId="3159274033" sldId="2147483660"/>
              <pc:sldLayoutMk cId="1014735229" sldId="2147483669"/>
              <ac:spMk id="2" creationId="{00000000-0000-0000-0000-000000000000}"/>
            </ac:spMkLst>
          </pc:spChg>
          <pc:spChg chg="mod">
            <ac:chgData name="James Depue" userId="ce8b122cf7b10dd2" providerId="LiveId" clId="{9D1EEDB0-5676-4049-B97B-4A686E58B4D4}" dt="2024-10-26T13:18:13.286" v="1"/>
            <ac:spMkLst>
              <pc:docMk/>
              <pc:sldMasterMk cId="3159274033" sldId="2147483660"/>
              <pc:sldLayoutMk cId="1014735229" sldId="2147483669"/>
              <ac:spMk id="3" creationId="{00000000-0000-0000-0000-000000000000}"/>
            </ac:spMkLst>
          </pc:spChg>
          <pc:spChg chg="mod">
            <ac:chgData name="James Depue" userId="ce8b122cf7b10dd2" providerId="LiveId" clId="{9D1EEDB0-5676-4049-B97B-4A686E58B4D4}" dt="2024-10-26T13:18:13.286" v="1"/>
            <ac:spMkLst>
              <pc:docMk/>
              <pc:sldMasterMk cId="3159274033" sldId="2147483660"/>
              <pc:sldLayoutMk cId="1014735229" sldId="2147483669"/>
              <ac:spMk id="4" creationId="{00000000-0000-0000-0000-000000000000}"/>
            </ac:spMkLst>
          </pc:spChg>
        </pc:sldLayoutChg>
        <pc:sldLayoutChg chg="modSp">
          <pc:chgData name="James Depue" userId="ce8b122cf7b10dd2" providerId="LiveId" clId="{9D1EEDB0-5676-4049-B97B-4A686E58B4D4}" dt="2024-10-26T13:18:13.286" v="1"/>
          <pc:sldLayoutMkLst>
            <pc:docMk/>
            <pc:sldMasterMk cId="3159274033" sldId="2147483660"/>
            <pc:sldLayoutMk cId="3111172714" sldId="2147483671"/>
          </pc:sldLayoutMkLst>
          <pc:spChg chg="mod">
            <ac:chgData name="James Depue" userId="ce8b122cf7b10dd2" providerId="LiveId" clId="{9D1EEDB0-5676-4049-B97B-4A686E58B4D4}" dt="2024-10-26T13:18:13.286" v="1"/>
            <ac:spMkLst>
              <pc:docMk/>
              <pc:sldMasterMk cId="3159274033" sldId="2147483660"/>
              <pc:sldLayoutMk cId="3111172714" sldId="2147483671"/>
              <ac:spMk id="2" creationId="{00000000-0000-0000-0000-000000000000}"/>
            </ac:spMkLst>
          </pc:spChg>
          <pc:spChg chg="mod">
            <ac:chgData name="James Depue" userId="ce8b122cf7b10dd2" providerId="LiveId" clId="{9D1EEDB0-5676-4049-B97B-4A686E58B4D4}" dt="2024-10-26T13:18:13.286" v="1"/>
            <ac:spMkLst>
              <pc:docMk/>
              <pc:sldMasterMk cId="3159274033" sldId="2147483660"/>
              <pc:sldLayoutMk cId="3111172714" sldId="2147483671"/>
              <ac:spMk id="3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7E53FA-83B9-466B-BA1B-7843A0AF3CF8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C67FCC-BDBE-49D0-B7E2-E8FDC9275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74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9CC1E-622D-4A34-995E-7625C46E00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30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9FB86-82F0-47B9-9A26-CF0EBFBB2C6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9FDC6-0CFE-4232-A07A-D2BD2788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967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9FB86-82F0-47B9-9A26-CF0EBFBB2C6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9FDC6-0CFE-4232-A07A-D2BD2788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276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9FB86-82F0-47B9-9A26-CF0EBFBB2C6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9FDC6-0CFE-4232-A07A-D2BD2788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2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9FB86-82F0-47B9-9A26-CF0EBFBB2C6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9FDC6-0CFE-4232-A07A-D2BD2788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43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9FB86-82F0-47B9-9A26-CF0EBFBB2C6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9FDC6-0CFE-4232-A07A-D2BD2788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57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9FB86-82F0-47B9-9A26-CF0EBFBB2C6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9FDC6-0CFE-4232-A07A-D2BD2788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16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9FB86-82F0-47B9-9A26-CF0EBFBB2C6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9FDC6-0CFE-4232-A07A-D2BD2788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9FB86-82F0-47B9-9A26-CF0EBFBB2C6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9FDC6-0CFE-4232-A07A-D2BD2788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41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9FB86-82F0-47B9-9A26-CF0EBFBB2C6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9FDC6-0CFE-4232-A07A-D2BD2788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93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9FB86-82F0-47B9-9A26-CF0EBFBB2C6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9FDC6-0CFE-4232-A07A-D2BD2788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676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9FB86-82F0-47B9-9A26-CF0EBFBB2C6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9FDC6-0CFE-4232-A07A-D2BD2788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39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9FB86-82F0-47B9-9A26-CF0EBFBB2C6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9FDC6-0CFE-4232-A07A-D2BD27881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7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D0531-6B2C-891D-A6EF-834BC232E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5AB91A-8B36-CD18-E471-D8AAAFEACA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5312"/>
          <a:stretch/>
        </p:blipFill>
        <p:spPr>
          <a:xfrm>
            <a:off x="7856" y="0"/>
            <a:ext cx="12176288" cy="6858000"/>
          </a:xfrm>
          <a:prstGeom prst="rect">
            <a:avLst/>
          </a:prstGeom>
        </p:spPr>
      </p:pic>
      <p:sp>
        <p:nvSpPr>
          <p:cNvPr id="4" name="AutoShape 2" descr="Image result for american idol">
            <a:extLst>
              <a:ext uri="{FF2B5EF4-FFF2-40B4-BE49-F238E27FC236}">
                <a16:creationId xmlns:a16="http://schemas.microsoft.com/office/drawing/2014/main" id="{0DCD2B6C-9531-713B-0E25-A2047DEBD1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48214" y="2543175"/>
            <a:ext cx="26955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859A54-9810-7080-6702-955B36D77278}"/>
              </a:ext>
            </a:extLst>
          </p:cNvPr>
          <p:cNvSpPr txBox="1"/>
          <p:nvPr/>
        </p:nvSpPr>
        <p:spPr>
          <a:xfrm>
            <a:off x="329456" y="-78865"/>
            <a:ext cx="600178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Welcome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409098-0DC8-5343-BBB4-4FC45F5B1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0372" y="5884239"/>
            <a:ext cx="9391255" cy="693736"/>
          </a:xfrm>
        </p:spPr>
        <p:txBody>
          <a:bodyPr>
            <a:noAutofit/>
          </a:bodyPr>
          <a:lstStyle/>
          <a:p>
            <a:r>
              <a:rPr lang="en-US" sz="5400" b="1" i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Happy to be Fall-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sym typeface="Wingdings" panose="05000000000000000000" pitchFamily="2" charset="2"/>
              </a:rPr>
              <a:t></a:t>
            </a:r>
            <a:r>
              <a:rPr lang="en-US" sz="5400" b="1" i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ween Jesus!</a:t>
            </a:r>
            <a:endParaRPr lang="en-US" sz="5400" dirty="0">
              <a:solidFill>
                <a:srgbClr val="FFC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4B1DB2-9A15-413C-D45F-C1A5394F80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" r="8029"/>
          <a:stretch/>
        </p:blipFill>
        <p:spPr bwMode="auto">
          <a:xfrm>
            <a:off x="9768766" y="213523"/>
            <a:ext cx="2093778" cy="1200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2390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88644-B040-155F-2FEA-1B4D886C0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BAC029D-BF47-4D8E-CA80-DEBAAE7C60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5694" y="335902"/>
            <a:ext cx="5898777" cy="6195527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Dan 3:6</a:t>
            </a:r>
            <a:r>
              <a:rPr lang="en-US" sz="4800" dirty="0">
                <a:solidFill>
                  <a:srgbClr val="FF0000"/>
                </a:solidFill>
              </a:rPr>
              <a:t>  </a:t>
            </a:r>
            <a:r>
              <a:rPr lang="en-US" sz="4800" dirty="0"/>
              <a:t>and whoever does not fall down and </a:t>
            </a:r>
            <a:r>
              <a:rPr lang="en-US" sz="4800" b="1" dirty="0"/>
              <a:t>worship</a:t>
            </a:r>
            <a:r>
              <a:rPr lang="en-US" sz="4800" dirty="0"/>
              <a:t> will be cast immediately into a burning fiery furnace."</a:t>
            </a:r>
          </a:p>
          <a:p>
            <a:pPr algn="l"/>
            <a:endParaRPr lang="en-US" sz="4800" dirty="0"/>
          </a:p>
        </p:txBody>
      </p:sp>
      <p:sp>
        <p:nvSpPr>
          <p:cNvPr id="4" name="AutoShape 2" descr="Image result for american idol">
            <a:extLst>
              <a:ext uri="{FF2B5EF4-FFF2-40B4-BE49-F238E27FC236}">
                <a16:creationId xmlns:a16="http://schemas.microsoft.com/office/drawing/2014/main" id="{1671975F-BDE0-D81F-E035-2F4E8FE3A7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48214" y="2543175"/>
            <a:ext cx="26955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5312D1-D18D-B863-C6F4-A8D557C3C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5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76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94559-5EF7-4E22-EE33-C9A680C1B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203586-F608-F951-5A46-B6AB0DEEEB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768" y="335902"/>
            <a:ext cx="10956174" cy="619552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US" sz="1000" i="1" dirty="0"/>
          </a:p>
          <a:p>
            <a:pPr>
              <a:spcBef>
                <a:spcPts val="0"/>
              </a:spcBef>
            </a:pPr>
            <a:r>
              <a:rPr lang="en-US" sz="4800" i="1" dirty="0"/>
              <a:t>   Worshipping at the altar of … </a:t>
            </a:r>
          </a:p>
          <a:p>
            <a:pPr>
              <a:spcBef>
                <a:spcPts val="0"/>
              </a:spcBef>
            </a:pPr>
            <a:endParaRPr lang="en-US" sz="1000" i="1" dirty="0"/>
          </a:p>
          <a:p>
            <a:pPr>
              <a:spcBef>
                <a:spcPts val="0"/>
              </a:spcBef>
            </a:pPr>
            <a:endParaRPr lang="en-US" sz="1600" b="1" dirty="0"/>
          </a:p>
          <a:p>
            <a:pPr>
              <a:spcBef>
                <a:spcPts val="0"/>
              </a:spcBef>
            </a:pPr>
            <a:r>
              <a:rPr lang="en-US" sz="4800" b="1" dirty="0"/>
              <a:t>ENTERTAINMENT</a:t>
            </a:r>
            <a:r>
              <a:rPr lang="en-US" sz="4800" dirty="0"/>
              <a:t> </a:t>
            </a:r>
          </a:p>
          <a:p>
            <a:pPr>
              <a:spcBef>
                <a:spcPts val="0"/>
              </a:spcBef>
            </a:pPr>
            <a:r>
              <a:rPr lang="en-US" sz="4800" dirty="0"/>
              <a:t>Popularizing </a:t>
            </a:r>
            <a:r>
              <a:rPr lang="en-US" sz="4800" b="1" i="1" dirty="0">
                <a:solidFill>
                  <a:srgbClr val="FF0000"/>
                </a:solidFill>
              </a:rPr>
              <a:t>play without productivity</a:t>
            </a:r>
          </a:p>
          <a:p>
            <a:pPr>
              <a:spcBef>
                <a:spcPts val="0"/>
              </a:spcBef>
            </a:pPr>
            <a:endParaRPr lang="en-US" sz="800" b="1" i="1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r>
              <a:rPr lang="en-US" sz="4800" b="1" dirty="0"/>
              <a:t>SPORTS </a:t>
            </a:r>
          </a:p>
          <a:p>
            <a:pPr>
              <a:spcBef>
                <a:spcPts val="0"/>
              </a:spcBef>
            </a:pPr>
            <a:r>
              <a:rPr lang="en-US" sz="4800" dirty="0"/>
              <a:t>Exalting</a:t>
            </a:r>
            <a:r>
              <a:rPr lang="en-US" sz="4800" b="1" dirty="0"/>
              <a:t> </a:t>
            </a:r>
            <a:r>
              <a:rPr lang="en-US" sz="4800" b="1" i="1" dirty="0">
                <a:solidFill>
                  <a:srgbClr val="FF0000"/>
                </a:solidFill>
              </a:rPr>
              <a:t>heroes without holiness</a:t>
            </a:r>
          </a:p>
          <a:p>
            <a:pPr>
              <a:spcBef>
                <a:spcPts val="0"/>
              </a:spcBef>
            </a:pPr>
            <a:endParaRPr lang="en-US" sz="800" b="1" dirty="0"/>
          </a:p>
          <a:p>
            <a:pPr>
              <a:spcBef>
                <a:spcPts val="0"/>
              </a:spcBef>
            </a:pPr>
            <a:r>
              <a:rPr lang="en-US" sz="4800" b="1" dirty="0"/>
              <a:t>HEALTH</a:t>
            </a:r>
          </a:p>
          <a:p>
            <a:pPr>
              <a:spcBef>
                <a:spcPts val="0"/>
              </a:spcBef>
            </a:pPr>
            <a:r>
              <a:rPr lang="en-US" sz="4800" dirty="0"/>
              <a:t>Pursuing</a:t>
            </a:r>
            <a:r>
              <a:rPr lang="en-US" sz="4800" b="1" i="1" dirty="0">
                <a:solidFill>
                  <a:srgbClr val="FF0000"/>
                </a:solidFill>
              </a:rPr>
              <a:t> eternal life apart from                   the God of eternity</a:t>
            </a:r>
          </a:p>
          <a:p>
            <a:pPr>
              <a:spcBef>
                <a:spcPts val="0"/>
              </a:spcBef>
            </a:pPr>
            <a:endParaRPr lang="en-US" sz="4800" b="1" i="1" dirty="0">
              <a:solidFill>
                <a:srgbClr val="FF0000"/>
              </a:solidFill>
            </a:endParaRPr>
          </a:p>
        </p:txBody>
      </p:sp>
      <p:sp>
        <p:nvSpPr>
          <p:cNvPr id="4" name="AutoShape 2" descr="Image result for american idol">
            <a:extLst>
              <a:ext uri="{FF2B5EF4-FFF2-40B4-BE49-F238E27FC236}">
                <a16:creationId xmlns:a16="http://schemas.microsoft.com/office/drawing/2014/main" id="{96C4B682-8E69-7EF3-00A5-97DD6018A3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48214" y="2543175"/>
            <a:ext cx="26955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32B6CD-05DC-535F-952D-2C730E68C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40" y="819996"/>
            <a:ext cx="2120382" cy="135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CFE3791-A7DC-4905-9DAF-2F05A07899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91886"/>
            <a:ext cx="10936941" cy="6102220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4800" b="1" dirty="0">
                <a:solidFill>
                  <a:srgbClr val="FF0000"/>
                </a:solidFill>
              </a:rPr>
              <a:t>Prov 3:7  </a:t>
            </a:r>
            <a:r>
              <a:rPr lang="en-US" sz="4800" dirty="0"/>
              <a:t>Do not be wise in your own eyes; </a:t>
            </a:r>
            <a:r>
              <a:rPr lang="en-US" sz="4800" b="1" dirty="0"/>
              <a:t>fear the LORD </a:t>
            </a:r>
            <a:r>
              <a:rPr lang="en-US" sz="4800" dirty="0"/>
              <a:t>and depart from evil. </a:t>
            </a:r>
          </a:p>
          <a:p>
            <a:pPr algn="l">
              <a:spcBef>
                <a:spcPts val="0"/>
              </a:spcBef>
            </a:pPr>
            <a:r>
              <a:rPr lang="en-US" sz="4800" b="1" dirty="0">
                <a:solidFill>
                  <a:srgbClr val="FF0000"/>
                </a:solidFill>
              </a:rPr>
              <a:t>8</a:t>
            </a:r>
            <a:r>
              <a:rPr lang="en-US" sz="4800" dirty="0"/>
              <a:t>  It will be </a:t>
            </a:r>
            <a:r>
              <a:rPr lang="en-US" sz="4800" b="1" dirty="0">
                <a:solidFill>
                  <a:srgbClr val="FF0000"/>
                </a:solidFill>
              </a:rPr>
              <a:t>HEALTH</a:t>
            </a:r>
            <a:r>
              <a:rPr lang="en-US" sz="4800" dirty="0"/>
              <a:t> to your </a:t>
            </a:r>
            <a:r>
              <a:rPr lang="en-US" sz="4800" b="1" dirty="0"/>
              <a:t>flesh</a:t>
            </a:r>
            <a:r>
              <a:rPr lang="en-US" sz="4800" dirty="0"/>
              <a:t>, and </a:t>
            </a:r>
            <a:r>
              <a:rPr lang="en-US" sz="4800" b="1" dirty="0"/>
              <a:t>strength</a:t>
            </a:r>
            <a:r>
              <a:rPr lang="en-US" sz="4800" dirty="0"/>
              <a:t> to your </a:t>
            </a:r>
            <a:r>
              <a:rPr lang="en-US" sz="4800" b="1" dirty="0"/>
              <a:t>bones</a:t>
            </a:r>
            <a:r>
              <a:rPr lang="en-US" sz="4800" dirty="0"/>
              <a:t>. </a:t>
            </a:r>
          </a:p>
          <a:p>
            <a:pPr marL="914400" indent="-914400" algn="l">
              <a:spcBef>
                <a:spcPts val="0"/>
              </a:spcBef>
              <a:buAutoNum type="arabicPlain" startAt="8"/>
            </a:pPr>
            <a:endParaRPr lang="en-US" sz="4800" dirty="0"/>
          </a:p>
          <a:p>
            <a:pPr algn="l">
              <a:spcBef>
                <a:spcPts val="0"/>
              </a:spcBef>
            </a:pPr>
            <a:r>
              <a:rPr lang="en-US" sz="4800" b="1" dirty="0">
                <a:solidFill>
                  <a:srgbClr val="FF0000"/>
                </a:solidFill>
              </a:rPr>
              <a:t>3 John 1:2  </a:t>
            </a:r>
            <a:r>
              <a:rPr lang="en-US" sz="4800" dirty="0"/>
              <a:t>Beloved, I pray that you may prosper in all things and be in </a:t>
            </a:r>
            <a:r>
              <a:rPr lang="en-US" sz="4800" b="1" dirty="0">
                <a:solidFill>
                  <a:srgbClr val="FF0000"/>
                </a:solidFill>
              </a:rPr>
              <a:t>HEALTH</a:t>
            </a:r>
            <a:r>
              <a:rPr lang="en-US" sz="4800" dirty="0"/>
              <a:t>, just as your </a:t>
            </a:r>
            <a:r>
              <a:rPr lang="en-US" sz="4800" b="1" dirty="0"/>
              <a:t>soul</a:t>
            </a:r>
            <a:r>
              <a:rPr lang="en-US" sz="4800" dirty="0"/>
              <a:t> prospers. </a:t>
            </a:r>
          </a:p>
        </p:txBody>
      </p:sp>
    </p:spTree>
    <p:extLst>
      <p:ext uri="{BB962C8B-B14F-4D97-AF65-F5344CB8AC3E}">
        <p14:creationId xmlns:p14="http://schemas.microsoft.com/office/powerpoint/2010/main" val="2557519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EC3F586-BA35-47EE-B602-42D160510B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530" y="335902"/>
            <a:ext cx="10954870" cy="6195527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4800" b="1" spc="-100" dirty="0">
                <a:solidFill>
                  <a:srgbClr val="FF0000"/>
                </a:solidFill>
              </a:rPr>
              <a:t>Proverbs 3:1  </a:t>
            </a:r>
            <a:r>
              <a:rPr lang="en-US" sz="4800" spc="-100" dirty="0"/>
              <a:t>My son, do not forget </a:t>
            </a:r>
            <a:r>
              <a:rPr lang="en-US" sz="4800" b="1" spc="-100" dirty="0"/>
              <a:t>my law</a:t>
            </a:r>
            <a:r>
              <a:rPr lang="en-US" sz="4800" spc="-100" dirty="0"/>
              <a:t>, but let your heart keep </a:t>
            </a:r>
            <a:r>
              <a:rPr lang="en-US" sz="4800" b="1" spc="-100" dirty="0"/>
              <a:t>my commands</a:t>
            </a:r>
            <a:r>
              <a:rPr lang="en-US" sz="4800" spc="-100" dirty="0"/>
              <a:t>; </a:t>
            </a:r>
          </a:p>
          <a:p>
            <a:pPr algn="l">
              <a:spcBef>
                <a:spcPts val="0"/>
              </a:spcBef>
            </a:pPr>
            <a:r>
              <a:rPr lang="en-US" sz="4800" b="1" spc="-100" dirty="0">
                <a:solidFill>
                  <a:srgbClr val="FF0000"/>
                </a:solidFill>
              </a:rPr>
              <a:t>2</a:t>
            </a:r>
            <a:r>
              <a:rPr lang="en-US" sz="4800" spc="-100" dirty="0"/>
              <a:t>  For </a:t>
            </a:r>
            <a:r>
              <a:rPr lang="en-US" sz="4800" b="1" spc="-100" dirty="0"/>
              <a:t>length of days </a:t>
            </a:r>
            <a:r>
              <a:rPr lang="en-US" sz="4800" spc="-100" dirty="0"/>
              <a:t>and </a:t>
            </a:r>
            <a:r>
              <a:rPr lang="en-US" sz="4800" b="1" spc="-100" dirty="0"/>
              <a:t>long life </a:t>
            </a:r>
            <a:r>
              <a:rPr lang="en-US" sz="4800" spc="-100" dirty="0"/>
              <a:t>and </a:t>
            </a:r>
            <a:r>
              <a:rPr lang="en-US" sz="4800" b="1" spc="-100" dirty="0"/>
              <a:t>peace</a:t>
            </a:r>
            <a:r>
              <a:rPr lang="en-US" sz="4800" spc="-100" dirty="0"/>
              <a:t> (</a:t>
            </a:r>
            <a:r>
              <a:rPr lang="en-US" sz="4800" i="1" spc="-100" dirty="0"/>
              <a:t>shalom</a:t>
            </a:r>
            <a:r>
              <a:rPr lang="en-US" sz="4800" spc="-100" dirty="0"/>
              <a:t>) they will add to you. </a:t>
            </a:r>
          </a:p>
          <a:p>
            <a:pPr algn="l">
              <a:spcBef>
                <a:spcPts val="0"/>
              </a:spcBef>
            </a:pPr>
            <a:endParaRPr lang="en-US" sz="4800" spc="-100" dirty="0"/>
          </a:p>
          <a:p>
            <a:pPr marL="685800" indent="-452438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800" b="1" i="1" dirty="0"/>
              <a:t>shalom</a:t>
            </a:r>
            <a:r>
              <a:rPr lang="en-US" sz="4800" dirty="0"/>
              <a:t> = peace, what God intended, completeness, soundness, welfare. </a:t>
            </a:r>
          </a:p>
          <a:p>
            <a:pPr marL="685800" indent="-452438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800" dirty="0"/>
              <a:t>“</a:t>
            </a:r>
            <a:r>
              <a:rPr lang="en-US" sz="4800" b="1" i="1" dirty="0"/>
              <a:t>wholistic health</a:t>
            </a:r>
            <a:r>
              <a:rPr lang="en-US" sz="4800" dirty="0"/>
              <a:t>” before it was a fad!</a:t>
            </a:r>
          </a:p>
          <a:p>
            <a:pPr algn="l">
              <a:spcBef>
                <a:spcPts val="0"/>
              </a:spcBef>
            </a:pPr>
            <a:endParaRPr lang="en-US" sz="4800" spc="-100" dirty="0"/>
          </a:p>
          <a:p>
            <a:pPr algn="l">
              <a:spcBef>
                <a:spcPts val="600"/>
              </a:spcBef>
            </a:pPr>
            <a:endParaRPr lang="en-US" sz="4800" b="1" spc="-100" dirty="0"/>
          </a:p>
        </p:txBody>
      </p:sp>
      <p:sp>
        <p:nvSpPr>
          <p:cNvPr id="4" name="AutoShape 2" descr="Image result for american idol">
            <a:extLst>
              <a:ext uri="{FF2B5EF4-FFF2-40B4-BE49-F238E27FC236}">
                <a16:creationId xmlns:a16="http://schemas.microsoft.com/office/drawing/2014/main" id="{61CC26F7-908E-4025-ADD5-9E04FF2654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48214" y="2543175"/>
            <a:ext cx="26955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3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CFE3791-A7DC-4905-9DAF-2F05A07899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3388" y="391886"/>
            <a:ext cx="10901083" cy="6102220"/>
          </a:xfrm>
        </p:spPr>
        <p:txBody>
          <a:bodyPr>
            <a:normAutofit/>
          </a:bodyPr>
          <a:lstStyle/>
          <a:p>
            <a:r>
              <a:rPr lang="en-US" sz="4800" b="1" dirty="0"/>
              <a:t>Jesus’ Teaching </a:t>
            </a:r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Matt 6</a:t>
            </a:r>
            <a:r>
              <a:rPr lang="en-US" sz="4800" dirty="0"/>
              <a:t>)</a:t>
            </a:r>
            <a:r>
              <a:rPr lang="en-US" sz="4800" b="1" dirty="0"/>
              <a:t> applied to Idols</a:t>
            </a:r>
            <a:endParaRPr lang="en-US" sz="4800" b="1" dirty="0">
              <a:solidFill>
                <a:srgbClr val="FF0000"/>
              </a:solidFill>
            </a:endParaRP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24  </a:t>
            </a:r>
            <a:r>
              <a:rPr lang="en-US" sz="4800" i="1" dirty="0"/>
              <a:t>No one can serve two </a:t>
            </a:r>
            <a:r>
              <a:rPr lang="en-US" sz="4800" b="1" i="1" dirty="0"/>
              <a:t>masters</a:t>
            </a:r>
            <a:r>
              <a:rPr lang="en-US" sz="4800" i="1" dirty="0"/>
              <a:t>. You cannot serve God and </a:t>
            </a:r>
            <a:r>
              <a:rPr lang="en-US" sz="4800" b="1" dirty="0"/>
              <a:t>money</a:t>
            </a:r>
            <a:r>
              <a:rPr lang="en-US" sz="4800" dirty="0"/>
              <a:t>. </a:t>
            </a:r>
          </a:p>
          <a:p>
            <a:pPr algn="l"/>
            <a:r>
              <a:rPr lang="en-US" sz="4800" dirty="0"/>
              <a:t>Following the </a:t>
            </a:r>
            <a:r>
              <a:rPr lang="en-US" sz="4800" b="1" dirty="0"/>
              <a:t>money </a:t>
            </a:r>
            <a:r>
              <a:rPr lang="en-US" sz="4800" dirty="0"/>
              <a:t>is one of the surest ways to discover who or what are the </a:t>
            </a:r>
            <a:r>
              <a:rPr lang="en-US" sz="4800" b="1" dirty="0"/>
              <a:t>idols</a:t>
            </a:r>
            <a:r>
              <a:rPr lang="en-US" sz="4800" dirty="0"/>
              <a:t>. </a:t>
            </a:r>
          </a:p>
          <a:p>
            <a:pPr algn="l"/>
            <a:r>
              <a:rPr lang="en-US" sz="4800" dirty="0"/>
              <a:t>Consider what the following figures reveal.</a:t>
            </a:r>
          </a:p>
        </p:txBody>
      </p:sp>
    </p:spTree>
    <p:extLst>
      <p:ext uri="{BB962C8B-B14F-4D97-AF65-F5344CB8AC3E}">
        <p14:creationId xmlns:p14="http://schemas.microsoft.com/office/powerpoint/2010/main" val="23258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F77C6-DCD4-B695-2219-4E470EBEE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79137A0-99A3-F7D8-67A3-3BB010785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3388" y="391886"/>
            <a:ext cx="10901083" cy="6102220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In 2022, Americans spent </a:t>
            </a:r>
            <a:r>
              <a:rPr lang="en-US" sz="4800" b="1" dirty="0"/>
              <a:t>$13,493 </a:t>
            </a:r>
          </a:p>
          <a:p>
            <a:pPr algn="l"/>
            <a:r>
              <a:rPr lang="en-US" sz="4800" dirty="0"/>
              <a:t>per person on </a:t>
            </a:r>
            <a:r>
              <a:rPr lang="en-US" sz="4800" b="1" dirty="0">
                <a:solidFill>
                  <a:srgbClr val="FF0000"/>
                </a:solidFill>
              </a:rPr>
              <a:t>health care</a:t>
            </a:r>
            <a:r>
              <a:rPr lang="en-US" sz="4800" dirty="0"/>
              <a:t>, totaling </a:t>
            </a:r>
          </a:p>
          <a:p>
            <a:pPr algn="l"/>
            <a:r>
              <a:rPr lang="en-US" sz="4800" b="1" dirty="0"/>
              <a:t>$4.6 Trillion </a:t>
            </a:r>
            <a:r>
              <a:rPr lang="en-US" sz="4800" dirty="0"/>
              <a:t>for the country. </a:t>
            </a:r>
          </a:p>
          <a:p>
            <a:pPr algn="l"/>
            <a:r>
              <a:rPr lang="en-US" sz="4800" dirty="0"/>
              <a:t>The average American adult spends </a:t>
            </a:r>
            <a:r>
              <a:rPr lang="en-US" sz="4800" b="1" dirty="0"/>
              <a:t>$1,860 </a:t>
            </a:r>
            <a:r>
              <a:rPr lang="en-US" sz="4800" dirty="0"/>
              <a:t>per year on </a:t>
            </a:r>
            <a:r>
              <a:rPr lang="en-US" sz="4800" b="1" dirty="0">
                <a:solidFill>
                  <a:srgbClr val="FF0000"/>
                </a:solidFill>
              </a:rPr>
              <a:t>health &amp; fitness</a:t>
            </a:r>
            <a:r>
              <a:rPr lang="en-US" sz="4800" dirty="0"/>
              <a:t>.</a:t>
            </a:r>
          </a:p>
          <a:p>
            <a:pPr algn="l"/>
            <a:r>
              <a:rPr lang="en-US" sz="4800" dirty="0"/>
              <a:t>Americans average </a:t>
            </a:r>
            <a:r>
              <a:rPr lang="en-US" sz="4800" b="1" dirty="0"/>
              <a:t>$1,754 </a:t>
            </a:r>
            <a:r>
              <a:rPr lang="en-US" sz="4800" dirty="0"/>
              <a:t>per year buying </a:t>
            </a:r>
            <a:r>
              <a:rPr lang="en-US" sz="4800" b="1" dirty="0">
                <a:solidFill>
                  <a:srgbClr val="FF0000"/>
                </a:solidFill>
              </a:rPr>
              <a:t>beauty</a:t>
            </a:r>
            <a:r>
              <a:rPr lang="en-US" sz="4800" b="1" dirty="0"/>
              <a:t> products, </a:t>
            </a:r>
            <a:r>
              <a:rPr lang="en-US" sz="4800" b="1" dirty="0">
                <a:solidFill>
                  <a:srgbClr val="FF0000"/>
                </a:solidFill>
              </a:rPr>
              <a:t>cosmetics</a:t>
            </a:r>
            <a:r>
              <a:rPr lang="en-US" sz="4800" b="1" dirty="0"/>
              <a:t> and services</a:t>
            </a:r>
            <a:r>
              <a:rPr lang="en-US" sz="4800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C0B6FC-0C10-397D-00AD-C013C03F9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407" y="363894"/>
            <a:ext cx="2120382" cy="135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5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CFE3791-A7DC-4905-9DAF-2F05A07899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3388" y="391886"/>
            <a:ext cx="10901083" cy="6102220"/>
          </a:xfrm>
        </p:spPr>
        <p:txBody>
          <a:bodyPr>
            <a:noAutofit/>
          </a:bodyPr>
          <a:lstStyle/>
          <a:p>
            <a:r>
              <a:rPr lang="en-US" sz="4800" b="1" dirty="0"/>
              <a:t>Jesus’ Teaching </a:t>
            </a:r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Matt 6</a:t>
            </a:r>
            <a:r>
              <a:rPr lang="en-US" sz="4800" dirty="0"/>
              <a:t>)</a:t>
            </a:r>
            <a:r>
              <a:rPr lang="en-US" sz="4800" b="1" dirty="0"/>
              <a:t> applied to Idols</a:t>
            </a:r>
            <a:endParaRPr lang="en-US" sz="4800" b="1" dirty="0">
              <a:solidFill>
                <a:srgbClr val="FF0000"/>
              </a:solidFill>
            </a:endParaRPr>
          </a:p>
          <a:p>
            <a:pPr algn="l">
              <a:lnSpc>
                <a:spcPct val="85000"/>
              </a:lnSpc>
              <a:spcBef>
                <a:spcPts val="0"/>
              </a:spcBef>
            </a:pPr>
            <a:r>
              <a:rPr lang="en-US" sz="4800" b="1" dirty="0">
                <a:solidFill>
                  <a:srgbClr val="FF0000"/>
                </a:solidFill>
              </a:rPr>
              <a:t>25  </a:t>
            </a:r>
            <a:r>
              <a:rPr lang="en-US" sz="4800" dirty="0"/>
              <a:t>Therefore (</a:t>
            </a:r>
            <a:r>
              <a:rPr lang="en-US" sz="4800" i="1" dirty="0"/>
              <a:t>since you can’t serve both God and your idol)</a:t>
            </a:r>
            <a:r>
              <a:rPr lang="en-US" sz="4800" dirty="0"/>
              <a:t> do not </a:t>
            </a:r>
            <a:r>
              <a:rPr lang="en-US" sz="4800" b="1" spc="-150" dirty="0"/>
              <a:t>worry</a:t>
            </a:r>
            <a:r>
              <a:rPr lang="en-US" sz="4800" dirty="0"/>
              <a:t> about your </a:t>
            </a:r>
            <a:r>
              <a:rPr lang="en-US" sz="4800" b="1" dirty="0"/>
              <a:t>life</a:t>
            </a:r>
            <a:r>
              <a:rPr lang="en-US" sz="4800" dirty="0"/>
              <a:t>, what you will </a:t>
            </a:r>
            <a:r>
              <a:rPr lang="en-US" sz="4800" b="1" dirty="0"/>
              <a:t>eat or drink</a:t>
            </a:r>
            <a:r>
              <a:rPr lang="en-US" sz="4800" dirty="0"/>
              <a:t>; nor about your </a:t>
            </a:r>
            <a:r>
              <a:rPr lang="en-US" sz="4800" b="1" dirty="0"/>
              <a:t>body</a:t>
            </a:r>
            <a:r>
              <a:rPr lang="en-US" sz="4800" dirty="0"/>
              <a:t>, what you will </a:t>
            </a:r>
            <a:r>
              <a:rPr lang="en-US" sz="4800" b="1" dirty="0"/>
              <a:t>put on</a:t>
            </a:r>
            <a:r>
              <a:rPr lang="en-US" sz="4800" dirty="0"/>
              <a:t>.</a:t>
            </a:r>
          </a:p>
          <a:p>
            <a:pPr algn="l">
              <a:lnSpc>
                <a:spcPct val="85000"/>
              </a:lnSpc>
              <a:spcBef>
                <a:spcPts val="0"/>
              </a:spcBef>
            </a:pPr>
            <a:r>
              <a:rPr lang="en-US" sz="800" dirty="0"/>
              <a:t> </a:t>
            </a:r>
          </a:p>
          <a:p>
            <a:pPr algn="l">
              <a:spcBef>
                <a:spcPts val="0"/>
              </a:spcBef>
            </a:pPr>
            <a:r>
              <a:rPr lang="en-US" sz="4800" dirty="0">
                <a:sym typeface="Wingdings" panose="05000000000000000000" pitchFamily="2" charset="2"/>
              </a:rPr>
              <a:t></a:t>
            </a:r>
            <a:r>
              <a:rPr lang="en-US" sz="4800" dirty="0"/>
              <a:t> Idols cause </a:t>
            </a:r>
            <a:r>
              <a:rPr lang="en-US" sz="4800" b="1" dirty="0"/>
              <a:t>life-dominating</a:t>
            </a:r>
            <a:r>
              <a:rPr lang="en-US" sz="4800" dirty="0"/>
              <a:t> </a:t>
            </a:r>
            <a:r>
              <a:rPr lang="en-US" sz="4800" b="1" dirty="0">
                <a:solidFill>
                  <a:srgbClr val="FF0000"/>
                </a:solidFill>
              </a:rPr>
              <a:t>anxiety</a:t>
            </a:r>
            <a:r>
              <a:rPr lang="en-US" sz="4800" dirty="0"/>
              <a:t>.</a:t>
            </a:r>
          </a:p>
          <a:p>
            <a:pPr algn="l">
              <a:spcBef>
                <a:spcPts val="0"/>
              </a:spcBef>
              <a:tabLst>
                <a:tab pos="466725" algn="l"/>
              </a:tabLst>
            </a:pPr>
            <a:r>
              <a:rPr lang="en-US" sz="4800" i="1" spc="-250" dirty="0"/>
              <a:t>	I </a:t>
            </a:r>
            <a:r>
              <a:rPr lang="en-US" sz="4800" b="1" i="1" spc="-250" dirty="0"/>
              <a:t>constantly</a:t>
            </a:r>
            <a:r>
              <a:rPr lang="en-US" sz="4800" i="1" spc="-250" dirty="0"/>
              <a:t> </a:t>
            </a:r>
            <a:r>
              <a:rPr lang="en-US" sz="4800" b="1" i="1" spc="-250" dirty="0"/>
              <a:t>worry</a:t>
            </a:r>
            <a:r>
              <a:rPr lang="en-US" sz="4800" i="1" spc="-250" dirty="0"/>
              <a:t> that I don’t exercise enough. </a:t>
            </a:r>
          </a:p>
          <a:p>
            <a:pPr algn="l">
              <a:spcBef>
                <a:spcPts val="0"/>
              </a:spcBef>
              <a:tabLst>
                <a:tab pos="466725" algn="l"/>
              </a:tabLst>
            </a:pPr>
            <a:r>
              <a:rPr lang="en-US" sz="4800" i="1" dirty="0"/>
              <a:t>	</a:t>
            </a:r>
            <a:r>
              <a:rPr lang="en-US" sz="4800" i="1" spc="-200" dirty="0"/>
              <a:t>I </a:t>
            </a:r>
            <a:r>
              <a:rPr lang="en-US" sz="4800" b="1" i="1" spc="-200" dirty="0"/>
              <a:t>always</a:t>
            </a:r>
            <a:r>
              <a:rPr lang="en-US" sz="4800" i="1" spc="-200" dirty="0"/>
              <a:t> </a:t>
            </a:r>
            <a:r>
              <a:rPr lang="en-US" sz="4800" b="1" i="1" spc="-200" dirty="0"/>
              <a:t>worry</a:t>
            </a:r>
            <a:r>
              <a:rPr lang="en-US" sz="4800" i="1" spc="-200" dirty="0"/>
              <a:t> that I don’t eat the right food.</a:t>
            </a:r>
          </a:p>
          <a:p>
            <a:pPr algn="l">
              <a:spcBef>
                <a:spcPts val="0"/>
              </a:spcBef>
              <a:tabLst>
                <a:tab pos="466725" algn="l"/>
              </a:tabLst>
            </a:pPr>
            <a:r>
              <a:rPr lang="en-US" sz="4800" i="1" dirty="0"/>
              <a:t>	I </a:t>
            </a:r>
            <a:r>
              <a:rPr lang="en-US" sz="4800" b="1" i="1" dirty="0"/>
              <a:t>worry</a:t>
            </a:r>
            <a:r>
              <a:rPr lang="en-US" sz="4800" i="1" dirty="0"/>
              <a:t> </a:t>
            </a:r>
            <a:r>
              <a:rPr lang="en-US" sz="4800" b="1" i="1" dirty="0"/>
              <a:t>everyday </a:t>
            </a:r>
            <a:r>
              <a:rPr lang="en-US" sz="4800" i="1" dirty="0"/>
              <a:t>that I eat too much.</a:t>
            </a:r>
          </a:p>
        </p:txBody>
      </p:sp>
    </p:spTree>
    <p:extLst>
      <p:ext uri="{BB962C8B-B14F-4D97-AF65-F5344CB8AC3E}">
        <p14:creationId xmlns:p14="http://schemas.microsoft.com/office/powerpoint/2010/main" val="366390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CFE3791-A7DC-4905-9DAF-2F05A07899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459" y="391886"/>
            <a:ext cx="10954869" cy="6102220"/>
          </a:xfrm>
        </p:spPr>
        <p:txBody>
          <a:bodyPr>
            <a:noAutofit/>
          </a:bodyPr>
          <a:lstStyle/>
          <a:p>
            <a:pPr algn="l"/>
            <a:r>
              <a:rPr lang="en-US" sz="4800" dirty="0"/>
              <a:t>I may have a </a:t>
            </a:r>
            <a:r>
              <a:rPr lang="en-US" sz="4800" b="1" dirty="0">
                <a:solidFill>
                  <a:srgbClr val="FF0000"/>
                </a:solidFill>
              </a:rPr>
              <a:t>HEALTH</a:t>
            </a:r>
            <a:r>
              <a:rPr lang="en-US" sz="4800" b="1" dirty="0"/>
              <a:t> idol </a:t>
            </a:r>
            <a:r>
              <a:rPr lang="en-US" sz="4800" dirty="0"/>
              <a:t>if I am consumed by crazed calorie counting, mealtime manipulation, and weigh-in worries.</a:t>
            </a:r>
          </a:p>
          <a:p>
            <a:pPr algn="l"/>
            <a:r>
              <a:rPr lang="en-US" sz="4800" dirty="0"/>
              <a:t>I may be living in </a:t>
            </a:r>
            <a:r>
              <a:rPr lang="en-US" sz="4800" b="1" dirty="0"/>
              <a:t>unhealthy</a:t>
            </a:r>
            <a:r>
              <a:rPr lang="en-US" sz="4800" dirty="0"/>
              <a:t> </a:t>
            </a:r>
            <a:r>
              <a:rPr lang="en-US" sz="4800" b="1" dirty="0">
                <a:solidFill>
                  <a:srgbClr val="FF0000"/>
                </a:solidFill>
              </a:rPr>
              <a:t>WORRY </a:t>
            </a:r>
            <a:r>
              <a:rPr lang="en-US" sz="4800" dirty="0"/>
              <a:t>if I am wearing a mask while driving or walking alone.</a:t>
            </a:r>
          </a:p>
          <a:p>
            <a:pPr algn="l"/>
            <a:r>
              <a:rPr lang="en-US" sz="4800" dirty="0">
                <a:sym typeface="Wingdings" panose="05000000000000000000" pitchFamily="2" charset="2"/>
              </a:rPr>
              <a:t></a:t>
            </a:r>
            <a:r>
              <a:rPr lang="en-US" sz="4800" dirty="0"/>
              <a:t> Idols cause</a:t>
            </a:r>
            <a:r>
              <a:rPr lang="en-US" sz="4800" b="1" dirty="0"/>
              <a:t> life-dominating</a:t>
            </a:r>
            <a:r>
              <a:rPr lang="en-US" sz="4800" dirty="0"/>
              <a:t> </a:t>
            </a:r>
            <a:r>
              <a:rPr lang="en-US" sz="4800" b="1" dirty="0">
                <a:solidFill>
                  <a:srgbClr val="FF0000"/>
                </a:solidFill>
              </a:rPr>
              <a:t>anxiety</a:t>
            </a:r>
            <a:r>
              <a:rPr lang="en-US" sz="4800" dirty="0"/>
              <a:t>.</a:t>
            </a:r>
          </a:p>
          <a:p>
            <a:pPr algn="l"/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9572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CFE3791-A7DC-4905-9DAF-2F05A07899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91886"/>
            <a:ext cx="10972800" cy="6102220"/>
          </a:xfrm>
        </p:spPr>
        <p:txBody>
          <a:bodyPr>
            <a:noAutofit/>
          </a:bodyPr>
          <a:lstStyle/>
          <a:p>
            <a:r>
              <a:rPr lang="en-US" sz="4800" b="1" dirty="0"/>
              <a:t>Jesus’ Teaching </a:t>
            </a:r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Matt 6</a:t>
            </a:r>
            <a:r>
              <a:rPr lang="en-US" sz="4800" dirty="0"/>
              <a:t>)</a:t>
            </a:r>
            <a:endParaRPr lang="en-US" sz="4800" b="1" dirty="0">
              <a:solidFill>
                <a:srgbClr val="FF0000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4800" b="1" dirty="0">
                <a:solidFill>
                  <a:srgbClr val="FF0000"/>
                </a:solidFill>
              </a:rPr>
              <a:t>25 </a:t>
            </a:r>
            <a:r>
              <a:rPr lang="en-US" sz="4800" dirty="0"/>
              <a:t>…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dirty="0"/>
              <a:t>Is not </a:t>
            </a:r>
            <a:r>
              <a:rPr lang="en-US" sz="4800" b="1" dirty="0"/>
              <a:t>life more than</a:t>
            </a:r>
            <a:r>
              <a:rPr lang="en-US" sz="4800" dirty="0"/>
              <a:t> food and the body more than clothing? </a:t>
            </a:r>
          </a:p>
          <a:p>
            <a:pPr algn="l">
              <a:spcBef>
                <a:spcPts val="0"/>
              </a:spcBef>
            </a:pPr>
            <a:r>
              <a:rPr lang="en-US" sz="4800" dirty="0">
                <a:sym typeface="Wingdings" panose="05000000000000000000" pitchFamily="2" charset="2"/>
              </a:rPr>
              <a:t></a:t>
            </a:r>
            <a:r>
              <a:rPr lang="en-US" sz="4800" dirty="0"/>
              <a:t> Worshippers </a:t>
            </a:r>
            <a:r>
              <a:rPr lang="en-US" sz="4800" b="1" dirty="0"/>
              <a:t>radically</a:t>
            </a:r>
            <a:r>
              <a:rPr lang="en-US" sz="4800" dirty="0"/>
              <a:t> </a:t>
            </a:r>
            <a:r>
              <a:rPr lang="en-US" sz="4800" b="1" dirty="0"/>
              <a:t>reduce life </a:t>
            </a:r>
            <a:r>
              <a:rPr lang="en-US" sz="4800" dirty="0"/>
              <a:t>to the 	suffocating boundaries of their </a:t>
            </a:r>
            <a:r>
              <a:rPr lang="en-US" sz="4800" b="1" dirty="0"/>
              <a:t>idol</a:t>
            </a:r>
            <a:r>
              <a:rPr lang="en-US" sz="4800" dirty="0"/>
              <a:t>.</a:t>
            </a:r>
          </a:p>
          <a:p>
            <a:pPr algn="l">
              <a:spcBef>
                <a:spcPts val="0"/>
              </a:spcBef>
              <a:tabLst>
                <a:tab pos="466725" algn="l"/>
              </a:tabLst>
            </a:pPr>
            <a:r>
              <a:rPr lang="en-US" sz="4800" dirty="0"/>
              <a:t>	</a:t>
            </a:r>
            <a:r>
              <a:rPr lang="en-US" sz="4800" i="1" dirty="0"/>
              <a:t>I will </a:t>
            </a:r>
            <a:r>
              <a:rPr lang="en-US" sz="4800" b="1" i="1" dirty="0"/>
              <a:t>starve</a:t>
            </a:r>
            <a:r>
              <a:rPr lang="en-US" sz="4800" i="1" dirty="0"/>
              <a:t> myself rather than look </a:t>
            </a:r>
            <a:r>
              <a:rPr lang="en-US" sz="4800" b="1" i="1" dirty="0"/>
              <a:t>fat</a:t>
            </a:r>
            <a:r>
              <a:rPr lang="en-US" sz="4800" i="1" dirty="0"/>
              <a:t>.</a:t>
            </a:r>
          </a:p>
          <a:p>
            <a:pPr algn="l">
              <a:spcBef>
                <a:spcPts val="0"/>
              </a:spcBef>
              <a:tabLst>
                <a:tab pos="466725" algn="l"/>
              </a:tabLst>
            </a:pPr>
            <a:r>
              <a:rPr lang="en-US" sz="4800" i="1" dirty="0"/>
              <a:t>	I will </a:t>
            </a:r>
            <a:r>
              <a:rPr lang="en-US" sz="4800" b="1" i="1" dirty="0"/>
              <a:t>bankrupt</a:t>
            </a:r>
            <a:r>
              <a:rPr lang="en-US" sz="4800" i="1" dirty="0"/>
              <a:t> myself to wear that </a:t>
            </a:r>
            <a:r>
              <a:rPr lang="en-US" sz="4800" b="1" i="1" dirty="0"/>
              <a:t>outfit</a:t>
            </a:r>
            <a:r>
              <a:rPr lang="en-US" sz="4800" i="1" dirty="0"/>
              <a:t>.</a:t>
            </a:r>
          </a:p>
          <a:p>
            <a:pPr algn="l">
              <a:spcBef>
                <a:spcPts val="0"/>
              </a:spcBef>
              <a:tabLst>
                <a:tab pos="466725" algn="l"/>
              </a:tabLst>
            </a:pPr>
            <a:r>
              <a:rPr lang="en-US" sz="4800" i="1" dirty="0"/>
              <a:t>	I will </a:t>
            </a:r>
            <a:r>
              <a:rPr lang="en-US" sz="4800" b="1" i="1" dirty="0"/>
              <a:t>harm</a:t>
            </a:r>
            <a:r>
              <a:rPr lang="en-US" sz="4800" i="1" dirty="0"/>
              <a:t> my body so that I can appear 		</a:t>
            </a:r>
            <a:r>
              <a:rPr lang="en-US" sz="4800" b="1" i="1" dirty="0"/>
              <a:t>ripped</a:t>
            </a:r>
            <a:r>
              <a:rPr lang="en-US" sz="4800" i="1" dirty="0"/>
              <a:t> or </a:t>
            </a:r>
            <a:r>
              <a:rPr lang="en-US" sz="4800" b="1" i="1" dirty="0"/>
              <a:t>sexy</a:t>
            </a:r>
            <a:r>
              <a:rPr lang="en-US" sz="4800" i="1" dirty="0"/>
              <a:t> or </a:t>
            </a:r>
            <a:r>
              <a:rPr lang="en-US" sz="4800" b="1" i="1" dirty="0"/>
              <a:t>youthful</a:t>
            </a:r>
            <a:r>
              <a:rPr lang="en-US" sz="4800" i="1" dirty="0"/>
              <a:t>.</a:t>
            </a:r>
          </a:p>
          <a:p>
            <a:pPr algn="l">
              <a:spcBef>
                <a:spcPts val="0"/>
              </a:spcBef>
              <a:tabLst>
                <a:tab pos="466725" algn="l"/>
              </a:tabLst>
            </a:pPr>
            <a:r>
              <a:rPr lang="en-US" sz="4800" i="1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36457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CFE3791-A7DC-4905-9DAF-2F05A07899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529" y="391886"/>
            <a:ext cx="10919011" cy="610222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4800" b="1" dirty="0"/>
              <a:t>Jesus’ Teaching </a:t>
            </a:r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Matt 6</a:t>
            </a:r>
            <a:r>
              <a:rPr lang="en-US" sz="4800" dirty="0"/>
              <a:t>)</a:t>
            </a:r>
            <a:endParaRPr lang="en-US" sz="4800" b="1" dirty="0">
              <a:solidFill>
                <a:srgbClr val="FF0000"/>
              </a:solidFill>
            </a:endParaRPr>
          </a:p>
          <a:p>
            <a:pPr algn="l">
              <a:lnSpc>
                <a:spcPct val="80000"/>
              </a:lnSpc>
              <a:spcBef>
                <a:spcPts val="600"/>
              </a:spcBef>
            </a:pPr>
            <a:r>
              <a:rPr lang="en-US" sz="4800" b="1" dirty="0">
                <a:solidFill>
                  <a:srgbClr val="FF0000"/>
                </a:solidFill>
              </a:rPr>
              <a:t>26  </a:t>
            </a:r>
            <a:r>
              <a:rPr lang="en-US" sz="4800" dirty="0"/>
              <a:t>Look at the birds. They don’t sow, reap or gather; yet your heavenly Father feeds </a:t>
            </a:r>
            <a:r>
              <a:rPr lang="en-US" sz="4800" spc="-150" dirty="0"/>
              <a:t>them. Are you not of </a:t>
            </a:r>
            <a:r>
              <a:rPr lang="en-US" sz="4800" b="1" spc="-150" dirty="0"/>
              <a:t>more value </a:t>
            </a:r>
            <a:r>
              <a:rPr lang="en-US" sz="4800" spc="-150" dirty="0"/>
              <a:t>than they? </a:t>
            </a:r>
          </a:p>
          <a:p>
            <a:pPr algn="l">
              <a:lnSpc>
                <a:spcPct val="80000"/>
              </a:lnSpc>
              <a:spcBef>
                <a:spcPts val="600"/>
              </a:spcBef>
            </a:pPr>
            <a:r>
              <a:rPr lang="en-US" sz="4800" dirty="0">
                <a:sym typeface="Wingdings" panose="05000000000000000000" pitchFamily="2" charset="2"/>
              </a:rPr>
              <a:t></a:t>
            </a:r>
            <a:r>
              <a:rPr lang="en-US" sz="4800" dirty="0"/>
              <a:t> Idol worshippers </a:t>
            </a:r>
            <a:r>
              <a:rPr lang="en-US" sz="4800" b="1" dirty="0"/>
              <a:t>calculate their “worth”</a:t>
            </a:r>
            <a:r>
              <a:rPr lang="en-US" sz="4800" dirty="0"/>
              <a:t> 	in terms of their idol.</a:t>
            </a:r>
          </a:p>
          <a:p>
            <a:pPr algn="l">
              <a:lnSpc>
                <a:spcPct val="80000"/>
              </a:lnSpc>
              <a:spcBef>
                <a:spcPts val="600"/>
              </a:spcBef>
              <a:tabLst>
                <a:tab pos="466725" algn="l"/>
              </a:tabLst>
            </a:pPr>
            <a:r>
              <a:rPr lang="en-US" sz="4800" dirty="0"/>
              <a:t>	</a:t>
            </a:r>
            <a:r>
              <a:rPr lang="en-US" sz="4800" b="1" i="1" dirty="0"/>
              <a:t>No one </a:t>
            </a:r>
            <a:r>
              <a:rPr lang="en-US" sz="4800" i="1" dirty="0"/>
              <a:t>likes me because I </a:t>
            </a:r>
            <a:r>
              <a:rPr lang="en-US" sz="4800" dirty="0"/>
              <a:t>_____.</a:t>
            </a:r>
          </a:p>
          <a:p>
            <a:pPr algn="l">
              <a:lnSpc>
                <a:spcPct val="80000"/>
              </a:lnSpc>
              <a:spcBef>
                <a:spcPts val="600"/>
              </a:spcBef>
              <a:tabLst>
                <a:tab pos="466725" algn="l"/>
              </a:tabLst>
            </a:pPr>
            <a:r>
              <a:rPr lang="en-US" sz="4800" dirty="0"/>
              <a:t>	</a:t>
            </a:r>
            <a:r>
              <a:rPr lang="en-US" sz="4800" i="1" dirty="0"/>
              <a:t>I hate </a:t>
            </a:r>
            <a:r>
              <a:rPr lang="en-US" sz="4800" b="1" i="1" dirty="0"/>
              <a:t>myself</a:t>
            </a:r>
            <a:r>
              <a:rPr lang="en-US" sz="4800" i="1" dirty="0"/>
              <a:t> because I </a:t>
            </a:r>
            <a:r>
              <a:rPr lang="en-US" sz="4800" dirty="0"/>
              <a:t>_____.</a:t>
            </a:r>
          </a:p>
          <a:p>
            <a:pPr algn="l">
              <a:lnSpc>
                <a:spcPct val="80000"/>
              </a:lnSpc>
              <a:spcBef>
                <a:spcPts val="600"/>
              </a:spcBef>
              <a:tabLst>
                <a:tab pos="466725" algn="l"/>
              </a:tabLst>
            </a:pPr>
            <a:r>
              <a:rPr lang="en-US" sz="4800" dirty="0"/>
              <a:t>	</a:t>
            </a:r>
            <a:r>
              <a:rPr lang="en-US" sz="4800" b="1" i="1" dirty="0"/>
              <a:t>God</a:t>
            </a:r>
            <a:r>
              <a:rPr lang="en-US" sz="4800" i="1" dirty="0"/>
              <a:t> would love me if only I </a:t>
            </a:r>
            <a:r>
              <a:rPr lang="en-US" sz="4800" dirty="0"/>
              <a:t>____.</a:t>
            </a:r>
          </a:p>
        </p:txBody>
      </p:sp>
    </p:spTree>
    <p:extLst>
      <p:ext uri="{BB962C8B-B14F-4D97-AF65-F5344CB8AC3E}">
        <p14:creationId xmlns:p14="http://schemas.microsoft.com/office/powerpoint/2010/main" val="114020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4488B-D4BE-727C-049C-80186E34A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30EBFA2-B68E-BE77-47B6-5B4230ECAB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768" y="335902"/>
            <a:ext cx="10956174" cy="6195527"/>
          </a:xfrm>
        </p:spPr>
        <p:txBody>
          <a:bodyPr>
            <a:normAutofit/>
          </a:bodyPr>
          <a:lstStyle/>
          <a:p>
            <a:r>
              <a:rPr lang="en-US" sz="4800" b="1" dirty="0"/>
              <a:t>Pulling Down IDOLS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Exodus 20:3-5  </a:t>
            </a:r>
            <a:r>
              <a:rPr lang="en-US" sz="4800" dirty="0"/>
              <a:t>You shall have no </a:t>
            </a:r>
            <a:r>
              <a:rPr lang="en-US" sz="4800" b="1" dirty="0"/>
              <a:t>other gods </a:t>
            </a:r>
            <a:r>
              <a:rPr lang="en-US" sz="4800" dirty="0"/>
              <a:t>before Me. You shall not make for yourself a </a:t>
            </a:r>
            <a:r>
              <a:rPr lang="en-US" sz="4800" b="1" dirty="0"/>
              <a:t>carved image, </a:t>
            </a:r>
            <a:r>
              <a:rPr lang="en-US" sz="4800" dirty="0"/>
              <a:t>you shall not </a:t>
            </a:r>
            <a:r>
              <a:rPr lang="en-US" sz="4800" b="1" dirty="0"/>
              <a:t>bow down</a:t>
            </a:r>
            <a:r>
              <a:rPr lang="en-US" sz="4800" dirty="0"/>
              <a:t> to them or </a:t>
            </a:r>
            <a:r>
              <a:rPr lang="en-US" sz="4800" b="1" dirty="0"/>
              <a:t>serve</a:t>
            </a:r>
            <a:r>
              <a:rPr lang="en-US" sz="4800" dirty="0"/>
              <a:t> them.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1Cor 10:14  </a:t>
            </a:r>
            <a:r>
              <a:rPr lang="en-US" sz="4800" dirty="0"/>
              <a:t>My beloved, flee from </a:t>
            </a:r>
            <a:r>
              <a:rPr lang="en-US" sz="4800" b="1" dirty="0"/>
              <a:t>idolatry</a:t>
            </a:r>
            <a:r>
              <a:rPr lang="en-US" sz="4800" dirty="0"/>
              <a:t>. 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1John 5:21  </a:t>
            </a:r>
            <a:r>
              <a:rPr lang="en-US" sz="4800" dirty="0"/>
              <a:t>Keep yourselves from </a:t>
            </a:r>
            <a:r>
              <a:rPr lang="en-US" sz="4800" b="1" dirty="0"/>
              <a:t>idols</a:t>
            </a:r>
            <a:r>
              <a:rPr lang="en-US" sz="4800" dirty="0"/>
              <a:t>.</a:t>
            </a:r>
          </a:p>
        </p:txBody>
      </p:sp>
      <p:sp>
        <p:nvSpPr>
          <p:cNvPr id="4" name="AutoShape 2" descr="Image result for american idol">
            <a:extLst>
              <a:ext uri="{FF2B5EF4-FFF2-40B4-BE49-F238E27FC236}">
                <a16:creationId xmlns:a16="http://schemas.microsoft.com/office/drawing/2014/main" id="{7F65B757-308D-C378-1137-D815009DFE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48214" y="2543175"/>
            <a:ext cx="26955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9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2325D-73DA-87EC-5F3F-B4E901AD6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2772B6A-8684-521E-6D93-BD6374C4A2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529" y="391886"/>
            <a:ext cx="10919011" cy="6102220"/>
          </a:xfrm>
        </p:spPr>
        <p:txBody>
          <a:bodyPr>
            <a:normAutofit fontScale="92500"/>
          </a:bodyPr>
          <a:lstStyle/>
          <a:p>
            <a:pPr algn="l"/>
            <a:r>
              <a:rPr lang="en-US" sz="4800" dirty="0"/>
              <a:t>Fundamental differences between </a:t>
            </a:r>
            <a:r>
              <a:rPr lang="en-US" sz="4800" b="1" dirty="0"/>
              <a:t>idols</a:t>
            </a:r>
            <a:r>
              <a:rPr lang="en-US" sz="4800" dirty="0"/>
              <a:t> &amp; </a:t>
            </a:r>
            <a:r>
              <a:rPr lang="en-US" sz="4800" b="1" dirty="0"/>
              <a:t>God</a:t>
            </a:r>
            <a:r>
              <a:rPr lang="en-US" sz="4800" dirty="0"/>
              <a:t>.</a:t>
            </a:r>
          </a:p>
          <a:p>
            <a:pPr algn="l"/>
            <a:r>
              <a:rPr lang="en-US" sz="4800" b="1" dirty="0"/>
              <a:t>Pagan gods </a:t>
            </a:r>
            <a:r>
              <a:rPr lang="en-US" sz="4800" dirty="0"/>
              <a:t>(</a:t>
            </a:r>
            <a:r>
              <a:rPr lang="en-US" sz="4800" i="1" dirty="0"/>
              <a:t>demons</a:t>
            </a:r>
            <a:r>
              <a:rPr lang="en-US" sz="4800" dirty="0"/>
              <a:t>) keep their worshippers feeling </a:t>
            </a:r>
            <a:r>
              <a:rPr lang="en-US" sz="4800" spc="-150" dirty="0"/>
              <a:t>worthless </a:t>
            </a:r>
            <a:r>
              <a:rPr lang="en-US" sz="4800" dirty="0"/>
              <a:t>&amp; guessing what is wrong, all the while requiring greater &amp; greater sacrifices.</a:t>
            </a:r>
          </a:p>
          <a:p>
            <a:pPr algn="l"/>
            <a:r>
              <a:rPr lang="en-US" sz="4800" dirty="0"/>
              <a:t>	(</a:t>
            </a:r>
            <a:r>
              <a:rPr lang="en-US" sz="4800" i="1" dirty="0"/>
              <a:t>Prophets of Baal on Mount Carmel</a:t>
            </a:r>
            <a:r>
              <a:rPr lang="en-US" sz="4800" dirty="0"/>
              <a:t>)</a:t>
            </a:r>
          </a:p>
          <a:p>
            <a:pPr algn="l"/>
            <a:r>
              <a:rPr lang="en-US" sz="4800" b="1" spc="-150" dirty="0"/>
              <a:t>The God of the Bible </a:t>
            </a:r>
            <a:r>
              <a:rPr lang="en-US" sz="4800" spc="-150" dirty="0"/>
              <a:t>clearly defines how to please </a:t>
            </a:r>
            <a:r>
              <a:rPr lang="en-US" sz="4800" spc="-70" dirty="0"/>
              <a:t>Him, constantly assures of His love, and Himself </a:t>
            </a:r>
            <a:r>
              <a:rPr lang="en-US" sz="4800" spc="-100" dirty="0"/>
              <a:t>provides the sacrifice when worshippers fail Him.</a:t>
            </a:r>
          </a:p>
          <a:p>
            <a:pPr algn="l"/>
            <a:r>
              <a:rPr lang="en-US" sz="4800" spc="-100" dirty="0"/>
              <a:t>	(</a:t>
            </a:r>
            <a:r>
              <a:rPr lang="en-US" sz="4800" i="1" spc="-100" dirty="0"/>
              <a:t>Abram and Isaac on Mount Moriah</a:t>
            </a:r>
            <a:r>
              <a:rPr lang="en-US" sz="4800" spc="-100" dirty="0"/>
              <a:t>)</a:t>
            </a:r>
          </a:p>
          <a:p>
            <a:pPr algn="l"/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01660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ECF60-BE8B-117B-3287-D8E2FEE17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714B8FF-2B28-C8AF-180B-99218D322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529" y="391886"/>
            <a:ext cx="10919011" cy="6102220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John 3:16  </a:t>
            </a:r>
            <a:r>
              <a:rPr lang="en-US" sz="4800" dirty="0"/>
              <a:t>God so </a:t>
            </a:r>
            <a:r>
              <a:rPr lang="en-US" sz="4800" b="1" dirty="0"/>
              <a:t>loved</a:t>
            </a:r>
            <a:r>
              <a:rPr lang="en-US" sz="4800" dirty="0"/>
              <a:t> the world (</a:t>
            </a:r>
            <a:r>
              <a:rPr lang="en-US" sz="4800" i="1" dirty="0"/>
              <a:t>you</a:t>
            </a:r>
            <a:r>
              <a:rPr lang="en-US" sz="4800" dirty="0"/>
              <a:t>) that He </a:t>
            </a:r>
            <a:r>
              <a:rPr lang="en-US" sz="4800" b="1" dirty="0"/>
              <a:t>gave</a:t>
            </a:r>
            <a:r>
              <a:rPr lang="en-US" sz="4800" dirty="0"/>
              <a:t> His only begotten Son (</a:t>
            </a:r>
            <a:r>
              <a:rPr lang="en-US" sz="4800" i="1" dirty="0"/>
              <a:t>Jesus</a:t>
            </a:r>
            <a:r>
              <a:rPr lang="en-US" sz="4800" dirty="0"/>
              <a:t>), that whoever believes in Him will not perish (</a:t>
            </a:r>
            <a:r>
              <a:rPr lang="en-US" sz="4800" i="1" dirty="0"/>
              <a:t>Hell</a:t>
            </a:r>
            <a:r>
              <a:rPr lang="en-US" sz="4800" dirty="0"/>
              <a:t>) but have everlasting life (</a:t>
            </a:r>
            <a:r>
              <a:rPr lang="en-US" sz="4800" i="1" dirty="0"/>
              <a:t>Spiritual health now and Heaven forever</a:t>
            </a:r>
            <a:r>
              <a:rPr lang="en-US" sz="4800" dirty="0"/>
              <a:t>).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Romans 5:8  </a:t>
            </a:r>
            <a:r>
              <a:rPr lang="en-US" sz="4800" dirty="0"/>
              <a:t>God demonstrates his love toward us, in that, while we were </a:t>
            </a:r>
            <a:r>
              <a:rPr lang="en-US" sz="4800" b="1" dirty="0"/>
              <a:t>yet sinners</a:t>
            </a:r>
            <a:r>
              <a:rPr lang="en-US" sz="4800" dirty="0"/>
              <a:t>, Christ died for us. </a:t>
            </a:r>
          </a:p>
          <a:p>
            <a:pPr algn="l"/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27714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CFE3791-A7DC-4905-9DAF-2F05A07899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91886"/>
            <a:ext cx="10954871" cy="6102220"/>
          </a:xfrm>
        </p:spPr>
        <p:txBody>
          <a:bodyPr>
            <a:noAutofit/>
          </a:bodyPr>
          <a:lstStyle/>
          <a:p>
            <a:r>
              <a:rPr lang="en-US" sz="4800" b="1" dirty="0"/>
              <a:t>Jesus’ Teaching </a:t>
            </a:r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Matt 6</a:t>
            </a:r>
            <a:r>
              <a:rPr lang="en-US" sz="4800" dirty="0"/>
              <a:t>)</a:t>
            </a:r>
            <a:endParaRPr lang="en-US" sz="4800" b="1" dirty="0">
              <a:solidFill>
                <a:srgbClr val="FF0000"/>
              </a:solidFill>
            </a:endParaRPr>
          </a:p>
          <a:p>
            <a:pPr algn="l"/>
            <a:r>
              <a:rPr lang="en-US" sz="4800" b="1" spc="-150" dirty="0">
                <a:solidFill>
                  <a:srgbClr val="FF0000"/>
                </a:solidFill>
              </a:rPr>
              <a:t>27  </a:t>
            </a:r>
            <a:r>
              <a:rPr lang="en-US" sz="4800" spc="-150" dirty="0"/>
              <a:t>Which of you by </a:t>
            </a:r>
            <a:r>
              <a:rPr lang="en-US" sz="4800" b="1" spc="-150" dirty="0"/>
              <a:t>worrying</a:t>
            </a:r>
            <a:r>
              <a:rPr lang="en-US" sz="4800" spc="-150" dirty="0"/>
              <a:t> (</a:t>
            </a:r>
            <a:r>
              <a:rPr lang="en-US" sz="4800" i="1" spc="-150" dirty="0"/>
              <a:t>worshipping</a:t>
            </a:r>
            <a:r>
              <a:rPr lang="en-US" sz="4800" spc="-150" dirty="0"/>
              <a:t>) </a:t>
            </a:r>
            <a:r>
              <a:rPr lang="en-US" sz="4800" spc="-50" dirty="0"/>
              <a:t>can </a:t>
            </a:r>
            <a:r>
              <a:rPr lang="en-US" sz="4800" b="1" spc="-50" dirty="0"/>
              <a:t>add</a:t>
            </a:r>
            <a:r>
              <a:rPr lang="en-US" sz="4800" spc="-50" dirty="0"/>
              <a:t> </a:t>
            </a:r>
            <a:r>
              <a:rPr lang="en-US" sz="4800" b="1" spc="-50" dirty="0"/>
              <a:t>a cubit </a:t>
            </a:r>
            <a:r>
              <a:rPr lang="en-US" sz="4800" spc="-50" dirty="0"/>
              <a:t>(</a:t>
            </a:r>
            <a:r>
              <a:rPr lang="en-US" sz="4800" b="1" i="1" spc="-50" dirty="0">
                <a:solidFill>
                  <a:srgbClr val="FF0000"/>
                </a:solidFill>
              </a:rPr>
              <a:t>18 inches</a:t>
            </a:r>
            <a:r>
              <a:rPr lang="en-US" sz="4800" spc="-50" dirty="0"/>
              <a:t>) to his </a:t>
            </a:r>
            <a:r>
              <a:rPr lang="en-US" sz="4800" b="1" spc="-50" dirty="0"/>
              <a:t>stature</a:t>
            </a:r>
            <a:r>
              <a:rPr lang="en-US" sz="4800" spc="-50" dirty="0"/>
              <a:t>? </a:t>
            </a:r>
          </a:p>
          <a:p>
            <a:pPr algn="l"/>
            <a:r>
              <a:rPr lang="en-US" sz="4800" dirty="0">
                <a:sym typeface="Wingdings" panose="05000000000000000000" pitchFamily="2" charset="2"/>
              </a:rPr>
              <a:t></a:t>
            </a:r>
            <a:r>
              <a:rPr lang="en-US" sz="4800" dirty="0"/>
              <a:t> Idol worshippers are </a:t>
            </a:r>
            <a:r>
              <a:rPr lang="en-US" sz="4800" b="1" dirty="0"/>
              <a:t>unrealistic.</a:t>
            </a:r>
            <a:endParaRPr lang="en-US" sz="4800" dirty="0"/>
          </a:p>
          <a:p>
            <a:pPr algn="l">
              <a:tabLst>
                <a:tab pos="690563" algn="l"/>
              </a:tabLst>
            </a:pPr>
            <a:r>
              <a:rPr lang="en-US" sz="4800" dirty="0"/>
              <a:t>	</a:t>
            </a:r>
            <a:r>
              <a:rPr lang="en-US" sz="4800" i="1" dirty="0"/>
              <a:t>More</a:t>
            </a:r>
            <a:r>
              <a:rPr lang="en-US" sz="4800" dirty="0"/>
              <a:t> </a:t>
            </a:r>
            <a:r>
              <a:rPr lang="en-US" sz="4800" b="1" dirty="0"/>
              <a:t>attention</a:t>
            </a:r>
            <a:r>
              <a:rPr lang="en-US" sz="4800" dirty="0"/>
              <a:t>, </a:t>
            </a:r>
            <a:r>
              <a:rPr lang="en-US" sz="4800" i="1" dirty="0"/>
              <a:t>more</a:t>
            </a:r>
            <a:r>
              <a:rPr lang="en-US" sz="4800" dirty="0"/>
              <a:t> </a:t>
            </a:r>
            <a:r>
              <a:rPr lang="en-US" sz="4800" b="1" dirty="0"/>
              <a:t>resources</a:t>
            </a:r>
            <a:r>
              <a:rPr lang="en-US" sz="4800" dirty="0"/>
              <a:t>, </a:t>
            </a:r>
            <a:r>
              <a:rPr lang="en-US" sz="4800" i="1" dirty="0"/>
              <a:t>more</a:t>
            </a:r>
            <a:r>
              <a:rPr lang="en-US" sz="4800" dirty="0"/>
              <a:t> 		  </a:t>
            </a:r>
            <a:r>
              <a:rPr lang="en-US" sz="4800" b="1" dirty="0"/>
              <a:t>time</a:t>
            </a:r>
            <a:r>
              <a:rPr lang="en-US" sz="4800" dirty="0"/>
              <a:t> </a:t>
            </a:r>
            <a:r>
              <a:rPr lang="en-US" sz="4800" i="1" dirty="0"/>
              <a:t>will get me to the </a:t>
            </a:r>
            <a:r>
              <a:rPr lang="en-US" sz="4800" dirty="0"/>
              <a:t>“</a:t>
            </a:r>
            <a:r>
              <a:rPr lang="en-US" sz="4800" b="1" dirty="0"/>
              <a:t>big times</a:t>
            </a:r>
            <a:r>
              <a:rPr lang="en-US" sz="4800" dirty="0"/>
              <a:t>”.</a:t>
            </a:r>
          </a:p>
          <a:p>
            <a:pPr algn="l">
              <a:tabLst>
                <a:tab pos="690563" algn="l"/>
              </a:tabLst>
            </a:pPr>
            <a:r>
              <a:rPr lang="en-US" sz="4800" dirty="0"/>
              <a:t>	</a:t>
            </a:r>
            <a:r>
              <a:rPr lang="en-US" sz="4800" i="1" dirty="0"/>
              <a:t>I’m </a:t>
            </a:r>
            <a:r>
              <a:rPr lang="en-US" sz="4800" b="1" i="1" dirty="0"/>
              <a:t>inferior</a:t>
            </a:r>
            <a:r>
              <a:rPr lang="en-US" sz="4800" i="1" dirty="0"/>
              <a:t> because my ___ is too small</a:t>
            </a:r>
            <a:r>
              <a:rPr lang="en-US" sz="4800" dirty="0"/>
              <a:t>.</a:t>
            </a:r>
          </a:p>
          <a:p>
            <a:pPr algn="l">
              <a:tabLst>
                <a:tab pos="690563" algn="l"/>
              </a:tabLst>
            </a:pPr>
            <a:r>
              <a:rPr lang="en-US" sz="4800" dirty="0"/>
              <a:t>	</a:t>
            </a:r>
            <a:r>
              <a:rPr lang="en-US" sz="4800" i="1" dirty="0"/>
              <a:t>I’m </a:t>
            </a:r>
            <a:r>
              <a:rPr lang="en-US" sz="4800" b="1" i="1" dirty="0"/>
              <a:t>superior</a:t>
            </a:r>
            <a:r>
              <a:rPr lang="en-US" sz="4800" i="1" dirty="0"/>
              <a:t> because my ___ is so big.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71682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CFE3791-A7DC-4905-9DAF-2F05A07899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530" y="391886"/>
            <a:ext cx="10954870" cy="6102220"/>
          </a:xfrm>
        </p:spPr>
        <p:txBody>
          <a:bodyPr>
            <a:noAutofit/>
          </a:bodyPr>
          <a:lstStyle/>
          <a:p>
            <a:r>
              <a:rPr lang="en-US" sz="4800" b="1" dirty="0"/>
              <a:t>Jesus’ Teaching </a:t>
            </a:r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Matt 6</a:t>
            </a:r>
            <a:r>
              <a:rPr lang="en-US" sz="4800" dirty="0"/>
              <a:t>)</a:t>
            </a:r>
            <a:endParaRPr lang="en-US" sz="4800" b="1" spc="-150" dirty="0">
              <a:solidFill>
                <a:srgbClr val="FF0000"/>
              </a:solidFill>
            </a:endParaRPr>
          </a:p>
          <a:p>
            <a:pPr algn="l"/>
            <a:r>
              <a:rPr lang="en-US" sz="4800" b="1" spc="-150" dirty="0">
                <a:solidFill>
                  <a:srgbClr val="FF0000"/>
                </a:solidFill>
              </a:rPr>
              <a:t>28  </a:t>
            </a:r>
            <a:r>
              <a:rPr lang="en-US" sz="4800" spc="-150" dirty="0"/>
              <a:t>Why do you </a:t>
            </a:r>
            <a:r>
              <a:rPr lang="en-US" sz="4800" b="1" spc="-150" dirty="0"/>
              <a:t>worry</a:t>
            </a:r>
            <a:r>
              <a:rPr lang="en-US" sz="4800" spc="-150" dirty="0"/>
              <a:t> about clothing? 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30</a:t>
            </a:r>
            <a:r>
              <a:rPr lang="en-US" sz="4800" dirty="0"/>
              <a:t>  If God clothes the grass of the field, which today is, and tomorrow is thrown into the oven, </a:t>
            </a:r>
            <a:r>
              <a:rPr lang="en-US" sz="4800" i="1" dirty="0"/>
              <a:t>will He</a:t>
            </a:r>
            <a:r>
              <a:rPr lang="en-US" sz="4800" dirty="0"/>
              <a:t> not </a:t>
            </a:r>
            <a:r>
              <a:rPr lang="en-US" sz="4800" b="1" dirty="0"/>
              <a:t>much more </a:t>
            </a:r>
            <a:r>
              <a:rPr lang="en-US" sz="4800" i="1" dirty="0"/>
              <a:t>clothe</a:t>
            </a:r>
            <a:r>
              <a:rPr lang="en-US" sz="4800" dirty="0"/>
              <a:t> you, </a:t>
            </a:r>
            <a:r>
              <a:rPr lang="en-US" sz="4800" b="1" dirty="0"/>
              <a:t>O you of little faith</a:t>
            </a:r>
            <a:r>
              <a:rPr lang="en-US" sz="4800" dirty="0"/>
              <a:t>?</a:t>
            </a: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en-US" sz="4800" dirty="0"/>
              <a:t>Idol worshippers have a </a:t>
            </a:r>
            <a:r>
              <a:rPr lang="en-US" sz="4800" b="1" dirty="0"/>
              <a:t>FAITH</a:t>
            </a:r>
            <a:r>
              <a:rPr lang="en-US" sz="4800" dirty="0"/>
              <a:t> issue.</a:t>
            </a:r>
          </a:p>
          <a:p>
            <a:pPr algn="l"/>
            <a:r>
              <a:rPr lang="en-US" sz="4800" dirty="0"/>
              <a:t>	</a:t>
            </a:r>
            <a:r>
              <a:rPr lang="en-US" sz="4800" i="1" spc="-150" dirty="0"/>
              <a:t>I don’t believe God can be trusted with ___.</a:t>
            </a:r>
          </a:p>
          <a:p>
            <a:pPr algn="l"/>
            <a:endParaRPr lang="en-US" sz="4800" dirty="0"/>
          </a:p>
          <a:p>
            <a:pPr algn="l"/>
            <a:r>
              <a:rPr lang="en-US" sz="4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620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CFE3791-A7DC-4905-9DAF-2F05A07899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529" y="391886"/>
            <a:ext cx="10972799" cy="6102220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Heb 11:6  </a:t>
            </a:r>
            <a:r>
              <a:rPr lang="en-US" sz="4800" dirty="0"/>
              <a:t>Without </a:t>
            </a:r>
            <a:r>
              <a:rPr lang="en-US" sz="4800" b="1" dirty="0"/>
              <a:t>faith</a:t>
            </a:r>
            <a:r>
              <a:rPr lang="en-US" sz="4800" dirty="0"/>
              <a:t> it is impossible to please </a:t>
            </a:r>
            <a:r>
              <a:rPr lang="en-US" sz="4800" b="1" dirty="0"/>
              <a:t>Him</a:t>
            </a:r>
            <a:r>
              <a:rPr lang="en-US" sz="4800" dirty="0"/>
              <a:t>, for he who comes to </a:t>
            </a:r>
            <a:r>
              <a:rPr lang="en-US" sz="4800" b="1" dirty="0"/>
              <a:t>God</a:t>
            </a:r>
            <a:r>
              <a:rPr lang="en-US" sz="4800" dirty="0"/>
              <a:t> must believe that </a:t>
            </a:r>
            <a:r>
              <a:rPr lang="en-US" sz="4800" b="1" dirty="0"/>
              <a:t>He</a:t>
            </a:r>
            <a:r>
              <a:rPr lang="en-US" sz="4800" dirty="0"/>
              <a:t> </a:t>
            </a:r>
            <a:r>
              <a:rPr lang="en-US" sz="4800" b="1" dirty="0"/>
              <a:t>exists</a:t>
            </a:r>
            <a:r>
              <a:rPr lang="en-US" sz="4800" dirty="0"/>
              <a:t>, and that </a:t>
            </a:r>
            <a:r>
              <a:rPr lang="en-US" sz="4800" b="1" dirty="0"/>
              <a:t>He</a:t>
            </a:r>
            <a:r>
              <a:rPr lang="en-US" sz="4800" dirty="0"/>
              <a:t> is a </a:t>
            </a:r>
            <a:r>
              <a:rPr lang="en-US" sz="4800" b="1" dirty="0"/>
              <a:t>rewarder</a:t>
            </a:r>
            <a:r>
              <a:rPr lang="en-US" sz="4800" dirty="0"/>
              <a:t> of those who diligently seek </a:t>
            </a:r>
            <a:r>
              <a:rPr lang="en-US" sz="4800" b="1" dirty="0"/>
              <a:t>Him</a:t>
            </a:r>
            <a:r>
              <a:rPr lang="en-US" sz="4800" dirty="0"/>
              <a:t>.</a:t>
            </a:r>
          </a:p>
          <a:p>
            <a:pPr algn="l">
              <a:spcBef>
                <a:spcPts val="0"/>
              </a:spcBef>
            </a:pPr>
            <a:endParaRPr lang="en-US" sz="1400" b="1" dirty="0">
              <a:solidFill>
                <a:srgbClr val="FF0000"/>
              </a:solidFill>
            </a:endParaRPr>
          </a:p>
          <a:p>
            <a:pPr algn="l">
              <a:spcBef>
                <a:spcPts val="0"/>
              </a:spcBef>
            </a:pPr>
            <a:endParaRPr lang="en-US" sz="1400" b="1" dirty="0">
              <a:solidFill>
                <a:srgbClr val="FF0000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4800" b="1" dirty="0">
                <a:solidFill>
                  <a:srgbClr val="FF0000"/>
                </a:solidFill>
              </a:rPr>
              <a:t>Prov 3:7  </a:t>
            </a:r>
            <a:r>
              <a:rPr lang="en-US" sz="4800" dirty="0"/>
              <a:t>Do not be wise in your own eyes; </a:t>
            </a:r>
            <a:r>
              <a:rPr lang="en-US" sz="4800" b="1" dirty="0"/>
              <a:t>FEAR the LORD </a:t>
            </a:r>
            <a:r>
              <a:rPr lang="en-US" sz="4800" dirty="0"/>
              <a:t>and depart from evil. </a:t>
            </a:r>
          </a:p>
          <a:p>
            <a:pPr algn="l">
              <a:spcBef>
                <a:spcPts val="0"/>
              </a:spcBef>
            </a:pPr>
            <a:r>
              <a:rPr lang="en-US" sz="4800" b="1" dirty="0">
                <a:solidFill>
                  <a:srgbClr val="FF0000"/>
                </a:solidFill>
              </a:rPr>
              <a:t>8  </a:t>
            </a:r>
            <a:r>
              <a:rPr lang="en-US" sz="4800" dirty="0"/>
              <a:t>It will be </a:t>
            </a:r>
            <a:r>
              <a:rPr lang="en-US" sz="4800" b="1" dirty="0">
                <a:solidFill>
                  <a:srgbClr val="FF0000"/>
                </a:solidFill>
              </a:rPr>
              <a:t>health</a:t>
            </a:r>
            <a:r>
              <a:rPr lang="en-US" sz="4800" dirty="0"/>
              <a:t> to your flesh, and </a:t>
            </a:r>
            <a:r>
              <a:rPr lang="en-US" sz="4800" b="1" dirty="0"/>
              <a:t>strength</a:t>
            </a:r>
            <a:r>
              <a:rPr lang="en-US" sz="4800" dirty="0"/>
              <a:t> to your bones. </a:t>
            </a:r>
          </a:p>
        </p:txBody>
      </p:sp>
    </p:spTree>
    <p:extLst>
      <p:ext uri="{BB962C8B-B14F-4D97-AF65-F5344CB8AC3E}">
        <p14:creationId xmlns:p14="http://schemas.microsoft.com/office/powerpoint/2010/main" val="73952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CFE3791-A7DC-4905-9DAF-2F05A07899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91886"/>
            <a:ext cx="10954871" cy="6102220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FF0000"/>
                </a:solidFill>
                <a:sym typeface="Wingdings" panose="05000000000000000000" pitchFamily="2" charset="2"/>
              </a:rPr>
              <a:t>Matthew 6</a:t>
            </a:r>
          </a:p>
          <a:p>
            <a:pPr algn="l"/>
            <a:r>
              <a:rPr lang="en-US" sz="3600" dirty="0">
                <a:sym typeface="Wingdings" panose="05000000000000000000" pitchFamily="2" charset="2"/>
              </a:rPr>
              <a:t>(</a:t>
            </a:r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25</a:t>
            </a:r>
            <a:r>
              <a:rPr lang="en-US" sz="3600" dirty="0">
                <a:sym typeface="Wingdings" panose="05000000000000000000" pitchFamily="2" charset="2"/>
              </a:rPr>
              <a:t>)</a:t>
            </a:r>
            <a:r>
              <a:rPr lang="en-US" sz="3600" dirty="0"/>
              <a:t> Idols cause </a:t>
            </a:r>
            <a:r>
              <a:rPr lang="en-US" sz="3600" b="1" dirty="0"/>
              <a:t>life-dominating worry.</a:t>
            </a:r>
            <a:endParaRPr lang="en-US" sz="3600" dirty="0"/>
          </a:p>
          <a:p>
            <a:pPr algn="l"/>
            <a:r>
              <a:rPr lang="en-US" sz="3600" dirty="0">
                <a:sym typeface="Wingdings" panose="05000000000000000000" pitchFamily="2" charset="2"/>
              </a:rPr>
              <a:t>(</a:t>
            </a:r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25</a:t>
            </a:r>
            <a:r>
              <a:rPr lang="en-US" sz="3600" dirty="0">
                <a:sym typeface="Wingdings" panose="05000000000000000000" pitchFamily="2" charset="2"/>
              </a:rPr>
              <a:t>)</a:t>
            </a:r>
            <a:r>
              <a:rPr lang="en-US" sz="3600" dirty="0"/>
              <a:t> Worshippers </a:t>
            </a:r>
            <a:r>
              <a:rPr lang="en-US" sz="3600" b="1" dirty="0"/>
              <a:t>radically</a:t>
            </a:r>
            <a:r>
              <a:rPr lang="en-US" sz="3600" dirty="0"/>
              <a:t> </a:t>
            </a:r>
            <a:r>
              <a:rPr lang="en-US" sz="3600" b="1" dirty="0"/>
              <a:t>reduce life </a:t>
            </a:r>
            <a:r>
              <a:rPr lang="en-US" sz="3600" dirty="0"/>
              <a:t>to the suffocating 	boundaries of their idol.</a:t>
            </a:r>
            <a:endParaRPr lang="en-US" sz="3600" dirty="0">
              <a:sym typeface="Wingdings" panose="05000000000000000000" pitchFamily="2" charset="2"/>
            </a:endParaRPr>
          </a:p>
          <a:p>
            <a:pPr algn="l"/>
            <a:r>
              <a:rPr lang="en-US" sz="3600" dirty="0">
                <a:sym typeface="Wingdings" panose="05000000000000000000" pitchFamily="2" charset="2"/>
              </a:rPr>
              <a:t>(</a:t>
            </a:r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26</a:t>
            </a:r>
            <a:r>
              <a:rPr lang="en-US" sz="3600" dirty="0">
                <a:sym typeface="Wingdings" panose="05000000000000000000" pitchFamily="2" charset="2"/>
              </a:rPr>
              <a:t>)</a:t>
            </a:r>
            <a:r>
              <a:rPr lang="en-US" sz="3600" dirty="0"/>
              <a:t> Idol worshippers </a:t>
            </a:r>
            <a:r>
              <a:rPr lang="en-US" sz="3600" b="1" dirty="0"/>
              <a:t>calculate their “worth”</a:t>
            </a:r>
            <a:r>
              <a:rPr lang="en-US" sz="3600" dirty="0"/>
              <a:t> in terms of 	their idol.</a:t>
            </a:r>
            <a:endParaRPr lang="en-US" sz="3600" dirty="0">
              <a:sym typeface="Wingdings" panose="05000000000000000000" pitchFamily="2" charset="2"/>
            </a:endParaRPr>
          </a:p>
          <a:p>
            <a:pPr algn="l"/>
            <a:r>
              <a:rPr lang="en-US" sz="3600" dirty="0">
                <a:sym typeface="Wingdings" panose="05000000000000000000" pitchFamily="2" charset="2"/>
              </a:rPr>
              <a:t>(</a:t>
            </a:r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27</a:t>
            </a:r>
            <a:r>
              <a:rPr lang="en-US" sz="3600" dirty="0">
                <a:sym typeface="Wingdings" panose="05000000000000000000" pitchFamily="2" charset="2"/>
              </a:rPr>
              <a:t>)</a:t>
            </a:r>
            <a:r>
              <a:rPr lang="en-US" sz="3600" dirty="0"/>
              <a:t> Idol worshippers are </a:t>
            </a:r>
            <a:r>
              <a:rPr lang="en-US" sz="3600" b="1" dirty="0"/>
              <a:t>unrealistic.</a:t>
            </a:r>
            <a:endParaRPr lang="en-US" sz="3600" dirty="0">
              <a:sym typeface="Wingdings" panose="05000000000000000000" pitchFamily="2" charset="2"/>
            </a:endParaRPr>
          </a:p>
          <a:p>
            <a:pPr algn="l"/>
            <a:r>
              <a:rPr lang="en-US" sz="3600" dirty="0">
                <a:sym typeface="Wingdings" panose="05000000000000000000" pitchFamily="2" charset="2"/>
              </a:rPr>
              <a:t>(</a:t>
            </a:r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30</a:t>
            </a:r>
            <a:r>
              <a:rPr lang="en-US" sz="3600" dirty="0">
                <a:sym typeface="Wingdings" panose="05000000000000000000" pitchFamily="2" charset="2"/>
              </a:rPr>
              <a:t>)</a:t>
            </a:r>
            <a:r>
              <a:rPr lang="en-US" sz="3600" dirty="0"/>
              <a:t> Idol worshippers have a </a:t>
            </a:r>
            <a:r>
              <a:rPr lang="en-US" sz="3600" b="1" dirty="0"/>
              <a:t>faith</a:t>
            </a:r>
            <a:r>
              <a:rPr lang="en-US" sz="3600" dirty="0"/>
              <a:t> issue.</a:t>
            </a:r>
          </a:p>
          <a:p>
            <a:pPr algn="l"/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33</a:t>
            </a:r>
            <a:r>
              <a:rPr lang="en-US" sz="4800" dirty="0"/>
              <a:t>) Idol worshippers have a </a:t>
            </a:r>
            <a:r>
              <a:rPr lang="en-US" sz="4800" b="1" dirty="0"/>
              <a:t>KING</a:t>
            </a:r>
            <a:r>
              <a:rPr lang="en-US" sz="4800" dirty="0"/>
              <a:t> decision.</a:t>
            </a:r>
          </a:p>
        </p:txBody>
      </p:sp>
    </p:spTree>
    <p:extLst>
      <p:ext uri="{BB962C8B-B14F-4D97-AF65-F5344CB8AC3E}">
        <p14:creationId xmlns:p14="http://schemas.microsoft.com/office/powerpoint/2010/main" val="138634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CFE3791-A7DC-4905-9DAF-2F05A07899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768" y="391886"/>
            <a:ext cx="10931236" cy="6102220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Matt 6:33</a:t>
            </a:r>
            <a:r>
              <a:rPr lang="en-US" sz="4800" dirty="0"/>
              <a:t>  Seek first the </a:t>
            </a:r>
            <a:r>
              <a:rPr lang="en-US" sz="4800" b="1" dirty="0"/>
              <a:t>kingdom of God </a:t>
            </a:r>
            <a:r>
              <a:rPr lang="en-US" sz="4800" dirty="0"/>
              <a:t>and His righteousness and all these things will be added to you.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Rom 14:17  </a:t>
            </a:r>
            <a:r>
              <a:rPr lang="en-US" sz="4800" dirty="0"/>
              <a:t>The </a:t>
            </a:r>
            <a:r>
              <a:rPr lang="en-US" sz="4800" b="1" dirty="0"/>
              <a:t>kingdom of God </a:t>
            </a:r>
            <a:r>
              <a:rPr lang="en-US" sz="4800" dirty="0"/>
              <a:t>is </a:t>
            </a:r>
            <a:r>
              <a:rPr lang="en-US" sz="4800" b="1" dirty="0"/>
              <a:t>not</a:t>
            </a:r>
            <a:r>
              <a:rPr lang="en-US" sz="4800" dirty="0"/>
              <a:t> eating and drinking (</a:t>
            </a:r>
            <a:r>
              <a:rPr lang="en-US" sz="4800" b="1" dirty="0">
                <a:solidFill>
                  <a:srgbClr val="FF0000"/>
                </a:solidFill>
              </a:rPr>
              <a:t>Health</a:t>
            </a:r>
            <a:r>
              <a:rPr lang="en-US" sz="4800" dirty="0"/>
              <a:t>), but (</a:t>
            </a:r>
            <a:r>
              <a:rPr lang="en-US" sz="4800" i="1" dirty="0"/>
              <a:t>rather</a:t>
            </a:r>
            <a:r>
              <a:rPr lang="en-US" sz="4800" dirty="0"/>
              <a:t>) righteousness and peace (</a:t>
            </a:r>
            <a:r>
              <a:rPr lang="en-US" sz="4800" b="1" i="1" dirty="0"/>
              <a:t>shalom</a:t>
            </a:r>
            <a:r>
              <a:rPr lang="en-US" sz="4800" dirty="0"/>
              <a:t>) and joy in the Holy Spirit.</a:t>
            </a:r>
          </a:p>
        </p:txBody>
      </p:sp>
    </p:spTree>
    <p:extLst>
      <p:ext uri="{BB962C8B-B14F-4D97-AF65-F5344CB8AC3E}">
        <p14:creationId xmlns:p14="http://schemas.microsoft.com/office/powerpoint/2010/main" val="386346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CFE3791-A7DC-4905-9DAF-2F05A07899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91886"/>
            <a:ext cx="10939549" cy="6102220"/>
          </a:xfrm>
        </p:spPr>
        <p:txBody>
          <a:bodyPr>
            <a:noAutofit/>
          </a:bodyPr>
          <a:lstStyle/>
          <a:p>
            <a:r>
              <a:rPr lang="en-US" sz="4800" b="1" dirty="0"/>
              <a:t>What One Man Learned When </a:t>
            </a:r>
          </a:p>
          <a:p>
            <a:r>
              <a:rPr lang="en-US" sz="4800" b="1" dirty="0"/>
              <a:t>Christ Became His King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2Cor 4:14  </a:t>
            </a:r>
            <a:r>
              <a:rPr lang="en-US" sz="4800" dirty="0"/>
              <a:t>He who raised up the Lord Jesus will also raise us up with Jesus, and will present </a:t>
            </a:r>
            <a:r>
              <a:rPr lang="en-US" sz="4800" i="1" dirty="0"/>
              <a:t>us</a:t>
            </a:r>
            <a:r>
              <a:rPr lang="en-US" sz="4800" dirty="0"/>
              <a:t> with you.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16  </a:t>
            </a:r>
            <a:r>
              <a:rPr lang="en-US" sz="4800" dirty="0"/>
              <a:t>Therefore we do not lose heart. Even though our </a:t>
            </a:r>
            <a:r>
              <a:rPr lang="en-US" sz="4800" b="1" dirty="0"/>
              <a:t>outward man </a:t>
            </a:r>
            <a:r>
              <a:rPr lang="en-US" sz="4800" dirty="0"/>
              <a:t>is perishing, yet the </a:t>
            </a:r>
            <a:r>
              <a:rPr lang="en-US" sz="4800" b="1" dirty="0"/>
              <a:t>inward </a:t>
            </a:r>
            <a:r>
              <a:rPr lang="en-US" sz="4800" b="1" i="1" dirty="0"/>
              <a:t>man</a:t>
            </a:r>
            <a:r>
              <a:rPr lang="en-US" sz="4800" dirty="0"/>
              <a:t> is being renewed daily.</a:t>
            </a:r>
          </a:p>
          <a:p>
            <a:pPr algn="l"/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67528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CFE3791-A7DC-4905-9DAF-2F05A07899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440" y="391886"/>
            <a:ext cx="10962640" cy="6102220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2Cor 4:17  </a:t>
            </a:r>
            <a:r>
              <a:rPr lang="en-US" sz="4800" dirty="0"/>
              <a:t>For our light affliction, which is </a:t>
            </a:r>
            <a:r>
              <a:rPr lang="en-US" sz="4800" b="1" dirty="0"/>
              <a:t>but for a moment</a:t>
            </a:r>
            <a:r>
              <a:rPr lang="en-US" sz="4800" dirty="0"/>
              <a:t>, is working for us an exceeding </a:t>
            </a:r>
            <a:r>
              <a:rPr lang="en-US" sz="4800" i="1" dirty="0"/>
              <a:t>and</a:t>
            </a:r>
            <a:r>
              <a:rPr lang="en-US" sz="4800" dirty="0"/>
              <a:t> </a:t>
            </a:r>
            <a:r>
              <a:rPr lang="en-US" sz="4800" b="1" dirty="0"/>
              <a:t>eternal weight of glory</a:t>
            </a:r>
            <a:r>
              <a:rPr lang="en-US" sz="4800" dirty="0"/>
              <a:t>,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18  </a:t>
            </a:r>
            <a:r>
              <a:rPr lang="en-US" sz="4800" dirty="0"/>
              <a:t>while we do not look at the things which are </a:t>
            </a:r>
            <a:r>
              <a:rPr lang="en-US" sz="4800" b="1" dirty="0"/>
              <a:t>seen</a:t>
            </a:r>
            <a:r>
              <a:rPr lang="en-US" sz="4800" dirty="0"/>
              <a:t>, but at the things which are </a:t>
            </a:r>
            <a:r>
              <a:rPr lang="en-US" sz="4800" b="1" dirty="0"/>
              <a:t>not seen</a:t>
            </a:r>
            <a:r>
              <a:rPr lang="en-US" sz="4800" dirty="0"/>
              <a:t>. For the things which are seen </a:t>
            </a:r>
            <a:r>
              <a:rPr lang="en-US" sz="4800" i="1" dirty="0"/>
              <a:t>are</a:t>
            </a:r>
            <a:r>
              <a:rPr lang="en-US" sz="4800" dirty="0"/>
              <a:t> </a:t>
            </a:r>
            <a:r>
              <a:rPr lang="en-US" sz="4800" b="1" dirty="0"/>
              <a:t>temporary</a:t>
            </a:r>
            <a:r>
              <a:rPr lang="en-US" sz="4800" dirty="0"/>
              <a:t>, but the things which are not seen </a:t>
            </a:r>
            <a:r>
              <a:rPr lang="en-US" sz="4800" i="1" dirty="0"/>
              <a:t>are</a:t>
            </a:r>
            <a:r>
              <a:rPr lang="en-US" sz="4800" dirty="0"/>
              <a:t> </a:t>
            </a:r>
            <a:r>
              <a:rPr lang="en-US" sz="4800" b="1" dirty="0"/>
              <a:t>eternal</a:t>
            </a:r>
            <a:r>
              <a:rPr lang="en-US" sz="4800" dirty="0"/>
              <a:t>. </a:t>
            </a:r>
          </a:p>
          <a:p>
            <a:pPr algn="l"/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9151137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CFE3791-A7DC-4905-9DAF-2F05A07899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760" y="391886"/>
            <a:ext cx="10952480" cy="6102220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2Cor 12:7  </a:t>
            </a:r>
            <a:r>
              <a:rPr lang="en-US" sz="4800" dirty="0"/>
              <a:t>Lest I (</a:t>
            </a:r>
            <a:r>
              <a:rPr lang="en-US" sz="4800" i="1" dirty="0"/>
              <a:t>Paul</a:t>
            </a:r>
            <a:r>
              <a:rPr lang="en-US" sz="4800" dirty="0"/>
              <a:t>) should be exalted above measure by the abundance of the revelations, a </a:t>
            </a:r>
            <a:r>
              <a:rPr lang="en-US" sz="4800" b="1" dirty="0"/>
              <a:t>thorn in the flesh</a:t>
            </a:r>
            <a:r>
              <a:rPr lang="en-US" sz="4800" dirty="0"/>
              <a:t> was given to me, a messenger of Satan to buffet me, lest I be exalted above measure.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8  </a:t>
            </a:r>
            <a:r>
              <a:rPr lang="en-US" sz="4800" dirty="0"/>
              <a:t>Concerning this thing I pleaded with the Lord three times that it might depart from me. </a:t>
            </a:r>
          </a:p>
        </p:txBody>
      </p:sp>
    </p:spTree>
    <p:extLst>
      <p:ext uri="{BB962C8B-B14F-4D97-AF65-F5344CB8AC3E}">
        <p14:creationId xmlns:p14="http://schemas.microsoft.com/office/powerpoint/2010/main" val="3182415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EC3F586-BA35-47EE-B602-42D160510B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4794" y="335902"/>
            <a:ext cx="9969446" cy="6195527"/>
          </a:xfrm>
        </p:spPr>
        <p:txBody>
          <a:bodyPr>
            <a:noAutofit/>
          </a:bodyPr>
          <a:lstStyle/>
          <a:p>
            <a:r>
              <a:rPr lang="en-US" sz="4800" b="1" i="1" dirty="0"/>
              <a:t>Egypt’s Golden Calf</a:t>
            </a:r>
          </a:p>
          <a:p>
            <a:endParaRPr lang="en-US" sz="4800" b="1" i="1" dirty="0"/>
          </a:p>
        </p:txBody>
      </p:sp>
      <p:sp>
        <p:nvSpPr>
          <p:cNvPr id="4" name="AutoShape 2" descr="Image result for american idol">
            <a:extLst>
              <a:ext uri="{FF2B5EF4-FFF2-40B4-BE49-F238E27FC236}">
                <a16:creationId xmlns:a16="http://schemas.microsoft.com/office/drawing/2014/main" id="{61CC26F7-908E-4025-ADD5-9E04FF2654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48214" y="2543175"/>
            <a:ext cx="26955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68D6FC-705E-46FE-94FC-568CF2F8E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45029"/>
            <a:ext cx="9144000" cy="581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076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CFE3791-A7DC-4905-9DAF-2F05A07899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760" y="391886"/>
            <a:ext cx="10942320" cy="6102220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2Cor 12:9  </a:t>
            </a:r>
            <a:r>
              <a:rPr lang="en-US" sz="4800" dirty="0"/>
              <a:t>And He said to me, "</a:t>
            </a:r>
            <a:r>
              <a:rPr lang="en-US" sz="4800" b="1" dirty="0"/>
              <a:t>My grace is sufficient for you</a:t>
            </a:r>
            <a:r>
              <a:rPr lang="en-US" sz="4800" dirty="0"/>
              <a:t>, for My strength is made perfect in weakness.” Therefore most gladly I will boast in my </a:t>
            </a:r>
            <a:r>
              <a:rPr lang="en-US" sz="4800" b="1" dirty="0"/>
              <a:t>infirmities</a:t>
            </a:r>
            <a:r>
              <a:rPr lang="en-US" sz="4800" dirty="0"/>
              <a:t> (</a:t>
            </a:r>
            <a:r>
              <a:rPr lang="en-US" sz="4800" i="1" dirty="0"/>
              <a:t>my </a:t>
            </a:r>
            <a:r>
              <a:rPr lang="en-US" sz="4800" b="1" i="1" dirty="0">
                <a:solidFill>
                  <a:srgbClr val="FF0000"/>
                </a:solidFill>
              </a:rPr>
              <a:t>health</a:t>
            </a:r>
            <a:r>
              <a:rPr lang="en-US" sz="4800" i="1" dirty="0"/>
              <a:t> is not my </a:t>
            </a:r>
            <a:r>
              <a:rPr lang="en-US" sz="4800" b="1" i="1" dirty="0"/>
              <a:t>King</a:t>
            </a:r>
            <a:r>
              <a:rPr lang="en-US" sz="4800" dirty="0"/>
              <a:t>), that the power of Christ may rest upon me.</a:t>
            </a:r>
          </a:p>
          <a:p>
            <a:pPr algn="l"/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0395769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EC3F586-BA35-47EE-B602-42D160510B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36028" y="335902"/>
            <a:ext cx="5935287" cy="6195527"/>
          </a:xfrm>
        </p:spPr>
        <p:txBody>
          <a:bodyPr>
            <a:noAutofit/>
          </a:bodyPr>
          <a:lstStyle/>
          <a:p>
            <a:r>
              <a:rPr lang="en-US" sz="4800" b="1" i="0" u="none" strike="noStrike" baseline="0" dirty="0"/>
              <a:t>It began with </a:t>
            </a:r>
            <a:r>
              <a:rPr lang="en-US" sz="4800" b="1" i="0" u="none" strike="noStrike" baseline="0" dirty="0">
                <a:solidFill>
                  <a:srgbClr val="FF0000"/>
                </a:solidFill>
              </a:rPr>
              <a:t>HEALTH</a:t>
            </a:r>
          </a:p>
          <a:p>
            <a:pPr algn="l"/>
            <a:r>
              <a:rPr lang="en-US" sz="4800" b="1" i="0" u="none" strike="noStrike" baseline="0" dirty="0">
                <a:solidFill>
                  <a:srgbClr val="FF0000"/>
                </a:solidFill>
              </a:rPr>
              <a:t>Daniel 1:1  </a:t>
            </a:r>
            <a:r>
              <a:rPr lang="en-US" sz="4800" b="0" i="0" u="none" strike="noStrike" baseline="0" dirty="0"/>
              <a:t>In the third year of the reign of Jehoiakim </a:t>
            </a:r>
            <a:r>
              <a:rPr lang="en-US" sz="4800" i="0" u="none" strike="noStrike" baseline="0" dirty="0"/>
              <a:t>king</a:t>
            </a:r>
            <a:r>
              <a:rPr lang="en-US" sz="4800" b="0" i="0" u="none" strike="noStrike" baseline="0" dirty="0"/>
              <a:t> of Judah, Nebuchadnezzar </a:t>
            </a:r>
            <a:r>
              <a:rPr lang="en-US" sz="4800" i="0" u="none" strike="noStrike" baseline="0" dirty="0"/>
              <a:t>king</a:t>
            </a:r>
            <a:r>
              <a:rPr lang="en-US" sz="4800" b="0" i="0" u="none" strike="noStrike" baseline="0" dirty="0"/>
              <a:t> of Babylon came to Jerusalem and besieged it. </a:t>
            </a:r>
          </a:p>
          <a:p>
            <a:pPr algn="l"/>
            <a:endParaRPr lang="en-US" sz="4800" dirty="0"/>
          </a:p>
        </p:txBody>
      </p:sp>
      <p:sp>
        <p:nvSpPr>
          <p:cNvPr id="4" name="AutoShape 2" descr="Image result for american idol">
            <a:extLst>
              <a:ext uri="{FF2B5EF4-FFF2-40B4-BE49-F238E27FC236}">
                <a16:creationId xmlns:a16="http://schemas.microsoft.com/office/drawing/2014/main" id="{61CC26F7-908E-4025-ADD5-9E04FF2654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48214" y="2543175"/>
            <a:ext cx="26955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7F932C-1660-4112-AD8C-975413C1F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6"/>
            <a:ext cx="5145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3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EC3F586-BA35-47EE-B602-42D160510B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35902"/>
            <a:ext cx="10972800" cy="6195527"/>
          </a:xfrm>
        </p:spPr>
        <p:txBody>
          <a:bodyPr>
            <a:noAutofit/>
          </a:bodyPr>
          <a:lstStyle/>
          <a:p>
            <a:pPr marR="0" algn="l" rtl="0"/>
            <a:r>
              <a:rPr lang="en-US" sz="4400" b="1" i="0" u="none" strike="noStrike" baseline="0" dirty="0">
                <a:solidFill>
                  <a:srgbClr val="FF0000"/>
                </a:solidFill>
              </a:rPr>
              <a:t>Dan 1:2  </a:t>
            </a:r>
            <a:r>
              <a:rPr lang="en-US" sz="4400" b="0" i="0" u="none" strike="noStrike" baseline="0" dirty="0"/>
              <a:t>And the Lord gave Jehoiakim king of Judah into Nebuchadnezzar’s hand, with some of the articles of the </a:t>
            </a:r>
            <a:r>
              <a:rPr lang="en-US" sz="4400" b="1" i="0" u="none" strike="noStrike" baseline="0" dirty="0"/>
              <a:t>house of God</a:t>
            </a:r>
            <a:r>
              <a:rPr lang="en-US" sz="4400" b="0" i="0" u="none" strike="noStrike" baseline="0" dirty="0"/>
              <a:t>, which he carried into the land of Babylon to the house of </a:t>
            </a:r>
            <a:r>
              <a:rPr lang="en-US" sz="4400" b="1" i="0" u="none" strike="noStrike" baseline="0" dirty="0"/>
              <a:t>his god</a:t>
            </a:r>
            <a:r>
              <a:rPr lang="en-US" sz="4400" b="0" i="0" u="none" strike="noStrike" baseline="0" dirty="0"/>
              <a:t>; and he brought the articles into the treasure house of </a:t>
            </a:r>
            <a:r>
              <a:rPr lang="en-US" sz="4400" b="1" i="0" u="none" strike="noStrike" baseline="0" dirty="0"/>
              <a:t>his god</a:t>
            </a:r>
            <a:r>
              <a:rPr lang="en-US" sz="4400" b="0" i="0" u="none" strike="noStrike" baseline="0" dirty="0"/>
              <a:t>. </a:t>
            </a:r>
          </a:p>
          <a:p>
            <a:pPr marR="0" algn="l" rtl="0"/>
            <a:r>
              <a:rPr lang="en-US" sz="4400" b="1" i="0" u="none" strike="noStrike" baseline="0" dirty="0">
                <a:solidFill>
                  <a:srgbClr val="FF0000"/>
                </a:solidFill>
              </a:rPr>
              <a:t>3</a:t>
            </a:r>
            <a:r>
              <a:rPr lang="en-US" sz="4400" b="0" i="0" u="none" strike="noStrike" baseline="0" dirty="0"/>
              <a:t>  Then the king instructed Ashpenaz, the master of his eunuchs, to bring some of the children of Israel and some of the king's descendants and some of the nobles,</a:t>
            </a:r>
            <a:endParaRPr lang="en-US" sz="4400" dirty="0"/>
          </a:p>
        </p:txBody>
      </p:sp>
      <p:sp>
        <p:nvSpPr>
          <p:cNvPr id="4" name="AutoShape 2" descr="Image result for american idol">
            <a:extLst>
              <a:ext uri="{FF2B5EF4-FFF2-40B4-BE49-F238E27FC236}">
                <a16:creationId xmlns:a16="http://schemas.microsoft.com/office/drawing/2014/main" id="{61CC26F7-908E-4025-ADD5-9E04FF2654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48214" y="2543175"/>
            <a:ext cx="26955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2356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542B5-CE7A-7E43-4DD3-8079A9F50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60C47F8-3C37-0C84-AFAA-87186DEC55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35902"/>
            <a:ext cx="10972800" cy="6195527"/>
          </a:xfrm>
        </p:spPr>
        <p:txBody>
          <a:bodyPr>
            <a:noAutofit/>
          </a:bodyPr>
          <a:lstStyle/>
          <a:p>
            <a:pPr marR="0" algn="l" rtl="0"/>
            <a:r>
              <a:rPr lang="en-US" sz="4000" b="1" i="0" u="none" strike="noStrike" baseline="0" dirty="0">
                <a:solidFill>
                  <a:srgbClr val="FF0000"/>
                </a:solidFill>
              </a:rPr>
              <a:t>Dan 1:4  </a:t>
            </a:r>
            <a:r>
              <a:rPr lang="en-US" sz="4000" b="0" i="0" u="none" strike="noStrike" baseline="0" dirty="0"/>
              <a:t>young men in whom </a:t>
            </a:r>
            <a:r>
              <a:rPr lang="en-US" sz="4000" b="0" i="1" u="none" strike="noStrike" baseline="0" dirty="0"/>
              <a:t>there was</a:t>
            </a:r>
            <a:r>
              <a:rPr lang="en-US" sz="4000" b="0" i="0" u="none" strike="noStrike" baseline="0" dirty="0"/>
              <a:t> no blemish, but good-looking (</a:t>
            </a:r>
            <a:r>
              <a:rPr lang="en-US" sz="4000" b="1" i="1" u="none" strike="noStrike" baseline="0" dirty="0">
                <a:solidFill>
                  <a:srgbClr val="FF0000"/>
                </a:solidFill>
              </a:rPr>
              <a:t>healthy</a:t>
            </a:r>
            <a:r>
              <a:rPr lang="en-US" sz="4000" b="0" i="0" u="none" strike="noStrike" baseline="0" dirty="0"/>
              <a:t>), gifted in all wisdom, possessing knowledge and quick to understand, who </a:t>
            </a:r>
            <a:r>
              <a:rPr lang="en-US" sz="4000" b="0" i="1" u="none" strike="noStrike" baseline="0" dirty="0"/>
              <a:t>had</a:t>
            </a:r>
            <a:r>
              <a:rPr lang="en-US" sz="4000" b="0" i="0" u="none" strike="noStrike" baseline="0" dirty="0"/>
              <a:t> ability to serve in the </a:t>
            </a:r>
            <a:r>
              <a:rPr lang="en-US" sz="4000" b="1" i="0" u="none" strike="noStrike" baseline="0" dirty="0"/>
              <a:t>king's</a:t>
            </a:r>
            <a:r>
              <a:rPr lang="en-US" sz="4000" b="0" i="0" u="none" strike="noStrike" baseline="0" dirty="0"/>
              <a:t> palace, and whom they might teach the language and literature of the Babylonians. </a:t>
            </a:r>
          </a:p>
          <a:p>
            <a:pPr marR="0" algn="l" rtl="0"/>
            <a:r>
              <a:rPr lang="en-US" sz="4000" b="1" i="0" u="none" strike="noStrike" baseline="0" dirty="0">
                <a:solidFill>
                  <a:srgbClr val="FF0000"/>
                </a:solidFill>
              </a:rPr>
              <a:t>5</a:t>
            </a:r>
            <a:r>
              <a:rPr lang="en-US" sz="4000" b="0" i="0" u="none" strike="noStrike" baseline="0" dirty="0"/>
              <a:t>  And the </a:t>
            </a:r>
            <a:r>
              <a:rPr lang="en-US" sz="4000" b="1" i="0" u="none" strike="noStrike" baseline="0" dirty="0"/>
              <a:t>king</a:t>
            </a:r>
            <a:r>
              <a:rPr lang="en-US" sz="4000" b="0" i="0" u="none" strike="noStrike" baseline="0" dirty="0"/>
              <a:t> appointed for them a daily provision of the </a:t>
            </a:r>
            <a:r>
              <a:rPr lang="en-US" sz="4000" b="1" i="0" u="none" strike="noStrike" baseline="0" dirty="0"/>
              <a:t>king's</a:t>
            </a:r>
            <a:r>
              <a:rPr lang="en-US" sz="4000" b="0" i="0" u="none" strike="noStrike" baseline="0" dirty="0"/>
              <a:t> delicacies and of the wine which </a:t>
            </a:r>
            <a:r>
              <a:rPr lang="en-US" sz="4000" b="1" i="0" u="none" strike="noStrike" baseline="0" dirty="0"/>
              <a:t>he</a:t>
            </a:r>
            <a:r>
              <a:rPr lang="en-US" sz="4000" b="0" i="0" u="none" strike="noStrike" baseline="0" dirty="0"/>
              <a:t> drank, and three years of training for them, so that at the end of </a:t>
            </a:r>
            <a:r>
              <a:rPr lang="en-US" sz="4000" b="0" i="1" u="none" strike="noStrike" baseline="0" dirty="0"/>
              <a:t>that time</a:t>
            </a:r>
            <a:r>
              <a:rPr lang="en-US" sz="4000" b="0" i="0" u="none" strike="noStrike" baseline="0" dirty="0"/>
              <a:t> they might serve before the </a:t>
            </a:r>
            <a:r>
              <a:rPr lang="en-US" sz="4000" b="1" i="0" u="none" strike="noStrike" baseline="0" dirty="0"/>
              <a:t>king</a:t>
            </a:r>
            <a:r>
              <a:rPr lang="en-US" sz="4000" b="0" i="0" u="none" strike="noStrike" baseline="0" dirty="0"/>
              <a:t>. </a:t>
            </a:r>
            <a:endParaRPr lang="en-US" sz="4000" dirty="0"/>
          </a:p>
        </p:txBody>
      </p:sp>
      <p:sp>
        <p:nvSpPr>
          <p:cNvPr id="4" name="AutoShape 2" descr="Image result for american idol">
            <a:extLst>
              <a:ext uri="{FF2B5EF4-FFF2-40B4-BE49-F238E27FC236}">
                <a16:creationId xmlns:a16="http://schemas.microsoft.com/office/drawing/2014/main" id="{2DD9882E-DFAA-674D-4F7F-33BA781C56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48214" y="2543175"/>
            <a:ext cx="26955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181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D967D-BD9C-47A6-1302-649371596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D58E404-1B60-A40A-C0D0-EA92954DFD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35902"/>
            <a:ext cx="10972800" cy="6195527"/>
          </a:xfrm>
        </p:spPr>
        <p:txBody>
          <a:bodyPr>
            <a:noAutofit/>
          </a:bodyPr>
          <a:lstStyle/>
          <a:p>
            <a:pPr marR="0" algn="l" rtl="0"/>
            <a:r>
              <a:rPr lang="en-US" sz="4000" b="1" i="0" u="none" strike="noStrike" baseline="0" dirty="0">
                <a:solidFill>
                  <a:srgbClr val="FF0000"/>
                </a:solidFill>
              </a:rPr>
              <a:t>Dan 1:6</a:t>
            </a:r>
            <a:r>
              <a:rPr lang="en-US" sz="4000" b="0" i="0" u="none" strike="noStrike" baseline="0" dirty="0"/>
              <a:t>  Now from among those of the sons of Judah were Daniel, Hananiah, </a:t>
            </a:r>
            <a:r>
              <a:rPr lang="en-US" sz="4000" b="0" i="0" u="none" strike="noStrike" baseline="0" dirty="0" err="1"/>
              <a:t>Mishael</a:t>
            </a:r>
            <a:r>
              <a:rPr lang="en-US" sz="4000" b="0" i="0" u="none" strike="noStrike" baseline="0" dirty="0"/>
              <a:t>, and Azariah. </a:t>
            </a:r>
          </a:p>
          <a:p>
            <a:pPr marR="0" algn="l" rtl="0"/>
            <a:r>
              <a:rPr lang="en-US" sz="4000" b="1" i="0" u="none" strike="noStrike" baseline="0" dirty="0">
                <a:solidFill>
                  <a:srgbClr val="FF0000"/>
                </a:solidFill>
              </a:rPr>
              <a:t>7</a:t>
            </a:r>
            <a:r>
              <a:rPr lang="en-US" sz="4000" b="0" i="0" u="none" strike="noStrike" baseline="0" dirty="0"/>
              <a:t>  To them the chief of the eunuchs gave names:  Daniel </a:t>
            </a:r>
            <a:r>
              <a:rPr lang="en-US" sz="4000" b="0" u="none" strike="noStrike" baseline="0" dirty="0"/>
              <a:t>was named </a:t>
            </a:r>
            <a:r>
              <a:rPr lang="en-US" sz="4000" b="0" i="0" u="none" strike="noStrike" baseline="0" dirty="0"/>
              <a:t>Belteshazzar; Hananiah, Shadrach; </a:t>
            </a:r>
            <a:r>
              <a:rPr lang="en-US" sz="4000" b="0" i="0" u="none" strike="noStrike" baseline="0" dirty="0" err="1"/>
              <a:t>Mishael</a:t>
            </a:r>
            <a:r>
              <a:rPr lang="en-US" sz="4000" b="0" i="0" u="none" strike="noStrike" baseline="0" dirty="0"/>
              <a:t>, Meshach; Azariah, Abed-Nego. </a:t>
            </a:r>
          </a:p>
          <a:p>
            <a:pPr marR="0" algn="l" rtl="0"/>
            <a:r>
              <a:rPr lang="en-US" sz="4000" b="1" i="0" u="none" strike="noStrike" baseline="0" dirty="0">
                <a:solidFill>
                  <a:srgbClr val="FF0000"/>
                </a:solidFill>
              </a:rPr>
              <a:t>8</a:t>
            </a:r>
            <a:r>
              <a:rPr lang="en-US" sz="4000" b="0" i="0" u="none" strike="noStrike" baseline="0" dirty="0"/>
              <a:t>  But Daniel purposed in his heart that he would not defile himself with the portion of the </a:t>
            </a:r>
            <a:r>
              <a:rPr lang="en-US" sz="4000" b="1" i="0" u="none" strike="noStrike" baseline="0" dirty="0"/>
              <a:t>king's</a:t>
            </a:r>
            <a:r>
              <a:rPr lang="en-US" sz="4000" b="0" i="0" u="none" strike="noStrike" baseline="0" dirty="0"/>
              <a:t> delicacies, nor with the wine which he drank; therefore he requested of the chief of the eunuchs that he might not defile himself. </a:t>
            </a:r>
            <a:endParaRPr lang="en-US" sz="4000" dirty="0"/>
          </a:p>
          <a:p>
            <a:pPr algn="l"/>
            <a:endParaRPr lang="en-US" sz="4000" dirty="0"/>
          </a:p>
        </p:txBody>
      </p:sp>
      <p:sp>
        <p:nvSpPr>
          <p:cNvPr id="4" name="AutoShape 2" descr="Image result for american idol">
            <a:extLst>
              <a:ext uri="{FF2B5EF4-FFF2-40B4-BE49-F238E27FC236}">
                <a16:creationId xmlns:a16="http://schemas.microsoft.com/office/drawing/2014/main" id="{22282E70-1F0E-FC4E-B5E0-D8241613E7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48214" y="2543175"/>
            <a:ext cx="26955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910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9210F-40EF-F6E7-4D72-5E0005DB7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93275C8-83A8-AA32-0A4A-F982034D91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5694" y="335902"/>
            <a:ext cx="5898777" cy="6195527"/>
          </a:xfrm>
        </p:spPr>
        <p:txBody>
          <a:bodyPr>
            <a:noAutofit/>
          </a:bodyPr>
          <a:lstStyle/>
          <a:p>
            <a:r>
              <a:rPr lang="en-US" sz="4800" b="1" dirty="0"/>
              <a:t>Fast Forward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Daniel 3:1  </a:t>
            </a:r>
            <a:r>
              <a:rPr lang="en-US" sz="4800" dirty="0"/>
              <a:t>Nebuchadnezzar the </a:t>
            </a:r>
            <a:r>
              <a:rPr lang="en-US" sz="4800" b="1" dirty="0"/>
              <a:t>king</a:t>
            </a:r>
            <a:r>
              <a:rPr lang="en-US" sz="4800" dirty="0"/>
              <a:t> made an </a:t>
            </a:r>
            <a:r>
              <a:rPr lang="en-US" sz="4800" b="1" dirty="0"/>
              <a:t>image of gold.</a:t>
            </a:r>
            <a:r>
              <a:rPr lang="en-US" sz="4800" dirty="0"/>
              <a:t> He set it up in the plain of Dura, in the province of Babylon.</a:t>
            </a:r>
          </a:p>
        </p:txBody>
      </p:sp>
      <p:sp>
        <p:nvSpPr>
          <p:cNvPr id="4" name="AutoShape 2" descr="Image result for american idol">
            <a:extLst>
              <a:ext uri="{FF2B5EF4-FFF2-40B4-BE49-F238E27FC236}">
                <a16:creationId xmlns:a16="http://schemas.microsoft.com/office/drawing/2014/main" id="{1972E728-C450-582E-7E17-0D59ED7031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48214" y="2543175"/>
            <a:ext cx="26955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3F2E17-2191-1DBF-D304-859B530D3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5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716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8A114-0809-9A34-72BF-1897531ED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BACF3E8-9C55-EB0C-B79D-CF82FE078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5694" y="335902"/>
            <a:ext cx="5898777" cy="6195527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Dan 3:4,5  </a:t>
            </a:r>
            <a:r>
              <a:rPr lang="en-US" sz="4800" dirty="0"/>
              <a:t>Then a herald cried aloud: “When you hear the sound of the horn, flute, harp, lyre, </a:t>
            </a:r>
            <a:r>
              <a:rPr lang="en-US" sz="4800" i="1" dirty="0"/>
              <a:t>and</a:t>
            </a:r>
            <a:r>
              <a:rPr lang="en-US" sz="4800" dirty="0"/>
              <a:t> psaltery, you will fall down and </a:t>
            </a:r>
            <a:r>
              <a:rPr lang="en-US" sz="4800" b="1" dirty="0"/>
              <a:t>worship</a:t>
            </a:r>
            <a:r>
              <a:rPr lang="en-US" sz="4800" dirty="0"/>
              <a:t> </a:t>
            </a:r>
            <a:r>
              <a:rPr lang="en-US" sz="4800" b="1" dirty="0"/>
              <a:t>the gold image </a:t>
            </a:r>
            <a:r>
              <a:rPr lang="en-US" sz="4800" dirty="0"/>
              <a:t>set up by </a:t>
            </a:r>
            <a:r>
              <a:rPr lang="en-US" sz="4800" b="1" dirty="0"/>
              <a:t>King</a:t>
            </a:r>
            <a:r>
              <a:rPr lang="en-US" sz="4800" dirty="0"/>
              <a:t> Nebuchadnezzar. </a:t>
            </a:r>
          </a:p>
          <a:p>
            <a:pPr algn="l"/>
            <a:endParaRPr lang="en-US" sz="4800" dirty="0"/>
          </a:p>
        </p:txBody>
      </p:sp>
      <p:sp>
        <p:nvSpPr>
          <p:cNvPr id="4" name="AutoShape 2" descr="Image result for american idol">
            <a:extLst>
              <a:ext uri="{FF2B5EF4-FFF2-40B4-BE49-F238E27FC236}">
                <a16:creationId xmlns:a16="http://schemas.microsoft.com/office/drawing/2014/main" id="{969AD473-0E26-F7CF-014C-0344CF7818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48214" y="2543175"/>
            <a:ext cx="26955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EB0359-1073-A8AE-9E78-EBF4D1E43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5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357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715EF-94D0-8D7D-502A-4E533C5F2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FC4AAFB-E4B5-3A30-A24E-539740732E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5694" y="335902"/>
            <a:ext cx="5898777" cy="6195527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Dan 3:6</a:t>
            </a:r>
            <a:r>
              <a:rPr lang="en-US" sz="4800" dirty="0">
                <a:solidFill>
                  <a:srgbClr val="FF0000"/>
                </a:solidFill>
              </a:rPr>
              <a:t>  </a:t>
            </a:r>
            <a:r>
              <a:rPr lang="en-US" sz="4800" dirty="0"/>
              <a:t>and whoever does not fall down and </a:t>
            </a:r>
            <a:r>
              <a:rPr lang="en-US" sz="4800" b="1" dirty="0"/>
              <a:t>worship</a:t>
            </a:r>
            <a:r>
              <a:rPr lang="en-US" sz="4800" dirty="0"/>
              <a:t> will be cast immediately into a burning </a:t>
            </a:r>
            <a:r>
              <a:rPr lang="en-US" sz="4800" b="1" dirty="0"/>
              <a:t>fiery furnace</a:t>
            </a:r>
            <a:r>
              <a:rPr lang="en-US" sz="4800" dirty="0"/>
              <a:t>."</a:t>
            </a:r>
          </a:p>
          <a:p>
            <a:pPr algn="l"/>
            <a:endParaRPr lang="en-US" sz="4800" dirty="0"/>
          </a:p>
        </p:txBody>
      </p:sp>
      <p:sp>
        <p:nvSpPr>
          <p:cNvPr id="4" name="AutoShape 2" descr="Image result for american idol">
            <a:extLst>
              <a:ext uri="{FF2B5EF4-FFF2-40B4-BE49-F238E27FC236}">
                <a16:creationId xmlns:a16="http://schemas.microsoft.com/office/drawing/2014/main" id="{34ABBCD9-9AA8-C2AC-40B1-978B5C533A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48214" y="2543175"/>
            <a:ext cx="26955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41D76E-6910-A52E-FE8B-FF9E91ED0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511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413047-1223-E52D-D09B-352837DD1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367" y="3795346"/>
            <a:ext cx="4092634" cy="306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2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C87EF-5FA8-DEC3-D20D-B658C4B73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E41E974-C4C9-A4F1-8212-75226A9F03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35902"/>
            <a:ext cx="10972800" cy="6195527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Dan 3:16  </a:t>
            </a:r>
            <a:r>
              <a:rPr lang="en-US" sz="4800" dirty="0"/>
              <a:t>Shadrach, Meshach, and Abed-Nego answered and said to the </a:t>
            </a:r>
            <a:r>
              <a:rPr lang="en-US" sz="4800" b="1" dirty="0"/>
              <a:t>king</a:t>
            </a:r>
            <a:r>
              <a:rPr lang="en-US" sz="4800" dirty="0"/>
              <a:t>, "O Nebuchadnezzar, we have no need to answer you in this matter. </a:t>
            </a:r>
          </a:p>
          <a:p>
            <a:pPr algn="l"/>
            <a:endParaRPr lang="en-US" sz="4800" dirty="0"/>
          </a:p>
          <a:p>
            <a:pPr algn="l"/>
            <a:endParaRPr lang="en-US" sz="4800" dirty="0"/>
          </a:p>
        </p:txBody>
      </p:sp>
      <p:sp>
        <p:nvSpPr>
          <p:cNvPr id="4" name="AutoShape 2" descr="Image result for american idol">
            <a:extLst>
              <a:ext uri="{FF2B5EF4-FFF2-40B4-BE49-F238E27FC236}">
                <a16:creationId xmlns:a16="http://schemas.microsoft.com/office/drawing/2014/main" id="{DC766BAB-066B-6EFB-04B7-A8D136AE0D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48214" y="2543175"/>
            <a:ext cx="26955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1733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EC3F586-BA35-47EE-B602-42D160510B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35902"/>
            <a:ext cx="10972800" cy="6195527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Dan 3:17  </a:t>
            </a:r>
            <a:r>
              <a:rPr lang="en-US" sz="4800" dirty="0"/>
              <a:t>If that </a:t>
            </a:r>
            <a:r>
              <a:rPr lang="en-US" sz="4800" i="1" dirty="0"/>
              <a:t>is the case,</a:t>
            </a:r>
            <a:r>
              <a:rPr lang="en-US" sz="4800" dirty="0"/>
              <a:t> </a:t>
            </a:r>
            <a:r>
              <a:rPr lang="en-US" sz="4800" b="1" dirty="0"/>
              <a:t>our God </a:t>
            </a:r>
            <a:r>
              <a:rPr lang="en-US" sz="4800" dirty="0"/>
              <a:t>whom we serve is </a:t>
            </a:r>
            <a:r>
              <a:rPr lang="en-US" sz="4800" b="1" dirty="0"/>
              <a:t>able to deliver us </a:t>
            </a:r>
            <a:r>
              <a:rPr lang="en-US" sz="4800" dirty="0"/>
              <a:t>from the burning fiery furnace, and </a:t>
            </a:r>
            <a:r>
              <a:rPr lang="en-US" sz="4800" b="1" dirty="0"/>
              <a:t>He will deliver </a:t>
            </a:r>
            <a:r>
              <a:rPr lang="en-US" sz="4800" b="1" i="1" dirty="0"/>
              <a:t>us</a:t>
            </a:r>
            <a:r>
              <a:rPr lang="en-US" sz="4800" b="1" dirty="0"/>
              <a:t> </a:t>
            </a:r>
            <a:r>
              <a:rPr lang="en-US" sz="4800" dirty="0"/>
              <a:t>from your hand, </a:t>
            </a:r>
            <a:r>
              <a:rPr lang="en-US" sz="4800" b="1" dirty="0"/>
              <a:t>O king</a:t>
            </a:r>
            <a:r>
              <a:rPr lang="en-US" sz="4800" dirty="0"/>
              <a:t>. 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Dan 3:18  </a:t>
            </a:r>
            <a:r>
              <a:rPr lang="en-US" sz="4800" dirty="0"/>
              <a:t>But if not, let it be known to you, </a:t>
            </a:r>
            <a:r>
              <a:rPr lang="en-US" sz="4800" b="1" dirty="0"/>
              <a:t>O king</a:t>
            </a:r>
            <a:r>
              <a:rPr lang="en-US" sz="4800" dirty="0"/>
              <a:t>, that we do not serve your </a:t>
            </a:r>
            <a:r>
              <a:rPr lang="en-US" sz="4800" b="1" dirty="0"/>
              <a:t>gods</a:t>
            </a:r>
            <a:r>
              <a:rPr lang="en-US" sz="4800" dirty="0"/>
              <a:t>, nor will we </a:t>
            </a:r>
            <a:r>
              <a:rPr lang="en-US" sz="4800" b="1" dirty="0"/>
              <a:t>worship the gold image </a:t>
            </a:r>
            <a:r>
              <a:rPr lang="en-US" sz="4800" dirty="0"/>
              <a:t>which you have set up."</a:t>
            </a:r>
          </a:p>
        </p:txBody>
      </p:sp>
      <p:sp>
        <p:nvSpPr>
          <p:cNvPr id="4" name="AutoShape 2" descr="Image result for american idol">
            <a:extLst>
              <a:ext uri="{FF2B5EF4-FFF2-40B4-BE49-F238E27FC236}">
                <a16:creationId xmlns:a16="http://schemas.microsoft.com/office/drawing/2014/main" id="{61CC26F7-908E-4025-ADD5-9E04FF2654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48214" y="2543175"/>
            <a:ext cx="26955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84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american idol">
            <a:extLst>
              <a:ext uri="{FF2B5EF4-FFF2-40B4-BE49-F238E27FC236}">
                <a16:creationId xmlns:a16="http://schemas.microsoft.com/office/drawing/2014/main" id="{61CC26F7-908E-4025-ADD5-9E04FF2654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48214" y="2543175"/>
            <a:ext cx="26955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74A4A1-9C5C-495B-8637-22154FC6C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264" y="1204600"/>
            <a:ext cx="5901471" cy="5653400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2B3B57C3-2EFE-B9CC-AB0F-A0654E526DAC}"/>
              </a:ext>
            </a:extLst>
          </p:cNvPr>
          <p:cNvSpPr txBox="1">
            <a:spLocks/>
          </p:cNvSpPr>
          <p:nvPr/>
        </p:nvSpPr>
        <p:spPr>
          <a:xfrm>
            <a:off x="2142932" y="430112"/>
            <a:ext cx="8248261" cy="8417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i="1" dirty="0"/>
              <a:t>Philistine’s Dagon</a:t>
            </a:r>
          </a:p>
          <a:p>
            <a:endParaRPr lang="en-US" sz="4800" b="1" i="1" dirty="0"/>
          </a:p>
        </p:txBody>
      </p:sp>
    </p:spTree>
    <p:extLst>
      <p:ext uri="{BB962C8B-B14F-4D97-AF65-F5344CB8AC3E}">
        <p14:creationId xmlns:p14="http://schemas.microsoft.com/office/powerpoint/2010/main" val="6704941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EC3F586-BA35-47EE-B602-42D160510B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920" y="335902"/>
            <a:ext cx="10942320" cy="6195527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Dan 3:28  </a:t>
            </a:r>
            <a:r>
              <a:rPr lang="en-US" sz="4800" dirty="0"/>
              <a:t>Nebuchadnezzar spoke, saying, "Blessed be the </a:t>
            </a:r>
            <a:r>
              <a:rPr lang="en-US" sz="4800" b="1" dirty="0"/>
              <a:t>God</a:t>
            </a:r>
            <a:r>
              <a:rPr lang="en-US" sz="4800" dirty="0"/>
              <a:t> of Shadrach, Meshach, and Abed-Nego, who </a:t>
            </a:r>
            <a:r>
              <a:rPr lang="en-US" sz="4800" b="1" dirty="0"/>
              <a:t>sent His Angel and delivered</a:t>
            </a:r>
            <a:r>
              <a:rPr lang="en-US" sz="4800" dirty="0"/>
              <a:t> His servants who trusted in Him, and they have frustrated the </a:t>
            </a:r>
            <a:r>
              <a:rPr lang="en-US" sz="4800" b="1" dirty="0"/>
              <a:t>king's</a:t>
            </a:r>
            <a:r>
              <a:rPr lang="en-US" sz="4800" dirty="0"/>
              <a:t> word, and yielded their bodies, that they should </a:t>
            </a:r>
            <a:r>
              <a:rPr lang="en-US" sz="4800" b="1" dirty="0"/>
              <a:t>not serve nor worship</a:t>
            </a:r>
            <a:r>
              <a:rPr lang="en-US" sz="4800" dirty="0"/>
              <a:t> any </a:t>
            </a:r>
            <a:r>
              <a:rPr lang="en-US" sz="4800" b="1" dirty="0"/>
              <a:t>god</a:t>
            </a:r>
            <a:r>
              <a:rPr lang="en-US" sz="4800" dirty="0"/>
              <a:t> except their own </a:t>
            </a:r>
            <a:r>
              <a:rPr lang="en-US" sz="4800" b="1" dirty="0"/>
              <a:t>God</a:t>
            </a:r>
            <a:r>
              <a:rPr lang="en-US" sz="4800" dirty="0"/>
              <a:t>! </a:t>
            </a:r>
          </a:p>
        </p:txBody>
      </p:sp>
      <p:sp>
        <p:nvSpPr>
          <p:cNvPr id="4" name="AutoShape 2" descr="Image result for american idol">
            <a:extLst>
              <a:ext uri="{FF2B5EF4-FFF2-40B4-BE49-F238E27FC236}">
                <a16:creationId xmlns:a16="http://schemas.microsoft.com/office/drawing/2014/main" id="{61CC26F7-908E-4025-ADD5-9E04FF2654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48214" y="2543175"/>
            <a:ext cx="26955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826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CFE3791-A7DC-4905-9DAF-2F05A07899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760" y="391886"/>
            <a:ext cx="10962640" cy="6102220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Matt 6:33</a:t>
            </a:r>
            <a:r>
              <a:rPr lang="en-US" sz="4800" dirty="0"/>
              <a:t>  Seek first the </a:t>
            </a:r>
            <a:r>
              <a:rPr lang="en-US" sz="4800" b="1" dirty="0"/>
              <a:t>kingdom of God.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Rom 12:1  </a:t>
            </a:r>
            <a:r>
              <a:rPr lang="en-US" sz="4800" dirty="0"/>
              <a:t>I beseech you by the </a:t>
            </a:r>
            <a:r>
              <a:rPr lang="en-US" sz="4800" b="1" dirty="0"/>
              <a:t>mercies of God</a:t>
            </a:r>
            <a:r>
              <a:rPr lang="en-US" sz="4800" dirty="0"/>
              <a:t>, that you </a:t>
            </a:r>
            <a:r>
              <a:rPr lang="en-US" sz="4800" b="1" dirty="0"/>
              <a:t>present your bodies </a:t>
            </a:r>
            <a:r>
              <a:rPr lang="en-US" sz="4800" dirty="0"/>
              <a:t>a living sacrifice, holy, acceptable to God, which is your reasonable service. 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2</a:t>
            </a:r>
            <a:r>
              <a:rPr lang="en-US" sz="4800" dirty="0"/>
              <a:t>  And do not be </a:t>
            </a:r>
            <a:r>
              <a:rPr lang="en-US" sz="4800" b="1" dirty="0"/>
              <a:t>conformed to this world</a:t>
            </a:r>
            <a:r>
              <a:rPr lang="en-US" sz="4800" dirty="0"/>
              <a:t>, but be </a:t>
            </a:r>
            <a:r>
              <a:rPr lang="en-US" sz="4800" b="1" dirty="0"/>
              <a:t>transformed</a:t>
            </a:r>
            <a:r>
              <a:rPr lang="en-US" sz="4800" dirty="0"/>
              <a:t> by the renewing of your mind, that you may prove what is that </a:t>
            </a:r>
            <a:r>
              <a:rPr lang="en-US" sz="4800" spc="-100" dirty="0"/>
              <a:t>good and acceptable and perfect will of God</a:t>
            </a:r>
            <a:r>
              <a:rPr lang="en-US" sz="4800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06564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EC3F586-BA35-47EE-B602-42D160510B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35902"/>
            <a:ext cx="10972800" cy="6195527"/>
          </a:xfrm>
        </p:spPr>
        <p:txBody>
          <a:bodyPr>
            <a:noAutofit/>
          </a:bodyPr>
          <a:lstStyle/>
          <a:p>
            <a:r>
              <a:rPr lang="en-US" sz="5400" i="1" spc="-150" dirty="0"/>
              <a:t>Worshipping </a:t>
            </a:r>
          </a:p>
          <a:p>
            <a:r>
              <a:rPr lang="en-US" sz="5400" i="1" spc="-150" dirty="0"/>
              <a:t>at the altar … </a:t>
            </a:r>
          </a:p>
          <a:p>
            <a:r>
              <a:rPr lang="en-US" sz="5400" i="1" spc="-150" dirty="0"/>
              <a:t>of  </a:t>
            </a:r>
            <a:r>
              <a:rPr lang="en-US" sz="5400" b="1" spc="-100" dirty="0"/>
              <a:t>HEALTH</a:t>
            </a:r>
          </a:p>
          <a:p>
            <a:pPr>
              <a:spcBef>
                <a:spcPts val="0"/>
              </a:spcBef>
            </a:pPr>
            <a:endParaRPr lang="en-US" sz="5400" dirty="0"/>
          </a:p>
          <a:p>
            <a:pPr>
              <a:spcBef>
                <a:spcPts val="0"/>
              </a:spcBef>
            </a:pPr>
            <a:r>
              <a:rPr lang="en-US" sz="5400" dirty="0"/>
              <a:t>Pursuing </a:t>
            </a:r>
            <a:r>
              <a:rPr lang="en-US" sz="5400" b="1" i="1" dirty="0">
                <a:solidFill>
                  <a:srgbClr val="FF0000"/>
                </a:solidFill>
              </a:rPr>
              <a:t>eternal LIFE </a:t>
            </a:r>
          </a:p>
          <a:p>
            <a:pPr>
              <a:spcBef>
                <a:spcPts val="0"/>
              </a:spcBef>
            </a:pPr>
            <a:r>
              <a:rPr lang="en-US" sz="5400" b="1" i="1" dirty="0">
                <a:solidFill>
                  <a:srgbClr val="FF0000"/>
                </a:solidFill>
              </a:rPr>
              <a:t>apart from the God of ETERNITY</a:t>
            </a:r>
            <a:endParaRPr lang="en-US" sz="5400" b="1" spc="-100" dirty="0"/>
          </a:p>
        </p:txBody>
      </p:sp>
      <p:sp>
        <p:nvSpPr>
          <p:cNvPr id="4" name="AutoShape 2" descr="Image result for american idol">
            <a:extLst>
              <a:ext uri="{FF2B5EF4-FFF2-40B4-BE49-F238E27FC236}">
                <a16:creationId xmlns:a16="http://schemas.microsoft.com/office/drawing/2014/main" id="{61CC26F7-908E-4025-ADD5-9E04FF2654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48214" y="2543175"/>
            <a:ext cx="26955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EF822E-FC0C-41DB-A75B-5085AF304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676" y="590884"/>
            <a:ext cx="3190724" cy="20437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518266-8359-6CF4-1791-CE458E131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25" y="335902"/>
            <a:ext cx="2070646" cy="275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4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DAD4703-6A6C-4065-BF25-5F1304C027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017" y="296091"/>
            <a:ext cx="10946674" cy="6174377"/>
          </a:xfrm>
        </p:spPr>
        <p:txBody>
          <a:bodyPr>
            <a:normAutofit/>
          </a:bodyPr>
          <a:lstStyle/>
          <a:p>
            <a:endParaRPr lang="en-US" sz="5400" b="1" dirty="0"/>
          </a:p>
        </p:txBody>
      </p:sp>
      <p:pic>
        <p:nvPicPr>
          <p:cNvPr id="4" name="Picture 2" descr="Image result for lord's supper images">
            <a:extLst>
              <a:ext uri="{FF2B5EF4-FFF2-40B4-BE49-F238E27FC236}">
                <a16:creationId xmlns:a16="http://schemas.microsoft.com/office/drawing/2014/main" id="{D142A100-F61D-4101-A679-03F9265A73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2277" y="7804"/>
            <a:ext cx="10247445" cy="685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3822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381000"/>
            <a:ext cx="8229600" cy="6019800"/>
          </a:xfrm>
        </p:spPr>
        <p:txBody>
          <a:bodyPr>
            <a:normAutofit/>
          </a:bodyPr>
          <a:lstStyle/>
          <a:p>
            <a:r>
              <a:rPr lang="en-US" sz="5400" b="1" dirty="0"/>
              <a:t>Give Me Jesus</a:t>
            </a:r>
          </a:p>
          <a:p>
            <a:r>
              <a:rPr lang="en-US" sz="5400" dirty="0"/>
              <a:t>In the morning when I rise,</a:t>
            </a:r>
          </a:p>
          <a:p>
            <a:r>
              <a:rPr lang="en-US" sz="5400" dirty="0"/>
              <a:t>In the morning when I rise.</a:t>
            </a:r>
          </a:p>
          <a:p>
            <a:r>
              <a:rPr lang="en-US" sz="5400" dirty="0"/>
              <a:t>In the morning when I rise.</a:t>
            </a:r>
          </a:p>
          <a:p>
            <a:r>
              <a:rPr lang="en-US" sz="5400" dirty="0"/>
              <a:t>Give me Jesus!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15539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381000"/>
            <a:ext cx="8229600" cy="6019800"/>
          </a:xfrm>
        </p:spPr>
        <p:txBody>
          <a:bodyPr>
            <a:normAutofit/>
          </a:bodyPr>
          <a:lstStyle/>
          <a:p>
            <a:endParaRPr lang="en-US" sz="5400" b="1" dirty="0"/>
          </a:p>
          <a:p>
            <a:r>
              <a:rPr lang="en-US" sz="5400" b="1" dirty="0"/>
              <a:t>Give Me Jesus,</a:t>
            </a:r>
          </a:p>
          <a:p>
            <a:r>
              <a:rPr lang="en-US" sz="5400" b="1" dirty="0"/>
              <a:t>Give me Jesus!</a:t>
            </a:r>
          </a:p>
          <a:p>
            <a:r>
              <a:rPr lang="en-US" sz="5400" b="1" dirty="0"/>
              <a:t>You can have all this world,</a:t>
            </a:r>
          </a:p>
          <a:p>
            <a:r>
              <a:rPr lang="en-US" sz="5400" b="1" dirty="0"/>
              <a:t>but give me Jesus!</a:t>
            </a:r>
          </a:p>
          <a:p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8836254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381000"/>
            <a:ext cx="8229600" cy="6019800"/>
          </a:xfrm>
        </p:spPr>
        <p:txBody>
          <a:bodyPr>
            <a:normAutofit/>
          </a:bodyPr>
          <a:lstStyle/>
          <a:p>
            <a:r>
              <a:rPr lang="en-US" sz="5400" dirty="0"/>
              <a:t>And when I am alone,</a:t>
            </a:r>
          </a:p>
          <a:p>
            <a:r>
              <a:rPr lang="en-US" sz="5400" dirty="0"/>
              <a:t>Yes, and when I am alone.</a:t>
            </a:r>
          </a:p>
          <a:p>
            <a:r>
              <a:rPr lang="en-US" sz="5400" dirty="0"/>
              <a:t>Oh when I am alone,</a:t>
            </a:r>
          </a:p>
          <a:p>
            <a:r>
              <a:rPr lang="en-US" sz="5400" dirty="0"/>
              <a:t>Give me Jesus!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9840044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381000"/>
            <a:ext cx="8229600" cy="6019800"/>
          </a:xfrm>
        </p:spPr>
        <p:txBody>
          <a:bodyPr>
            <a:normAutofit/>
          </a:bodyPr>
          <a:lstStyle/>
          <a:p>
            <a:endParaRPr lang="en-US" sz="5400" b="1" dirty="0"/>
          </a:p>
          <a:p>
            <a:r>
              <a:rPr lang="en-US" sz="5400" b="1" dirty="0"/>
              <a:t>Give Me Jesus,</a:t>
            </a:r>
          </a:p>
          <a:p>
            <a:r>
              <a:rPr lang="en-US" sz="5400" b="1" dirty="0"/>
              <a:t>Give me Jesus!</a:t>
            </a:r>
          </a:p>
          <a:p>
            <a:r>
              <a:rPr lang="en-US" sz="5400" b="1" dirty="0"/>
              <a:t>You can have all this world,</a:t>
            </a:r>
          </a:p>
          <a:p>
            <a:r>
              <a:rPr lang="en-US" sz="5400" b="1" dirty="0"/>
              <a:t>but give me Jesus!</a:t>
            </a:r>
          </a:p>
          <a:p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9657844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381000"/>
            <a:ext cx="8229600" cy="6019800"/>
          </a:xfrm>
        </p:spPr>
        <p:txBody>
          <a:bodyPr>
            <a:normAutofit/>
          </a:bodyPr>
          <a:lstStyle/>
          <a:p>
            <a:r>
              <a:rPr lang="en-US" sz="5400" dirty="0"/>
              <a:t>And when I come to die,</a:t>
            </a:r>
          </a:p>
          <a:p>
            <a:r>
              <a:rPr lang="en-US" sz="5400" dirty="0"/>
              <a:t>Yes, and when I come to die.</a:t>
            </a:r>
          </a:p>
          <a:p>
            <a:r>
              <a:rPr lang="en-US" sz="5400" dirty="0"/>
              <a:t>Oh when I come to die,</a:t>
            </a:r>
          </a:p>
          <a:p>
            <a:r>
              <a:rPr lang="en-US" sz="5400" dirty="0"/>
              <a:t>Give me Jesus!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1600657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381000"/>
            <a:ext cx="8229600" cy="6019800"/>
          </a:xfrm>
        </p:spPr>
        <p:txBody>
          <a:bodyPr>
            <a:normAutofit/>
          </a:bodyPr>
          <a:lstStyle/>
          <a:p>
            <a:endParaRPr lang="en-US" sz="5400" b="1" dirty="0"/>
          </a:p>
          <a:p>
            <a:r>
              <a:rPr lang="en-US" sz="5400" b="1" dirty="0"/>
              <a:t>Give Me Jesus,</a:t>
            </a:r>
          </a:p>
          <a:p>
            <a:r>
              <a:rPr lang="en-US" sz="5400" b="1" dirty="0"/>
              <a:t>Give me Jesus!</a:t>
            </a:r>
          </a:p>
          <a:p>
            <a:r>
              <a:rPr lang="en-US" sz="5400" b="1" dirty="0"/>
              <a:t>You can have all this world,</a:t>
            </a:r>
          </a:p>
          <a:p>
            <a:r>
              <a:rPr lang="en-US" sz="5400" b="1" dirty="0"/>
              <a:t>but give me Jesus!</a:t>
            </a:r>
          </a:p>
          <a:p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401751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american idol">
            <a:extLst>
              <a:ext uri="{FF2B5EF4-FFF2-40B4-BE49-F238E27FC236}">
                <a16:creationId xmlns:a16="http://schemas.microsoft.com/office/drawing/2014/main" id="{61CC26F7-908E-4025-ADD5-9E04FF2654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48214" y="2543175"/>
            <a:ext cx="26955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2C3C73-9279-4971-A047-E6B98FDBC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8" b="14587"/>
          <a:stretch/>
        </p:blipFill>
        <p:spPr>
          <a:xfrm>
            <a:off x="3007567" y="1305098"/>
            <a:ext cx="6176865" cy="5552902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6B531A8A-74F4-D6EA-7A22-07566CA1F871}"/>
              </a:ext>
            </a:extLst>
          </p:cNvPr>
          <p:cNvSpPr txBox="1">
            <a:spLocks/>
          </p:cNvSpPr>
          <p:nvPr/>
        </p:nvSpPr>
        <p:spPr>
          <a:xfrm>
            <a:off x="2142932" y="446738"/>
            <a:ext cx="8248261" cy="8417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i="1" dirty="0"/>
              <a:t>Israel’s Brass Serpent</a:t>
            </a:r>
          </a:p>
          <a:p>
            <a:endParaRPr lang="en-US" sz="4800" b="1" i="1" dirty="0"/>
          </a:p>
        </p:txBody>
      </p:sp>
    </p:spTree>
    <p:extLst>
      <p:ext uri="{BB962C8B-B14F-4D97-AF65-F5344CB8AC3E}">
        <p14:creationId xmlns:p14="http://schemas.microsoft.com/office/powerpoint/2010/main" val="3449477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EC3F586-BA35-47EE-B602-42D160510B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767" y="335902"/>
            <a:ext cx="10947861" cy="6195527"/>
          </a:xfrm>
        </p:spPr>
        <p:txBody>
          <a:bodyPr>
            <a:noAutofit/>
          </a:bodyPr>
          <a:lstStyle/>
          <a:p>
            <a:r>
              <a:rPr lang="en-US" sz="4800" b="1" dirty="0"/>
              <a:t>It may be an Idol if </a:t>
            </a:r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Psalm 106</a:t>
            </a:r>
            <a:r>
              <a:rPr lang="en-US" sz="4800" dirty="0"/>
              <a:t>) </a:t>
            </a:r>
            <a:r>
              <a:rPr lang="en-US" sz="4800" b="1" dirty="0"/>
              <a:t>…</a:t>
            </a:r>
          </a:p>
          <a:p>
            <a:pPr algn="l"/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35</a:t>
            </a:r>
            <a:r>
              <a:rPr lang="en-US" sz="4800" dirty="0"/>
              <a:t>) </a:t>
            </a:r>
            <a:r>
              <a:rPr lang="en-US" sz="4800" b="1" dirty="0"/>
              <a:t>Culture</a:t>
            </a:r>
            <a:r>
              <a:rPr lang="en-US" sz="4800" dirty="0"/>
              <a:t>, not Christ, is setting the rules.</a:t>
            </a:r>
          </a:p>
          <a:p>
            <a:pPr algn="l"/>
            <a:r>
              <a:rPr lang="en-US" sz="4800" dirty="0"/>
              <a:t>(</a:t>
            </a:r>
            <a:r>
              <a:rPr lang="en-US" sz="4800" b="1" dirty="0">
                <a:solidFill>
                  <a:srgbClr val="FF0000"/>
                </a:solidFill>
              </a:rPr>
              <a:t>36</a:t>
            </a:r>
            <a:r>
              <a:rPr lang="en-US" sz="4800" dirty="0"/>
              <a:t>) It is </a:t>
            </a:r>
            <a:r>
              <a:rPr lang="en-US" sz="4800" b="1" dirty="0"/>
              <a:t>controlling</a:t>
            </a:r>
            <a:r>
              <a:rPr lang="en-US" sz="4800" dirty="0"/>
              <a:t> you, not you it.</a:t>
            </a:r>
          </a:p>
          <a:p>
            <a:pPr algn="l"/>
            <a:r>
              <a:rPr lang="en-US" sz="4800" spc="-270" dirty="0"/>
              <a:t>(</a:t>
            </a:r>
            <a:r>
              <a:rPr lang="en-US" sz="4800" b="1" spc="-270" dirty="0">
                <a:solidFill>
                  <a:srgbClr val="FF0000"/>
                </a:solidFill>
              </a:rPr>
              <a:t>37,38</a:t>
            </a:r>
            <a:r>
              <a:rPr lang="en-US" sz="4800" spc="-270" dirty="0"/>
              <a:t>) </a:t>
            </a:r>
            <a:r>
              <a:rPr lang="en-US" sz="4800" b="1" spc="-270" dirty="0"/>
              <a:t>Relationships</a:t>
            </a:r>
            <a:r>
              <a:rPr lang="en-US" sz="4800" spc="-270" dirty="0"/>
              <a:t> are being killed, not blessed.</a:t>
            </a:r>
          </a:p>
          <a:p>
            <a:pPr algn="l"/>
            <a:r>
              <a:rPr lang="en-US" sz="4800" spc="-200" dirty="0"/>
              <a:t>(</a:t>
            </a:r>
            <a:r>
              <a:rPr lang="en-US" sz="4800" b="1" spc="-200" dirty="0">
                <a:solidFill>
                  <a:srgbClr val="FF0000"/>
                </a:solidFill>
              </a:rPr>
              <a:t>39</a:t>
            </a:r>
            <a:r>
              <a:rPr lang="en-US" sz="4800" spc="-200" dirty="0"/>
              <a:t>) You’re left feeling </a:t>
            </a:r>
            <a:r>
              <a:rPr lang="en-US" sz="4800" b="1" spc="-200" dirty="0"/>
              <a:t>cheap &amp; dirty</a:t>
            </a:r>
            <a:r>
              <a:rPr lang="en-US" sz="4800" spc="-200" dirty="0"/>
              <a:t>, not strong.</a:t>
            </a:r>
          </a:p>
          <a:p>
            <a:pPr algn="l"/>
            <a:r>
              <a:rPr lang="en-US" sz="4800" spc="-100" dirty="0"/>
              <a:t>(</a:t>
            </a:r>
            <a:r>
              <a:rPr lang="en-US" sz="4800" b="1" spc="-100" dirty="0">
                <a:solidFill>
                  <a:srgbClr val="FF0000"/>
                </a:solidFill>
              </a:rPr>
              <a:t>40</a:t>
            </a:r>
            <a:r>
              <a:rPr lang="en-US" sz="4800" spc="-100" dirty="0"/>
              <a:t>) You are losing a desire for </a:t>
            </a:r>
            <a:r>
              <a:rPr lang="en-US" sz="4800" b="1" spc="-100" dirty="0"/>
              <a:t>God’s blessing</a:t>
            </a:r>
            <a:r>
              <a:rPr lang="en-US" sz="4800" spc="-100" dirty="0"/>
              <a:t>.</a:t>
            </a:r>
          </a:p>
          <a:p>
            <a:pPr algn="l"/>
            <a:r>
              <a:rPr lang="en-US" sz="4800" dirty="0"/>
              <a:t>A </a:t>
            </a:r>
            <a:r>
              <a:rPr lang="en-US" sz="4800" b="1" dirty="0"/>
              <a:t>good</a:t>
            </a:r>
            <a:r>
              <a:rPr lang="en-US" sz="4800" dirty="0"/>
              <a:t> thing has turned </a:t>
            </a:r>
            <a:r>
              <a:rPr lang="en-US" sz="4800" b="1" dirty="0"/>
              <a:t>bad</a:t>
            </a:r>
            <a:r>
              <a:rPr lang="en-US" sz="4800" dirty="0"/>
              <a:t> (</a:t>
            </a:r>
            <a:r>
              <a:rPr lang="en-US" sz="4800" b="1" dirty="0">
                <a:solidFill>
                  <a:srgbClr val="FF0000"/>
                </a:solidFill>
              </a:rPr>
              <a:t>II Kings 18:4</a:t>
            </a:r>
            <a:r>
              <a:rPr lang="en-US" sz="4800" dirty="0"/>
              <a:t>)</a:t>
            </a:r>
          </a:p>
          <a:p>
            <a:pPr algn="l"/>
            <a:endParaRPr lang="en-US" sz="4800" spc="-50" dirty="0"/>
          </a:p>
          <a:p>
            <a:pPr algn="l"/>
            <a:endParaRPr lang="en-US" sz="4800" spc="-50" dirty="0"/>
          </a:p>
          <a:p>
            <a:pPr algn="l"/>
            <a:endParaRPr lang="en-US" sz="4800" dirty="0"/>
          </a:p>
          <a:p>
            <a:pPr algn="l"/>
            <a:endParaRPr lang="en-US" sz="4800" dirty="0"/>
          </a:p>
        </p:txBody>
      </p:sp>
      <p:sp>
        <p:nvSpPr>
          <p:cNvPr id="4" name="AutoShape 2" descr="Image result for american idol">
            <a:extLst>
              <a:ext uri="{FF2B5EF4-FFF2-40B4-BE49-F238E27FC236}">
                <a16:creationId xmlns:a16="http://schemas.microsoft.com/office/drawing/2014/main" id="{61CC26F7-908E-4025-ADD5-9E04FF2654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48214" y="2543175"/>
            <a:ext cx="26955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7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EC3F586-BA35-47EE-B602-42D160510B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530" y="335902"/>
            <a:ext cx="10954870" cy="6195527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Daniel 3:1  </a:t>
            </a:r>
            <a:r>
              <a:rPr lang="en-US" sz="4800" dirty="0"/>
              <a:t>Nebuchadnezzar the </a:t>
            </a:r>
            <a:r>
              <a:rPr lang="en-US" sz="4800" b="1" dirty="0"/>
              <a:t>king</a:t>
            </a:r>
            <a:r>
              <a:rPr lang="en-US" sz="4800" dirty="0"/>
              <a:t> made an </a:t>
            </a:r>
            <a:r>
              <a:rPr lang="en-US" sz="4800" b="1" dirty="0"/>
              <a:t>image of gold.</a:t>
            </a:r>
            <a:r>
              <a:rPr lang="en-US" sz="4800" dirty="0"/>
              <a:t> He set it up in the plain of Dura, in the province of Babylon. </a:t>
            </a:r>
          </a:p>
          <a:p>
            <a:pPr algn="l"/>
            <a:r>
              <a:rPr lang="en-US" sz="4800" b="1" dirty="0">
                <a:solidFill>
                  <a:srgbClr val="FF0000"/>
                </a:solidFill>
              </a:rPr>
              <a:t>4,5  </a:t>
            </a:r>
            <a:r>
              <a:rPr lang="en-US" sz="4800" dirty="0"/>
              <a:t>Then a herald cried aloud: “At the time you hear the sound of the horn, flute, harp, lyre, </a:t>
            </a:r>
            <a:r>
              <a:rPr lang="en-US" sz="4800" i="1" dirty="0"/>
              <a:t>and</a:t>
            </a:r>
            <a:r>
              <a:rPr lang="en-US" sz="4800" dirty="0"/>
              <a:t> psaltery, you will fall down and </a:t>
            </a:r>
            <a:r>
              <a:rPr lang="en-US" sz="4800" b="1" dirty="0"/>
              <a:t>worship</a:t>
            </a:r>
            <a:r>
              <a:rPr lang="en-US" sz="4800" dirty="0"/>
              <a:t> </a:t>
            </a:r>
            <a:r>
              <a:rPr lang="en-US" sz="4800" b="1" dirty="0"/>
              <a:t>the gold image </a:t>
            </a:r>
            <a:r>
              <a:rPr lang="en-US" sz="4800" dirty="0"/>
              <a:t>that </a:t>
            </a:r>
            <a:r>
              <a:rPr lang="en-US" sz="4800" b="1" dirty="0"/>
              <a:t>King</a:t>
            </a:r>
            <a:r>
              <a:rPr lang="en-US" sz="4800" dirty="0"/>
              <a:t> Nebuchadnezzar has set up; </a:t>
            </a:r>
          </a:p>
          <a:p>
            <a:pPr algn="l"/>
            <a:endParaRPr lang="en-US" sz="4800" dirty="0"/>
          </a:p>
        </p:txBody>
      </p:sp>
      <p:sp>
        <p:nvSpPr>
          <p:cNvPr id="4" name="AutoShape 2" descr="Image result for american idol">
            <a:extLst>
              <a:ext uri="{FF2B5EF4-FFF2-40B4-BE49-F238E27FC236}">
                <a16:creationId xmlns:a16="http://schemas.microsoft.com/office/drawing/2014/main" id="{61CC26F7-908E-4025-ADD5-9E04FF2654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48214" y="2543175"/>
            <a:ext cx="26955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029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EC3F586-BA35-47EE-B602-42D160510B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5694" y="335902"/>
            <a:ext cx="5898777" cy="6195527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Daniel 3:1  </a:t>
            </a:r>
            <a:r>
              <a:rPr lang="en-US" sz="4800" dirty="0"/>
              <a:t>Nebuchadnezzar the </a:t>
            </a:r>
            <a:r>
              <a:rPr lang="en-US" sz="4800" b="1" dirty="0"/>
              <a:t>king</a:t>
            </a:r>
            <a:r>
              <a:rPr lang="en-US" sz="4800" dirty="0"/>
              <a:t> made an </a:t>
            </a:r>
            <a:r>
              <a:rPr lang="en-US" sz="4800" b="1" dirty="0"/>
              <a:t>image of gold.</a:t>
            </a:r>
            <a:r>
              <a:rPr lang="en-US" sz="4800" dirty="0"/>
              <a:t> He set it up in the plain of Dura, in the province of Babylon.</a:t>
            </a:r>
          </a:p>
        </p:txBody>
      </p:sp>
      <p:sp>
        <p:nvSpPr>
          <p:cNvPr id="4" name="AutoShape 2" descr="Image result for american idol">
            <a:extLst>
              <a:ext uri="{FF2B5EF4-FFF2-40B4-BE49-F238E27FC236}">
                <a16:creationId xmlns:a16="http://schemas.microsoft.com/office/drawing/2014/main" id="{61CC26F7-908E-4025-ADD5-9E04FF2654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48214" y="2543175"/>
            <a:ext cx="26955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7F932C-1660-4112-AD8C-975413C1F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5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72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8F774-30B4-737B-4D6A-77ED57A3A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5FFB786-64C1-8748-7C68-77CEF683A9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5694" y="335902"/>
            <a:ext cx="5898777" cy="6195527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rgbClr val="FF0000"/>
                </a:solidFill>
              </a:rPr>
              <a:t>Dan 3:4,5  </a:t>
            </a:r>
            <a:r>
              <a:rPr lang="en-US" sz="4800" dirty="0"/>
              <a:t>Then a herald cried aloud: “When you hear the sound of the horn, flute, harp, lyre, </a:t>
            </a:r>
            <a:r>
              <a:rPr lang="en-US" sz="4800" i="1" dirty="0"/>
              <a:t>and</a:t>
            </a:r>
            <a:r>
              <a:rPr lang="en-US" sz="4800" dirty="0"/>
              <a:t> psaltery, you will fall down and </a:t>
            </a:r>
            <a:r>
              <a:rPr lang="en-US" sz="4800" b="1" dirty="0"/>
              <a:t>worship</a:t>
            </a:r>
            <a:r>
              <a:rPr lang="en-US" sz="4800" dirty="0"/>
              <a:t> </a:t>
            </a:r>
            <a:r>
              <a:rPr lang="en-US" sz="4800" b="1" dirty="0"/>
              <a:t>the gold image </a:t>
            </a:r>
            <a:r>
              <a:rPr lang="en-US" sz="4800" dirty="0"/>
              <a:t>set up by </a:t>
            </a:r>
            <a:r>
              <a:rPr lang="en-US" sz="4800" b="1" dirty="0"/>
              <a:t>King</a:t>
            </a:r>
            <a:r>
              <a:rPr lang="en-US" sz="4800" dirty="0"/>
              <a:t> Nebuchadnezzar. </a:t>
            </a:r>
          </a:p>
          <a:p>
            <a:pPr algn="l"/>
            <a:endParaRPr lang="en-US" sz="4800" dirty="0"/>
          </a:p>
        </p:txBody>
      </p:sp>
      <p:sp>
        <p:nvSpPr>
          <p:cNvPr id="4" name="AutoShape 2" descr="Image result for american idol">
            <a:extLst>
              <a:ext uri="{FF2B5EF4-FFF2-40B4-BE49-F238E27FC236}">
                <a16:creationId xmlns:a16="http://schemas.microsoft.com/office/drawing/2014/main" id="{20CB172E-0C5F-F5B6-91E5-D010B88AB3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48214" y="2543175"/>
            <a:ext cx="26955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05EBBF-976A-E2FE-CD62-9F5A53D8F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5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35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1648</TotalTime>
  <Words>2357</Words>
  <Application>Microsoft Office PowerPoint</Application>
  <PresentationFormat>Widescreen</PresentationFormat>
  <Paragraphs>174</Paragraphs>
  <Slides>49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Depue</dc:creator>
  <cp:lastModifiedBy>James Depue</cp:lastModifiedBy>
  <cp:revision>75</cp:revision>
  <dcterms:created xsi:type="dcterms:W3CDTF">2017-07-22T09:53:45Z</dcterms:created>
  <dcterms:modified xsi:type="dcterms:W3CDTF">2024-10-28T18:33:22Z</dcterms:modified>
</cp:coreProperties>
</file>