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37" r:id="rId4"/>
    <p:sldId id="261" r:id="rId5"/>
    <p:sldId id="424" r:id="rId6"/>
    <p:sldId id="259" r:id="rId7"/>
    <p:sldId id="260" r:id="rId8"/>
    <p:sldId id="429" r:id="rId9"/>
    <p:sldId id="258" r:id="rId10"/>
    <p:sldId id="408" r:id="rId11"/>
    <p:sldId id="407" r:id="rId12"/>
    <p:sldId id="409" r:id="rId13"/>
    <p:sldId id="411" r:id="rId14"/>
    <p:sldId id="410" r:id="rId15"/>
    <p:sldId id="414" r:id="rId16"/>
    <p:sldId id="412" r:id="rId17"/>
    <p:sldId id="415" r:id="rId18"/>
    <p:sldId id="416" r:id="rId19"/>
    <p:sldId id="413" r:id="rId20"/>
    <p:sldId id="420" r:id="rId21"/>
    <p:sldId id="418" r:id="rId22"/>
    <p:sldId id="417" r:id="rId23"/>
    <p:sldId id="421" r:id="rId24"/>
    <p:sldId id="423" r:id="rId25"/>
    <p:sldId id="422" r:id="rId26"/>
    <p:sldId id="430" r:id="rId27"/>
    <p:sldId id="419" r:id="rId28"/>
    <p:sldId id="425" r:id="rId29"/>
    <p:sldId id="426" r:id="rId30"/>
    <p:sldId id="427" r:id="rId31"/>
    <p:sldId id="431" r:id="rId32"/>
    <p:sldId id="432" r:id="rId33"/>
    <p:sldId id="433" r:id="rId34"/>
    <p:sldId id="434" r:id="rId35"/>
    <p:sldId id="435" r:id="rId36"/>
    <p:sldId id="436" r:id="rId37"/>
    <p:sldId id="4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2" y="9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E2B240EE-9194-4B21-AE97-EF8381CC7EE2}"/>
    <pc:docChg chg="undo redo custSel addSld delSld modSld sldOrd">
      <pc:chgData name="James Depue" userId="ce8b122cf7b10dd2" providerId="LiveId" clId="{E2B240EE-9194-4B21-AE97-EF8381CC7EE2}" dt="2024-07-01T13:10:24.414" v="4044" actId="47"/>
      <pc:docMkLst>
        <pc:docMk/>
      </pc:docMkLst>
      <pc:sldChg chg="addSp delSp modSp new mod">
        <pc:chgData name="James Depue" userId="ce8b122cf7b10dd2" providerId="LiveId" clId="{E2B240EE-9194-4B21-AE97-EF8381CC7EE2}" dt="2024-06-28T14:42:50.196" v="552" actId="207"/>
        <pc:sldMkLst>
          <pc:docMk/>
          <pc:sldMk cId="2857983037" sldId="256"/>
        </pc:sldMkLst>
        <pc:spChg chg="del">
          <ac:chgData name="James Depue" userId="ce8b122cf7b10dd2" providerId="LiveId" clId="{E2B240EE-9194-4B21-AE97-EF8381CC7EE2}" dt="2024-06-26T13:03:02.254" v="1" actId="478"/>
          <ac:spMkLst>
            <pc:docMk/>
            <pc:sldMk cId="2857983037" sldId="256"/>
            <ac:spMk id="2" creationId="{D0335CBE-617F-7A74-363C-B9ACDC691391}"/>
          </ac:spMkLst>
        </pc:spChg>
        <pc:spChg chg="add mod">
          <ac:chgData name="James Depue" userId="ce8b122cf7b10dd2" providerId="LiveId" clId="{E2B240EE-9194-4B21-AE97-EF8381CC7EE2}" dt="2024-06-28T14:40:14.308" v="541" actId="1036"/>
          <ac:spMkLst>
            <pc:docMk/>
            <pc:sldMk cId="2857983037" sldId="256"/>
            <ac:spMk id="2" creationId="{D50C9ED2-5E10-51F6-2C6D-F793A014F7AA}"/>
          </ac:spMkLst>
        </pc:spChg>
        <pc:spChg chg="mod">
          <ac:chgData name="James Depue" userId="ce8b122cf7b10dd2" providerId="LiveId" clId="{E2B240EE-9194-4B21-AE97-EF8381CC7EE2}" dt="2024-06-26T13:03:25.466" v="5" actId="14100"/>
          <ac:spMkLst>
            <pc:docMk/>
            <pc:sldMk cId="2857983037" sldId="256"/>
            <ac:spMk id="3" creationId="{61CAE640-9959-4DE7-90B8-BA4FEF10191C}"/>
          </ac:spMkLst>
        </pc:spChg>
        <pc:spChg chg="add mod">
          <ac:chgData name="James Depue" userId="ce8b122cf7b10dd2" providerId="LiveId" clId="{E2B240EE-9194-4B21-AE97-EF8381CC7EE2}" dt="2024-06-28T14:42:50.196" v="552" actId="207"/>
          <ac:spMkLst>
            <pc:docMk/>
            <pc:sldMk cId="2857983037" sldId="256"/>
            <ac:spMk id="6" creationId="{ABC1310D-C3CF-3EFA-161B-D3DEA8B4EF69}"/>
          </ac:spMkLst>
        </pc:spChg>
        <pc:graphicFrameChg chg="add mod">
          <ac:chgData name="James Depue" userId="ce8b122cf7b10dd2" providerId="LiveId" clId="{E2B240EE-9194-4B21-AE97-EF8381CC7EE2}" dt="2024-06-26T13:03:51.392" v="7"/>
          <ac:graphicFrameMkLst>
            <pc:docMk/>
            <pc:sldMk cId="2857983037" sldId="256"/>
            <ac:graphicFrameMk id="4" creationId="{33345EAD-EE1D-04FA-976D-719DB704C1F5}"/>
          </ac:graphicFrameMkLst>
        </pc:graphicFrameChg>
        <pc:picChg chg="add mod modCrop">
          <ac:chgData name="James Depue" userId="ce8b122cf7b10dd2" providerId="LiveId" clId="{E2B240EE-9194-4B21-AE97-EF8381CC7EE2}" dt="2024-06-28T14:40:41.913" v="543" actId="208"/>
          <ac:picMkLst>
            <pc:docMk/>
            <pc:sldMk cId="2857983037" sldId="256"/>
            <ac:picMk id="4" creationId="{0FCB3BCA-3B83-F5FB-A1BC-0A57F45330B7}"/>
          </ac:picMkLst>
        </pc:picChg>
        <pc:picChg chg="add mod">
          <ac:chgData name="James Depue" userId="ce8b122cf7b10dd2" providerId="LiveId" clId="{E2B240EE-9194-4B21-AE97-EF8381CC7EE2}" dt="2024-06-28T14:41:02.831" v="544" actId="1076"/>
          <ac:picMkLst>
            <pc:docMk/>
            <pc:sldMk cId="2857983037" sldId="256"/>
            <ac:picMk id="5" creationId="{3FC8E5E6-0F4F-F6BE-0B51-5F5030EA2A49}"/>
          </ac:picMkLst>
        </pc:picChg>
        <pc:picChg chg="add del">
          <ac:chgData name="James Depue" userId="ce8b122cf7b10dd2" providerId="LiveId" clId="{E2B240EE-9194-4B21-AE97-EF8381CC7EE2}" dt="2024-06-27T17:23:32.429" v="10" actId="478"/>
          <ac:picMkLst>
            <pc:docMk/>
            <pc:sldMk cId="2857983037" sldId="256"/>
            <ac:picMk id="1026" creationId="{DB9B8077-159B-9F0C-34BF-84BB59FABB1D}"/>
          </ac:picMkLst>
        </pc:picChg>
      </pc:sldChg>
      <pc:sldChg chg="addSp delSp modSp add mod modAnim">
        <pc:chgData name="James Depue" userId="ce8b122cf7b10dd2" providerId="LiveId" clId="{E2B240EE-9194-4B21-AE97-EF8381CC7EE2}" dt="2024-06-30T11:24:36.895" v="4040" actId="1076"/>
        <pc:sldMkLst>
          <pc:docMk/>
          <pc:sldMk cId="532612102" sldId="257"/>
        </pc:sldMkLst>
        <pc:spChg chg="mod">
          <ac:chgData name="James Depue" userId="ce8b122cf7b10dd2" providerId="LiveId" clId="{E2B240EE-9194-4B21-AE97-EF8381CC7EE2}" dt="2024-06-30T11:23:08.808" v="4033" actId="27636"/>
          <ac:spMkLst>
            <pc:docMk/>
            <pc:sldMk cId="532612102" sldId="257"/>
            <ac:spMk id="3" creationId="{61CAE640-9959-4DE7-90B8-BA4FEF10191C}"/>
          </ac:spMkLst>
        </pc:spChg>
        <pc:spChg chg="add mod">
          <ac:chgData name="James Depue" userId="ce8b122cf7b10dd2" providerId="LiveId" clId="{E2B240EE-9194-4B21-AE97-EF8381CC7EE2}" dt="2024-06-30T11:24:36.895" v="4040" actId="1076"/>
          <ac:spMkLst>
            <pc:docMk/>
            <pc:sldMk cId="532612102" sldId="257"/>
            <ac:spMk id="4" creationId="{D3E789E0-B73A-9D0F-72C2-25EF001E2C3D}"/>
          </ac:spMkLst>
        </pc:spChg>
        <pc:picChg chg="add mod">
          <ac:chgData name="James Depue" userId="ce8b122cf7b10dd2" providerId="LiveId" clId="{E2B240EE-9194-4B21-AE97-EF8381CC7EE2}" dt="2024-06-30T11:23:36.587" v="4036" actId="1076"/>
          <ac:picMkLst>
            <pc:docMk/>
            <pc:sldMk cId="532612102" sldId="257"/>
            <ac:picMk id="2" creationId="{EE8C7033-DEDD-3F6E-6C53-885F1577C392}"/>
          </ac:picMkLst>
        </pc:picChg>
        <pc:picChg chg="del mod">
          <ac:chgData name="James Depue" userId="ce8b122cf7b10dd2" providerId="LiveId" clId="{E2B240EE-9194-4B21-AE97-EF8381CC7EE2}" dt="2024-06-27T21:26:24.879" v="116" actId="478"/>
          <ac:picMkLst>
            <pc:docMk/>
            <pc:sldMk cId="532612102" sldId="257"/>
            <ac:picMk id="1026" creationId="{DB9B8077-159B-9F0C-34BF-84BB59FABB1D}"/>
          </ac:picMkLst>
        </pc:picChg>
      </pc:sldChg>
      <pc:sldChg chg="addSp delSp modSp add mod modAnim">
        <pc:chgData name="James Depue" userId="ce8b122cf7b10dd2" providerId="LiveId" clId="{E2B240EE-9194-4B21-AE97-EF8381CC7EE2}" dt="2024-06-30T10:00:13.839" v="3750"/>
        <pc:sldMkLst>
          <pc:docMk/>
          <pc:sldMk cId="1458820012" sldId="258"/>
        </pc:sldMkLst>
        <pc:spChg chg="mod">
          <ac:chgData name="James Depue" userId="ce8b122cf7b10dd2" providerId="LiveId" clId="{E2B240EE-9194-4B21-AE97-EF8381CC7EE2}" dt="2024-06-30T09:59:49.244" v="3744" actId="20577"/>
          <ac:spMkLst>
            <pc:docMk/>
            <pc:sldMk cId="1458820012" sldId="258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5:20:43.653" v="856" actId="478"/>
          <ac:picMkLst>
            <pc:docMk/>
            <pc:sldMk cId="1458820012" sldId="258"/>
            <ac:picMk id="1026" creationId="{DB9B8077-159B-9F0C-34BF-84BB59FABB1D}"/>
          </ac:picMkLst>
        </pc:picChg>
        <pc:picChg chg="add mod">
          <ac:chgData name="James Depue" userId="ce8b122cf7b10dd2" providerId="LiveId" clId="{E2B240EE-9194-4B21-AE97-EF8381CC7EE2}" dt="2024-06-30T09:57:43.658" v="3718" actId="14100"/>
          <ac:picMkLst>
            <pc:docMk/>
            <pc:sldMk cId="1458820012" sldId="258"/>
            <ac:picMk id="3074" creationId="{704BE633-A880-0B11-3684-A9F6B30615D3}"/>
          </ac:picMkLst>
        </pc:picChg>
      </pc:sldChg>
      <pc:sldChg chg="addSp modSp add mod modAnim">
        <pc:chgData name="James Depue" userId="ce8b122cf7b10dd2" providerId="LiveId" clId="{E2B240EE-9194-4B21-AE97-EF8381CC7EE2}" dt="2024-06-30T09:36:10.498" v="3594"/>
        <pc:sldMkLst>
          <pc:docMk/>
          <pc:sldMk cId="2467924278" sldId="259"/>
        </pc:sldMkLst>
        <pc:spChg chg="mod">
          <ac:chgData name="James Depue" userId="ce8b122cf7b10dd2" providerId="LiveId" clId="{E2B240EE-9194-4B21-AE97-EF8381CC7EE2}" dt="2024-06-29T15:53:24.114" v="3509" actId="113"/>
          <ac:spMkLst>
            <pc:docMk/>
            <pc:sldMk cId="2467924278" sldId="259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28T15:03:35.735" v="710" actId="1076"/>
          <ac:picMkLst>
            <pc:docMk/>
            <pc:sldMk cId="2467924278" sldId="259"/>
            <ac:picMk id="2050" creationId="{B8B20CFC-8044-911E-AFC5-6C653C672A58}"/>
          </ac:picMkLst>
        </pc:picChg>
      </pc:sldChg>
      <pc:sldChg chg="addSp delSp modSp add mod modAnim">
        <pc:chgData name="James Depue" userId="ce8b122cf7b10dd2" providerId="LiveId" clId="{E2B240EE-9194-4B21-AE97-EF8381CC7EE2}" dt="2024-06-30T09:53:10.467" v="3662"/>
        <pc:sldMkLst>
          <pc:docMk/>
          <pc:sldMk cId="3575411536" sldId="260"/>
        </pc:sldMkLst>
        <pc:spChg chg="mod">
          <ac:chgData name="James Depue" userId="ce8b122cf7b10dd2" providerId="LiveId" clId="{E2B240EE-9194-4B21-AE97-EF8381CC7EE2}" dt="2024-06-30T09:52:22.734" v="3656" actId="113"/>
          <ac:spMkLst>
            <pc:docMk/>
            <pc:sldMk cId="3575411536" sldId="260"/>
            <ac:spMk id="3" creationId="{61CAE640-9959-4DE7-90B8-BA4FEF10191C}"/>
          </ac:spMkLst>
        </pc:spChg>
        <pc:spChg chg="add del">
          <ac:chgData name="James Depue" userId="ce8b122cf7b10dd2" providerId="LiveId" clId="{E2B240EE-9194-4B21-AE97-EF8381CC7EE2}" dt="2024-06-30T09:45:06.406" v="3598" actId="22"/>
          <ac:spMkLst>
            <pc:docMk/>
            <pc:sldMk cId="3575411536" sldId="260"/>
            <ac:spMk id="4" creationId="{5C21089F-E1C3-02FE-284C-96D0A2ADBE17}"/>
          </ac:spMkLst>
        </pc:spChg>
        <pc:picChg chg="add mod">
          <ac:chgData name="James Depue" userId="ce8b122cf7b10dd2" providerId="LiveId" clId="{E2B240EE-9194-4B21-AE97-EF8381CC7EE2}" dt="2024-06-30T09:51:55.639" v="3653" actId="1076"/>
          <ac:picMkLst>
            <pc:docMk/>
            <pc:sldMk cId="3575411536" sldId="260"/>
            <ac:picMk id="5" creationId="{C60BAE84-A2DE-5877-C9F3-CD14682251DD}"/>
          </ac:picMkLst>
        </pc:picChg>
        <pc:picChg chg="add del mod">
          <ac:chgData name="James Depue" userId="ce8b122cf7b10dd2" providerId="LiveId" clId="{E2B240EE-9194-4B21-AE97-EF8381CC7EE2}" dt="2024-06-30T09:44:58.598" v="3596" actId="478"/>
          <ac:picMkLst>
            <pc:docMk/>
            <pc:sldMk cId="3575411536" sldId="260"/>
            <ac:picMk id="1026" creationId="{E8D82382-CF62-5AC0-1EC8-72321C0BA1D3}"/>
          </ac:picMkLst>
        </pc:picChg>
      </pc:sldChg>
      <pc:sldChg chg="modSp add mod">
        <pc:chgData name="James Depue" userId="ce8b122cf7b10dd2" providerId="LiveId" clId="{E2B240EE-9194-4B21-AE97-EF8381CC7EE2}" dt="2024-06-30T09:34:06.929" v="3581" actId="20577"/>
        <pc:sldMkLst>
          <pc:docMk/>
          <pc:sldMk cId="3416391671" sldId="261"/>
        </pc:sldMkLst>
        <pc:spChg chg="mod">
          <ac:chgData name="James Depue" userId="ce8b122cf7b10dd2" providerId="LiveId" clId="{E2B240EE-9194-4B21-AE97-EF8381CC7EE2}" dt="2024-06-30T09:34:06.929" v="3581" actId="20577"/>
          <ac:spMkLst>
            <pc:docMk/>
            <pc:sldMk cId="3416391671" sldId="261"/>
            <ac:spMk id="3" creationId="{61CAE640-9959-4DE7-90B8-BA4FEF10191C}"/>
          </ac:spMkLst>
        </pc:spChg>
      </pc:sldChg>
      <pc:sldChg chg="delSp add del mod delAnim modAnim">
        <pc:chgData name="James Depue" userId="ce8b122cf7b10dd2" providerId="LiveId" clId="{E2B240EE-9194-4B21-AE97-EF8381CC7EE2}" dt="2024-06-30T11:24:45.839" v="4041" actId="47"/>
        <pc:sldMkLst>
          <pc:docMk/>
          <pc:sldMk cId="3593180791" sldId="382"/>
        </pc:sldMkLst>
        <pc:spChg chg="del">
          <ac:chgData name="James Depue" userId="ce8b122cf7b10dd2" providerId="LiveId" clId="{E2B240EE-9194-4B21-AE97-EF8381CC7EE2}" dt="2024-06-30T11:23:47.815" v="4037" actId="21"/>
          <ac:spMkLst>
            <pc:docMk/>
            <pc:sldMk cId="3593180791" sldId="382"/>
            <ac:spMk id="4" creationId="{D3E789E0-B73A-9D0F-72C2-25EF001E2C3D}"/>
          </ac:spMkLst>
        </pc:spChg>
        <pc:picChg chg="del">
          <ac:chgData name="James Depue" userId="ce8b122cf7b10dd2" providerId="LiveId" clId="{E2B240EE-9194-4B21-AE97-EF8381CC7EE2}" dt="2024-06-30T11:23:26.877" v="4034" actId="21"/>
          <ac:picMkLst>
            <pc:docMk/>
            <pc:sldMk cId="3593180791" sldId="382"/>
            <ac:picMk id="2" creationId="{EE8C7033-DEDD-3F6E-6C53-885F1577C392}"/>
          </ac:picMkLst>
        </pc:picChg>
      </pc:sldChg>
      <pc:sldChg chg="modSp add del mod">
        <pc:chgData name="James Depue" userId="ce8b122cf7b10dd2" providerId="LiveId" clId="{E2B240EE-9194-4B21-AE97-EF8381CC7EE2}" dt="2024-07-01T13:10:23.831" v="4043" actId="47"/>
        <pc:sldMkLst>
          <pc:docMk/>
          <pc:sldMk cId="2928730026" sldId="405"/>
        </pc:sldMkLst>
        <pc:spChg chg="mod">
          <ac:chgData name="James Depue" userId="ce8b122cf7b10dd2" providerId="LiveId" clId="{E2B240EE-9194-4B21-AE97-EF8381CC7EE2}" dt="2024-06-28T14:23:27.483" v="385" actId="208"/>
          <ac:spMkLst>
            <pc:docMk/>
            <pc:sldMk cId="2928730026" sldId="405"/>
            <ac:spMk id="3" creationId="{B518DD6B-0FF6-741D-2B17-D01D03D044A6}"/>
          </ac:spMkLst>
        </pc:spChg>
      </pc:sldChg>
      <pc:sldChg chg="modSp add del mod">
        <pc:chgData name="James Depue" userId="ce8b122cf7b10dd2" providerId="LiveId" clId="{E2B240EE-9194-4B21-AE97-EF8381CC7EE2}" dt="2024-07-01T13:10:24.414" v="4044" actId="47"/>
        <pc:sldMkLst>
          <pc:docMk/>
          <pc:sldMk cId="3911759742" sldId="406"/>
        </pc:sldMkLst>
        <pc:spChg chg="mod">
          <ac:chgData name="James Depue" userId="ce8b122cf7b10dd2" providerId="LiveId" clId="{E2B240EE-9194-4B21-AE97-EF8381CC7EE2}" dt="2024-06-28T14:42:38.646" v="551" actId="207"/>
          <ac:spMkLst>
            <pc:docMk/>
            <pc:sldMk cId="3911759742" sldId="406"/>
            <ac:spMk id="6" creationId="{ABC1310D-C3CF-3EFA-161B-D3DEA8B4EF69}"/>
          </ac:spMkLst>
        </pc:spChg>
      </pc:sldChg>
      <pc:sldChg chg="addSp delSp modSp add mod ord modAnim">
        <pc:chgData name="James Depue" userId="ce8b122cf7b10dd2" providerId="LiveId" clId="{E2B240EE-9194-4B21-AE97-EF8381CC7EE2}" dt="2024-06-29T15:36:10.292" v="3428" actId="113"/>
        <pc:sldMkLst>
          <pc:docMk/>
          <pc:sldMk cId="2540665235" sldId="407"/>
        </pc:sldMkLst>
        <pc:spChg chg="mod">
          <ac:chgData name="James Depue" userId="ce8b122cf7b10dd2" providerId="LiveId" clId="{E2B240EE-9194-4B21-AE97-EF8381CC7EE2}" dt="2024-06-29T15:36:10.292" v="3428" actId="113"/>
          <ac:spMkLst>
            <pc:docMk/>
            <pc:sldMk cId="2540665235" sldId="407"/>
            <ac:spMk id="3" creationId="{61CAE640-9959-4DE7-90B8-BA4FEF10191C}"/>
          </ac:spMkLst>
        </pc:spChg>
        <pc:picChg chg="add del mod">
          <ac:chgData name="James Depue" userId="ce8b122cf7b10dd2" providerId="LiveId" clId="{E2B240EE-9194-4B21-AE97-EF8381CC7EE2}" dt="2024-06-28T15:20:38.151" v="855" actId="478"/>
          <ac:picMkLst>
            <pc:docMk/>
            <pc:sldMk cId="2540665235" sldId="407"/>
            <ac:picMk id="1026" creationId="{DB9B8077-159B-9F0C-34BF-84BB59FABB1D}"/>
          </ac:picMkLst>
        </pc:picChg>
      </pc:sldChg>
      <pc:sldChg chg="addSp delSp modSp add modAnim">
        <pc:chgData name="James Depue" userId="ce8b122cf7b10dd2" providerId="LiveId" clId="{E2B240EE-9194-4B21-AE97-EF8381CC7EE2}" dt="2024-06-30T10:01:23.890" v="3756" actId="113"/>
        <pc:sldMkLst>
          <pc:docMk/>
          <pc:sldMk cId="2081911375" sldId="408"/>
        </pc:sldMkLst>
        <pc:spChg chg="mod">
          <ac:chgData name="James Depue" userId="ce8b122cf7b10dd2" providerId="LiveId" clId="{E2B240EE-9194-4B21-AE97-EF8381CC7EE2}" dt="2024-06-30T10:01:23.890" v="3756" actId="113"/>
          <ac:spMkLst>
            <pc:docMk/>
            <pc:sldMk cId="2081911375" sldId="408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5:29:15.341" v="917" actId="478"/>
          <ac:picMkLst>
            <pc:docMk/>
            <pc:sldMk cId="2081911375" sldId="408"/>
            <ac:picMk id="1026" creationId="{DB9B8077-159B-9F0C-34BF-84BB59FABB1D}"/>
          </ac:picMkLst>
        </pc:picChg>
        <pc:picChg chg="add mod">
          <ac:chgData name="James Depue" userId="ce8b122cf7b10dd2" providerId="LiveId" clId="{E2B240EE-9194-4B21-AE97-EF8381CC7EE2}" dt="2024-06-28T15:31:11.682" v="952" actId="1076"/>
          <ac:picMkLst>
            <pc:docMk/>
            <pc:sldMk cId="2081911375" sldId="408"/>
            <ac:picMk id="4098" creationId="{1E001EE6-261B-FF5E-431B-67D118F9E374}"/>
          </ac:picMkLst>
        </pc:picChg>
      </pc:sldChg>
      <pc:sldChg chg="addSp delSp modSp add mod modAnim">
        <pc:chgData name="James Depue" userId="ce8b122cf7b10dd2" providerId="LiveId" clId="{E2B240EE-9194-4B21-AE97-EF8381CC7EE2}" dt="2024-06-28T15:50:18.293" v="1139" actId="1076"/>
        <pc:sldMkLst>
          <pc:docMk/>
          <pc:sldMk cId="2926701588" sldId="409"/>
        </pc:sldMkLst>
        <pc:spChg chg="mod">
          <ac:chgData name="James Depue" userId="ce8b122cf7b10dd2" providerId="LiveId" clId="{E2B240EE-9194-4B21-AE97-EF8381CC7EE2}" dt="2024-06-28T15:48:58.902" v="1128" actId="113"/>
          <ac:spMkLst>
            <pc:docMk/>
            <pc:sldMk cId="2926701588" sldId="409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5:37:09.257" v="1016" actId="478"/>
          <ac:picMkLst>
            <pc:docMk/>
            <pc:sldMk cId="2926701588" sldId="409"/>
            <ac:picMk id="1026" creationId="{DB9B8077-159B-9F0C-34BF-84BB59FABB1D}"/>
          </ac:picMkLst>
        </pc:picChg>
        <pc:picChg chg="add del mod">
          <ac:chgData name="James Depue" userId="ce8b122cf7b10dd2" providerId="LiveId" clId="{E2B240EE-9194-4B21-AE97-EF8381CC7EE2}" dt="2024-06-28T15:45:39.403" v="1103" actId="478"/>
          <ac:picMkLst>
            <pc:docMk/>
            <pc:sldMk cId="2926701588" sldId="409"/>
            <ac:picMk id="5122" creationId="{E6522192-4BCD-A554-CDAA-2AD8AA76E927}"/>
          </ac:picMkLst>
        </pc:picChg>
        <pc:picChg chg="add mod">
          <ac:chgData name="James Depue" userId="ce8b122cf7b10dd2" providerId="LiveId" clId="{E2B240EE-9194-4B21-AE97-EF8381CC7EE2}" dt="2024-06-28T15:50:18.293" v="1139" actId="1076"/>
          <ac:picMkLst>
            <pc:docMk/>
            <pc:sldMk cId="2926701588" sldId="409"/>
            <ac:picMk id="5124" creationId="{A13B58C1-F5AF-233F-A755-E1503AF4C033}"/>
          </ac:picMkLst>
        </pc:picChg>
      </pc:sldChg>
      <pc:sldChg chg="addSp delSp modSp add mod modAnim">
        <pc:chgData name="James Depue" userId="ce8b122cf7b10dd2" providerId="LiveId" clId="{E2B240EE-9194-4B21-AE97-EF8381CC7EE2}" dt="2024-06-29T15:37:46.711" v="3434" actId="113"/>
        <pc:sldMkLst>
          <pc:docMk/>
          <pc:sldMk cId="1009672293" sldId="410"/>
        </pc:sldMkLst>
        <pc:spChg chg="mod">
          <ac:chgData name="James Depue" userId="ce8b122cf7b10dd2" providerId="LiveId" clId="{E2B240EE-9194-4B21-AE97-EF8381CC7EE2}" dt="2024-06-29T15:37:46.711" v="3434" actId="113"/>
          <ac:spMkLst>
            <pc:docMk/>
            <pc:sldMk cId="1009672293" sldId="410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6:01:06.428" v="1209" actId="478"/>
          <ac:picMkLst>
            <pc:docMk/>
            <pc:sldMk cId="1009672293" sldId="410"/>
            <ac:picMk id="5122" creationId="{E6522192-4BCD-A554-CDAA-2AD8AA76E927}"/>
          </ac:picMkLst>
        </pc:picChg>
        <pc:picChg chg="add mod">
          <ac:chgData name="James Depue" userId="ce8b122cf7b10dd2" providerId="LiveId" clId="{E2B240EE-9194-4B21-AE97-EF8381CC7EE2}" dt="2024-06-28T16:08:59.421" v="1481" actId="1076"/>
          <ac:picMkLst>
            <pc:docMk/>
            <pc:sldMk cId="1009672293" sldId="410"/>
            <ac:picMk id="6146" creationId="{E1E93658-D8D3-4C79-22F3-24B9F03E61E6}"/>
          </ac:picMkLst>
        </pc:picChg>
      </pc:sldChg>
      <pc:sldChg chg="delSp modSp add mod modAnim">
        <pc:chgData name="James Depue" userId="ce8b122cf7b10dd2" providerId="LiveId" clId="{E2B240EE-9194-4B21-AE97-EF8381CC7EE2}" dt="2024-06-29T15:37:06.489" v="3432" actId="113"/>
        <pc:sldMkLst>
          <pc:docMk/>
          <pc:sldMk cId="890274576" sldId="411"/>
        </pc:sldMkLst>
        <pc:spChg chg="mod">
          <ac:chgData name="James Depue" userId="ce8b122cf7b10dd2" providerId="LiveId" clId="{E2B240EE-9194-4B21-AE97-EF8381CC7EE2}" dt="2024-06-29T15:37:06.489" v="3432" actId="113"/>
          <ac:spMkLst>
            <pc:docMk/>
            <pc:sldMk cId="890274576" sldId="411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5:54:48.843" v="1141" actId="478"/>
          <ac:picMkLst>
            <pc:docMk/>
            <pc:sldMk cId="890274576" sldId="411"/>
            <ac:picMk id="5124" creationId="{A13B58C1-F5AF-233F-A755-E1503AF4C033}"/>
          </ac:picMkLst>
        </pc:picChg>
      </pc:sldChg>
      <pc:sldChg chg="add">
        <pc:chgData name="James Depue" userId="ce8b122cf7b10dd2" providerId="LiveId" clId="{E2B240EE-9194-4B21-AE97-EF8381CC7EE2}" dt="2024-06-28T16:00:54.348" v="1208" actId="2890"/>
        <pc:sldMkLst>
          <pc:docMk/>
          <pc:sldMk cId="2425277442" sldId="412"/>
        </pc:sldMkLst>
      </pc:sldChg>
      <pc:sldChg chg="addSp delSp modSp add mod ord modAnim">
        <pc:chgData name="James Depue" userId="ce8b122cf7b10dd2" providerId="LiveId" clId="{E2B240EE-9194-4B21-AE97-EF8381CC7EE2}" dt="2024-06-30T10:17:37.126" v="3770"/>
        <pc:sldMkLst>
          <pc:docMk/>
          <pc:sldMk cId="2369094704" sldId="413"/>
        </pc:sldMkLst>
        <pc:spChg chg="mod">
          <ac:chgData name="James Depue" userId="ce8b122cf7b10dd2" providerId="LiveId" clId="{E2B240EE-9194-4B21-AE97-EF8381CC7EE2}" dt="2024-06-30T10:17:09.714" v="3768" actId="20577"/>
          <ac:spMkLst>
            <pc:docMk/>
            <pc:sldMk cId="2369094704" sldId="413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6:11:27.465" v="1490" actId="478"/>
          <ac:picMkLst>
            <pc:docMk/>
            <pc:sldMk cId="2369094704" sldId="413"/>
            <ac:picMk id="5122" creationId="{E6522192-4BCD-A554-CDAA-2AD8AA76E927}"/>
          </ac:picMkLst>
        </pc:picChg>
        <pc:picChg chg="add del mod">
          <ac:chgData name="James Depue" userId="ce8b122cf7b10dd2" providerId="LiveId" clId="{E2B240EE-9194-4B21-AE97-EF8381CC7EE2}" dt="2024-06-29T01:23:44.051" v="2283" actId="478"/>
          <ac:picMkLst>
            <pc:docMk/>
            <pc:sldMk cId="2369094704" sldId="413"/>
            <ac:picMk id="9218" creationId="{44B7F0B7-9F81-0BAA-4CBA-A079599705B7}"/>
          </ac:picMkLst>
        </pc:picChg>
      </pc:sldChg>
      <pc:sldChg chg="modSp add mod ord modAnim">
        <pc:chgData name="James Depue" userId="ce8b122cf7b10dd2" providerId="LiveId" clId="{E2B240EE-9194-4B21-AE97-EF8381CC7EE2}" dt="2024-06-30T10:13:41.330" v="3758"/>
        <pc:sldMkLst>
          <pc:docMk/>
          <pc:sldMk cId="2494515726" sldId="414"/>
        </pc:sldMkLst>
        <pc:spChg chg="mod">
          <ac:chgData name="James Depue" userId="ce8b122cf7b10dd2" providerId="LiveId" clId="{E2B240EE-9194-4B21-AE97-EF8381CC7EE2}" dt="2024-06-29T15:38:35.238" v="3436" actId="113"/>
          <ac:spMkLst>
            <pc:docMk/>
            <pc:sldMk cId="2494515726" sldId="414"/>
            <ac:spMk id="3" creationId="{61CAE640-9959-4DE7-90B8-BA4FEF10191C}"/>
          </ac:spMkLst>
        </pc:spChg>
      </pc:sldChg>
      <pc:sldChg chg="addSp modSp add mod ord modAnim">
        <pc:chgData name="James Depue" userId="ce8b122cf7b10dd2" providerId="LiveId" clId="{E2B240EE-9194-4B21-AE97-EF8381CC7EE2}" dt="2024-06-29T15:39:02.683" v="3439" actId="113"/>
        <pc:sldMkLst>
          <pc:docMk/>
          <pc:sldMk cId="3414771660" sldId="415"/>
        </pc:sldMkLst>
        <pc:spChg chg="mod">
          <ac:chgData name="James Depue" userId="ce8b122cf7b10dd2" providerId="LiveId" clId="{E2B240EE-9194-4B21-AE97-EF8381CC7EE2}" dt="2024-06-29T15:39:02.683" v="3439" actId="113"/>
          <ac:spMkLst>
            <pc:docMk/>
            <pc:sldMk cId="3414771660" sldId="415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28T16:32:26.495" v="1768" actId="1076"/>
          <ac:picMkLst>
            <pc:docMk/>
            <pc:sldMk cId="3414771660" sldId="415"/>
            <ac:picMk id="7170" creationId="{DF3293DB-AD8B-9D72-5918-91CC4E010750}"/>
          </ac:picMkLst>
        </pc:picChg>
      </pc:sldChg>
      <pc:sldChg chg="addSp delSp modSp add mod modAnim">
        <pc:chgData name="James Depue" userId="ce8b122cf7b10dd2" providerId="LiveId" clId="{E2B240EE-9194-4B21-AE97-EF8381CC7EE2}" dt="2024-06-29T15:39:27.741" v="3441" actId="113"/>
        <pc:sldMkLst>
          <pc:docMk/>
          <pc:sldMk cId="3363986001" sldId="416"/>
        </pc:sldMkLst>
        <pc:spChg chg="mod">
          <ac:chgData name="James Depue" userId="ce8b122cf7b10dd2" providerId="LiveId" clId="{E2B240EE-9194-4B21-AE97-EF8381CC7EE2}" dt="2024-06-29T15:39:27.741" v="3441" actId="113"/>
          <ac:spMkLst>
            <pc:docMk/>
            <pc:sldMk cId="3363986001" sldId="416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8T16:34:23.951" v="1802" actId="478"/>
          <ac:picMkLst>
            <pc:docMk/>
            <pc:sldMk cId="3363986001" sldId="416"/>
            <ac:picMk id="7170" creationId="{DF3293DB-AD8B-9D72-5918-91CC4E010750}"/>
          </ac:picMkLst>
        </pc:picChg>
        <pc:picChg chg="add mod">
          <ac:chgData name="James Depue" userId="ce8b122cf7b10dd2" providerId="LiveId" clId="{E2B240EE-9194-4B21-AE97-EF8381CC7EE2}" dt="2024-06-28T16:41:08.891" v="2004" actId="1076"/>
          <ac:picMkLst>
            <pc:docMk/>
            <pc:sldMk cId="3363986001" sldId="416"/>
            <ac:picMk id="8194" creationId="{AD168866-D83C-DB54-09FD-161CA174EBB6}"/>
          </ac:picMkLst>
        </pc:picChg>
      </pc:sldChg>
      <pc:sldChg chg="addSp modSp add mod modAnim">
        <pc:chgData name="James Depue" userId="ce8b122cf7b10dd2" providerId="LiveId" clId="{E2B240EE-9194-4B21-AE97-EF8381CC7EE2}" dt="2024-06-30T10:19:58.943" v="3778" actId="20577"/>
        <pc:sldMkLst>
          <pc:docMk/>
          <pc:sldMk cId="2306760767" sldId="417"/>
        </pc:sldMkLst>
        <pc:spChg chg="mod">
          <ac:chgData name="James Depue" userId="ce8b122cf7b10dd2" providerId="LiveId" clId="{E2B240EE-9194-4B21-AE97-EF8381CC7EE2}" dt="2024-06-30T10:19:58.943" v="3778" actId="20577"/>
          <ac:spMkLst>
            <pc:docMk/>
            <pc:sldMk cId="2306760767" sldId="417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29T01:17:08.485" v="2267" actId="1076"/>
          <ac:picMkLst>
            <pc:docMk/>
            <pc:sldMk cId="2306760767" sldId="417"/>
            <ac:picMk id="11266" creationId="{B32EC216-FD26-F7C1-636F-8519EDE1F544}"/>
          </ac:picMkLst>
        </pc:picChg>
      </pc:sldChg>
      <pc:sldChg chg="addSp modSp add mod modAnim">
        <pc:chgData name="James Depue" userId="ce8b122cf7b10dd2" providerId="LiveId" clId="{E2B240EE-9194-4B21-AE97-EF8381CC7EE2}" dt="2024-06-29T15:45:21.773" v="3465"/>
        <pc:sldMkLst>
          <pc:docMk/>
          <pc:sldMk cId="1948994906" sldId="418"/>
        </pc:sldMkLst>
        <pc:spChg chg="mod">
          <ac:chgData name="James Depue" userId="ce8b122cf7b10dd2" providerId="LiveId" clId="{E2B240EE-9194-4B21-AE97-EF8381CC7EE2}" dt="2024-06-29T15:44:20.386" v="3463" actId="1076"/>
          <ac:spMkLst>
            <pc:docMk/>
            <pc:sldMk cId="1948994906" sldId="418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29T00:53:40.285" v="2199" actId="1076"/>
          <ac:picMkLst>
            <pc:docMk/>
            <pc:sldMk cId="1948994906" sldId="418"/>
            <ac:picMk id="10242" creationId="{3CDDF62E-7A75-AA43-B8BB-33BB65E019AE}"/>
          </ac:picMkLst>
        </pc:picChg>
      </pc:sldChg>
      <pc:sldChg chg="addSp modSp add mod ord modAnim">
        <pc:chgData name="James Depue" userId="ce8b122cf7b10dd2" providerId="LiveId" clId="{E2B240EE-9194-4B21-AE97-EF8381CC7EE2}" dt="2024-06-30T10:51:46.985" v="3901"/>
        <pc:sldMkLst>
          <pc:docMk/>
          <pc:sldMk cId="320801795" sldId="419"/>
        </pc:sldMkLst>
        <pc:spChg chg="mod">
          <ac:chgData name="James Depue" userId="ce8b122cf7b10dd2" providerId="LiveId" clId="{E2B240EE-9194-4B21-AE97-EF8381CC7EE2}" dt="2024-06-30T10:49:28.726" v="3900" actId="20577"/>
          <ac:spMkLst>
            <pc:docMk/>
            <pc:sldMk cId="320801795" sldId="419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30T10:49:21.348" v="3899" actId="1076"/>
          <ac:picMkLst>
            <pc:docMk/>
            <pc:sldMk cId="320801795" sldId="419"/>
            <ac:picMk id="3074" creationId="{6F6AA119-E1F2-93E5-9AF4-0D09456C8327}"/>
          </ac:picMkLst>
        </pc:picChg>
      </pc:sldChg>
      <pc:sldChg chg="modSp add mod modAnim">
        <pc:chgData name="James Depue" userId="ce8b122cf7b10dd2" providerId="LiveId" clId="{E2B240EE-9194-4B21-AE97-EF8381CC7EE2}" dt="2024-06-30T10:18:42.355" v="3777" actId="20577"/>
        <pc:sldMkLst>
          <pc:docMk/>
          <pc:sldMk cId="1832699142" sldId="420"/>
        </pc:sldMkLst>
        <pc:spChg chg="mod">
          <ac:chgData name="James Depue" userId="ce8b122cf7b10dd2" providerId="LiveId" clId="{E2B240EE-9194-4B21-AE97-EF8381CC7EE2}" dt="2024-06-30T10:18:42.355" v="3777" actId="20577"/>
          <ac:spMkLst>
            <pc:docMk/>
            <pc:sldMk cId="1832699142" sldId="420"/>
            <ac:spMk id="3" creationId="{61CAE640-9959-4DE7-90B8-BA4FEF10191C}"/>
          </ac:spMkLst>
        </pc:spChg>
        <pc:picChg chg="mod">
          <ac:chgData name="James Depue" userId="ce8b122cf7b10dd2" providerId="LiveId" clId="{E2B240EE-9194-4B21-AE97-EF8381CC7EE2}" dt="2024-06-29T01:27:32.366" v="2307" actId="1076"/>
          <ac:picMkLst>
            <pc:docMk/>
            <pc:sldMk cId="1832699142" sldId="420"/>
            <ac:picMk id="9218" creationId="{44B7F0B7-9F81-0BAA-4CBA-A079599705B7}"/>
          </ac:picMkLst>
        </pc:picChg>
      </pc:sldChg>
      <pc:sldChg chg="addSp delSp modSp add mod modAnim">
        <pc:chgData name="James Depue" userId="ce8b122cf7b10dd2" providerId="LiveId" clId="{E2B240EE-9194-4B21-AE97-EF8381CC7EE2}" dt="2024-06-29T14:22:29.406" v="2589"/>
        <pc:sldMkLst>
          <pc:docMk/>
          <pc:sldMk cId="3234380277" sldId="421"/>
        </pc:sldMkLst>
        <pc:spChg chg="mod">
          <ac:chgData name="James Depue" userId="ce8b122cf7b10dd2" providerId="LiveId" clId="{E2B240EE-9194-4B21-AE97-EF8381CC7EE2}" dt="2024-06-29T14:21:55.076" v="2587" actId="113"/>
          <ac:spMkLst>
            <pc:docMk/>
            <pc:sldMk cId="3234380277" sldId="421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29T14:20:55.163" v="2586" actId="1076"/>
          <ac:picMkLst>
            <pc:docMk/>
            <pc:sldMk cId="3234380277" sldId="421"/>
            <ac:picMk id="1026" creationId="{E4ADC496-444C-C5A7-0F0E-641CC3B5513F}"/>
          </ac:picMkLst>
        </pc:picChg>
        <pc:picChg chg="add del mod">
          <ac:chgData name="James Depue" userId="ce8b122cf7b10dd2" providerId="LiveId" clId="{E2B240EE-9194-4B21-AE97-EF8381CC7EE2}" dt="2024-06-29T14:13:14.149" v="2425" actId="478"/>
          <ac:picMkLst>
            <pc:docMk/>
            <pc:sldMk cId="3234380277" sldId="421"/>
            <ac:picMk id="12290" creationId="{40F70AA8-1921-C5AB-07F7-0A5A39FE1517}"/>
          </ac:picMkLst>
        </pc:picChg>
      </pc:sldChg>
      <pc:sldChg chg="addSp delSp modSp add mod modAnim">
        <pc:chgData name="James Depue" userId="ce8b122cf7b10dd2" providerId="LiveId" clId="{E2B240EE-9194-4B21-AE97-EF8381CC7EE2}" dt="2024-06-30T10:46:26.146" v="3858" actId="1076"/>
        <pc:sldMkLst>
          <pc:docMk/>
          <pc:sldMk cId="4169355099" sldId="422"/>
        </pc:sldMkLst>
        <pc:spChg chg="mod">
          <ac:chgData name="James Depue" userId="ce8b122cf7b10dd2" providerId="LiveId" clId="{E2B240EE-9194-4B21-AE97-EF8381CC7EE2}" dt="2024-06-30T10:39:10.956" v="3847" actId="27636"/>
          <ac:spMkLst>
            <pc:docMk/>
            <pc:sldMk cId="4169355099" sldId="422"/>
            <ac:spMk id="3" creationId="{61CAE640-9959-4DE7-90B8-BA4FEF10191C}"/>
          </ac:spMkLst>
        </pc:spChg>
        <pc:picChg chg="add mod">
          <ac:chgData name="James Depue" userId="ce8b122cf7b10dd2" providerId="LiveId" clId="{E2B240EE-9194-4B21-AE97-EF8381CC7EE2}" dt="2024-06-30T10:46:26.146" v="3858" actId="1076"/>
          <ac:picMkLst>
            <pc:docMk/>
            <pc:sldMk cId="4169355099" sldId="422"/>
            <ac:picMk id="2050" creationId="{4E9AE825-41C5-182B-0B45-1D2AC0F7AB16}"/>
          </ac:picMkLst>
        </pc:picChg>
        <pc:picChg chg="add mod">
          <ac:chgData name="James Depue" userId="ce8b122cf7b10dd2" providerId="LiveId" clId="{E2B240EE-9194-4B21-AE97-EF8381CC7EE2}" dt="2024-06-30T10:40:37.691" v="3856" actId="1076"/>
          <ac:picMkLst>
            <pc:docMk/>
            <pc:sldMk cId="4169355099" sldId="422"/>
            <ac:picMk id="2052" creationId="{CC2E5116-587B-6BB9-273E-CE67CBF63374}"/>
          </ac:picMkLst>
        </pc:picChg>
        <pc:picChg chg="del mod">
          <ac:chgData name="James Depue" userId="ce8b122cf7b10dd2" providerId="LiveId" clId="{E2B240EE-9194-4B21-AE97-EF8381CC7EE2}" dt="2024-06-30T10:36:41.304" v="3818" actId="478"/>
          <ac:picMkLst>
            <pc:docMk/>
            <pc:sldMk cId="4169355099" sldId="422"/>
            <ac:picMk id="12290" creationId="{40F70AA8-1921-C5AB-07F7-0A5A39FE1517}"/>
          </ac:picMkLst>
        </pc:picChg>
      </pc:sldChg>
      <pc:sldChg chg="addSp delSp modSp add mod modAnim">
        <pc:chgData name="James Depue" userId="ce8b122cf7b10dd2" providerId="LiveId" clId="{E2B240EE-9194-4B21-AE97-EF8381CC7EE2}" dt="2024-06-30T10:26:20.693" v="3813"/>
        <pc:sldMkLst>
          <pc:docMk/>
          <pc:sldMk cId="749006838" sldId="423"/>
        </pc:sldMkLst>
        <pc:spChg chg="mod">
          <ac:chgData name="James Depue" userId="ce8b122cf7b10dd2" providerId="LiveId" clId="{E2B240EE-9194-4B21-AE97-EF8381CC7EE2}" dt="2024-06-30T10:24:54.798" v="3811" actId="27636"/>
          <ac:spMkLst>
            <pc:docMk/>
            <pc:sldMk cId="749006838" sldId="423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9T14:29:14.117" v="2626" actId="478"/>
          <ac:picMkLst>
            <pc:docMk/>
            <pc:sldMk cId="749006838" sldId="423"/>
            <ac:picMk id="1026" creationId="{E4ADC496-444C-C5A7-0F0E-641CC3B5513F}"/>
          </ac:picMkLst>
        </pc:picChg>
        <pc:picChg chg="add mod">
          <ac:chgData name="James Depue" userId="ce8b122cf7b10dd2" providerId="LiveId" clId="{E2B240EE-9194-4B21-AE97-EF8381CC7EE2}" dt="2024-06-30T10:23:37.763" v="3797" actId="1076"/>
          <ac:picMkLst>
            <pc:docMk/>
            <pc:sldMk cId="749006838" sldId="423"/>
            <ac:picMk id="2050" creationId="{3301E7EF-69C5-F87E-4A24-259EFC982046}"/>
          </ac:picMkLst>
        </pc:picChg>
      </pc:sldChg>
      <pc:sldChg chg="add del">
        <pc:chgData name="James Depue" userId="ce8b122cf7b10dd2" providerId="LiveId" clId="{E2B240EE-9194-4B21-AE97-EF8381CC7EE2}" dt="2024-06-29T14:38:29.471" v="2648" actId="2890"/>
        <pc:sldMkLst>
          <pc:docMk/>
          <pc:sldMk cId="1238182054" sldId="424"/>
        </pc:sldMkLst>
      </pc:sldChg>
      <pc:sldChg chg="modSp add ord">
        <pc:chgData name="James Depue" userId="ce8b122cf7b10dd2" providerId="LiveId" clId="{E2B240EE-9194-4B21-AE97-EF8381CC7EE2}" dt="2024-06-29T15:53:01.184" v="3506" actId="114"/>
        <pc:sldMkLst>
          <pc:docMk/>
          <pc:sldMk cId="4065795000" sldId="424"/>
        </pc:sldMkLst>
        <pc:spChg chg="mod">
          <ac:chgData name="James Depue" userId="ce8b122cf7b10dd2" providerId="LiveId" clId="{E2B240EE-9194-4B21-AE97-EF8381CC7EE2}" dt="2024-06-29T15:53:01.184" v="3506" actId="114"/>
          <ac:spMkLst>
            <pc:docMk/>
            <pc:sldMk cId="4065795000" sldId="424"/>
            <ac:spMk id="3" creationId="{61CAE640-9959-4DE7-90B8-BA4FEF10191C}"/>
          </ac:spMkLst>
        </pc:spChg>
      </pc:sldChg>
      <pc:sldChg chg="addSp delSp modSp add mod modAnim">
        <pc:chgData name="James Depue" userId="ce8b122cf7b10dd2" providerId="LiveId" clId="{E2B240EE-9194-4B21-AE97-EF8381CC7EE2}" dt="2024-06-30T10:57:47.056" v="3979" actId="113"/>
        <pc:sldMkLst>
          <pc:docMk/>
          <pc:sldMk cId="3927514912" sldId="425"/>
        </pc:sldMkLst>
        <pc:spChg chg="mod">
          <ac:chgData name="James Depue" userId="ce8b122cf7b10dd2" providerId="LiveId" clId="{E2B240EE-9194-4B21-AE97-EF8381CC7EE2}" dt="2024-06-30T10:57:47.056" v="3979" actId="113"/>
          <ac:spMkLst>
            <pc:docMk/>
            <pc:sldMk cId="3927514912" sldId="425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9T14:59:47.590" v="2919" actId="478"/>
          <ac:picMkLst>
            <pc:docMk/>
            <pc:sldMk cId="3927514912" sldId="425"/>
            <ac:picMk id="3074" creationId="{6F6AA119-E1F2-93E5-9AF4-0D09456C8327}"/>
          </ac:picMkLst>
        </pc:picChg>
        <pc:picChg chg="add mod">
          <ac:chgData name="James Depue" userId="ce8b122cf7b10dd2" providerId="LiveId" clId="{E2B240EE-9194-4B21-AE97-EF8381CC7EE2}" dt="2024-06-30T10:57:05.016" v="3971" actId="14100"/>
          <ac:picMkLst>
            <pc:docMk/>
            <pc:sldMk cId="3927514912" sldId="425"/>
            <ac:picMk id="4098" creationId="{49A81D77-EB97-B36F-5BBA-5573977AAB66}"/>
          </ac:picMkLst>
        </pc:picChg>
      </pc:sldChg>
      <pc:sldChg chg="delSp modSp add mod modAnim">
        <pc:chgData name="James Depue" userId="ce8b122cf7b10dd2" providerId="LiveId" clId="{E2B240EE-9194-4B21-AE97-EF8381CC7EE2}" dt="2024-06-30T11:05:07.637" v="4005" actId="313"/>
        <pc:sldMkLst>
          <pc:docMk/>
          <pc:sldMk cId="3157167551" sldId="426"/>
        </pc:sldMkLst>
        <pc:spChg chg="mod">
          <ac:chgData name="James Depue" userId="ce8b122cf7b10dd2" providerId="LiveId" clId="{E2B240EE-9194-4B21-AE97-EF8381CC7EE2}" dt="2024-06-30T11:05:07.637" v="4005" actId="313"/>
          <ac:spMkLst>
            <pc:docMk/>
            <pc:sldMk cId="3157167551" sldId="426"/>
            <ac:spMk id="3" creationId="{61CAE640-9959-4DE7-90B8-BA4FEF10191C}"/>
          </ac:spMkLst>
        </pc:spChg>
        <pc:picChg chg="del">
          <ac:chgData name="James Depue" userId="ce8b122cf7b10dd2" providerId="LiveId" clId="{E2B240EE-9194-4B21-AE97-EF8381CC7EE2}" dt="2024-06-29T15:09:56.399" v="3026" actId="478"/>
          <ac:picMkLst>
            <pc:docMk/>
            <pc:sldMk cId="3157167551" sldId="426"/>
            <ac:picMk id="4098" creationId="{49A81D77-EB97-B36F-5BBA-5573977AAB66}"/>
          </ac:picMkLst>
        </pc:picChg>
      </pc:sldChg>
      <pc:sldChg chg="addSp delSp modSp add mod modAnim">
        <pc:chgData name="James Depue" userId="ce8b122cf7b10dd2" providerId="LiveId" clId="{E2B240EE-9194-4B21-AE97-EF8381CC7EE2}" dt="2024-06-30T11:11:12.711" v="4028" actId="1076"/>
        <pc:sldMkLst>
          <pc:docMk/>
          <pc:sldMk cId="3635331893" sldId="427"/>
        </pc:sldMkLst>
        <pc:spChg chg="del">
          <ac:chgData name="James Depue" userId="ce8b122cf7b10dd2" providerId="LiveId" clId="{E2B240EE-9194-4B21-AE97-EF8381CC7EE2}" dt="2024-06-29T15:54:19.202" v="3511" actId="478"/>
          <ac:spMkLst>
            <pc:docMk/>
            <pc:sldMk cId="3635331893" sldId="427"/>
            <ac:spMk id="2" creationId="{D50C9ED2-5E10-51F6-2C6D-F793A014F7AA}"/>
          </ac:spMkLst>
        </pc:spChg>
        <pc:spChg chg="del mod">
          <ac:chgData name="James Depue" userId="ce8b122cf7b10dd2" providerId="LiveId" clId="{E2B240EE-9194-4B21-AE97-EF8381CC7EE2}" dt="2024-06-29T15:55:50.505" v="3518" actId="478"/>
          <ac:spMkLst>
            <pc:docMk/>
            <pc:sldMk cId="3635331893" sldId="427"/>
            <ac:spMk id="6" creationId="{ABC1310D-C3CF-3EFA-161B-D3DEA8B4EF69}"/>
          </ac:spMkLst>
        </pc:spChg>
        <pc:spChg chg="add mod">
          <ac:chgData name="James Depue" userId="ce8b122cf7b10dd2" providerId="LiveId" clId="{E2B240EE-9194-4B21-AE97-EF8381CC7EE2}" dt="2024-06-30T11:11:12.711" v="4028" actId="1076"/>
          <ac:spMkLst>
            <pc:docMk/>
            <pc:sldMk cId="3635331893" sldId="427"/>
            <ac:spMk id="7" creationId="{F358677B-E0C1-15E3-A863-F1D2EEBAC249}"/>
          </ac:spMkLst>
        </pc:spChg>
        <pc:picChg chg="mod modCrop">
          <ac:chgData name="James Depue" userId="ce8b122cf7b10dd2" providerId="LiveId" clId="{E2B240EE-9194-4B21-AE97-EF8381CC7EE2}" dt="2024-06-29T16:00:07.080" v="3533" actId="732"/>
          <ac:picMkLst>
            <pc:docMk/>
            <pc:sldMk cId="3635331893" sldId="427"/>
            <ac:picMk id="4" creationId="{0FCB3BCA-3B83-F5FB-A1BC-0A57F45330B7}"/>
          </ac:picMkLst>
        </pc:picChg>
        <pc:picChg chg="mod">
          <ac:chgData name="James Depue" userId="ce8b122cf7b10dd2" providerId="LiveId" clId="{E2B240EE-9194-4B21-AE97-EF8381CC7EE2}" dt="2024-06-29T15:58:07.272" v="3528" actId="1076"/>
          <ac:picMkLst>
            <pc:docMk/>
            <pc:sldMk cId="3635331893" sldId="427"/>
            <ac:picMk id="5" creationId="{3FC8E5E6-0F4F-F6BE-0B51-5F5030EA2A49}"/>
          </ac:picMkLst>
        </pc:picChg>
      </pc:sldChg>
      <pc:sldChg chg="delSp add mod">
        <pc:chgData name="James Depue" userId="ce8b122cf7b10dd2" providerId="LiveId" clId="{E2B240EE-9194-4B21-AE97-EF8381CC7EE2}" dt="2024-06-29T16:05:18.809" v="3568" actId="478"/>
        <pc:sldMkLst>
          <pc:docMk/>
          <pc:sldMk cId="3195612782" sldId="428"/>
        </pc:sldMkLst>
        <pc:picChg chg="del">
          <ac:chgData name="James Depue" userId="ce8b122cf7b10dd2" providerId="LiveId" clId="{E2B240EE-9194-4B21-AE97-EF8381CC7EE2}" dt="2024-06-29T16:05:18.809" v="3568" actId="478"/>
          <ac:picMkLst>
            <pc:docMk/>
            <pc:sldMk cId="3195612782" sldId="428"/>
            <ac:picMk id="5" creationId="{3FC8E5E6-0F4F-F6BE-0B51-5F5030EA2A49}"/>
          </ac:picMkLst>
        </pc:picChg>
      </pc:sldChg>
      <pc:sldChg chg="add">
        <pc:chgData name="James Depue" userId="ce8b122cf7b10dd2" providerId="LiveId" clId="{E2B240EE-9194-4B21-AE97-EF8381CC7EE2}" dt="2024-06-30T09:44:47.557" v="3595" actId="2890"/>
        <pc:sldMkLst>
          <pc:docMk/>
          <pc:sldMk cId="1703787267" sldId="429"/>
        </pc:sldMkLst>
      </pc:sldChg>
      <pc:sldChg chg="add">
        <pc:chgData name="James Depue" userId="ce8b122cf7b10dd2" providerId="LiveId" clId="{E2B240EE-9194-4B21-AE97-EF8381CC7EE2}" dt="2024-06-30T10:36:36.499" v="3817" actId="2890"/>
        <pc:sldMkLst>
          <pc:docMk/>
          <pc:sldMk cId="4028428444" sldId="430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2388386421" sldId="431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2994134886" sldId="432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1554736870" sldId="433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2777952200" sldId="434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242482643" sldId="435"/>
        </pc:sldMkLst>
      </pc:sldChg>
      <pc:sldChg chg="add">
        <pc:chgData name="James Depue" userId="ce8b122cf7b10dd2" providerId="LiveId" clId="{E2B240EE-9194-4B21-AE97-EF8381CC7EE2}" dt="2024-06-30T11:18:49.021" v="4029"/>
        <pc:sldMkLst>
          <pc:docMk/>
          <pc:sldMk cId="2862324888" sldId="436"/>
        </pc:sldMkLst>
      </pc:sldChg>
      <pc:sldChg chg="add modAnim">
        <pc:chgData name="James Depue" userId="ce8b122cf7b10dd2" providerId="LiveId" clId="{E2B240EE-9194-4B21-AE97-EF8381CC7EE2}" dt="2024-06-30T11:24:52.138" v="4042"/>
        <pc:sldMkLst>
          <pc:docMk/>
          <pc:sldMk cId="2643902292" sldId="4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8367E-E801-C4EA-6BAE-A4D6883D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9804F-1B8F-0F6C-175E-A9BD45F0D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19BD6-558D-E552-BD23-5F785BF6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F5371-D224-A23C-2882-942BBAB2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D9CC-CE0A-DFB4-318A-6B64F1C1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1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D319-3E47-8333-F41C-1744BA02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81D34-48EB-858B-5B14-D72D8E099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48D22-A382-F57B-3BC9-E54EC174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97885-DD4E-315B-457C-C3402536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9CACB-473C-62A2-B9D1-46B85498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A0F92-0BA9-D6D4-30BB-8EF9FB3CA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B82BD-7050-2E21-AFD3-D020A4806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4F7E3-A393-CC8A-2FD7-20D277FC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7535-6D69-A732-9163-94E7BB92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7E07B-EDDA-0875-5388-4559B21C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1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EE23-D252-ED34-3891-3B8A3228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C86D-FF79-58C9-C618-31DAAA32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3A44-1A6D-8546-BEF5-95577E1D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604E-DE76-96AC-9E18-0F437CE3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234E3-09D5-7D12-9862-9ABDABEE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9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1D32-FA6E-4C39-CD3A-51610704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34F7B-B0BA-B33E-7808-35117C86C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0D7D-9595-010B-D2A4-040B76B6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27D0-1164-4549-9228-F3FDADD0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7F8FD-C1A8-6138-56A8-BB2391C8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7C6E-71D8-6A7C-7194-61AC81E0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DD212-D455-B3F5-F9A1-55D509FD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9E7C8-ADE2-86FC-4E67-0D088076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9FD34-D749-21F1-6C7D-7767CABB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94A62-7B7F-C5A2-5B7D-C6650339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0C32-8F04-93F8-A4ED-7049E967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6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1E6D-E0B7-6F82-ECD5-A53551B9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B45A8-1182-AA0A-7696-EFA1F3330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6DA41-8C02-CABE-FE4E-E5C29D9C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E6C26-9ED3-7233-F1CF-130C22D62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88FF6-6004-810A-F2BD-93C53AC26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B356FA-A1A9-1548-ED27-9D6203F4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4F2D7-01DF-436D-065E-CD406D28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48FCB-4E73-66E8-D48E-B73CD243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1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1B99-05BC-7FAD-F070-08A0CAD0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D3874-98A3-BAAF-B346-86C4E6E4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2ED7A-59EE-0BF6-8520-A6CEC618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33593-3CB9-61F0-C007-4BF55B25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9940A-0360-E33C-AE89-76C9CFA9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35A1-24A1-5D83-8938-BDE51731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B350-E66A-46FF-9D61-6B2782FE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A2AD-ED39-3B87-ECA3-9FDAB464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5C444-07AC-5CCB-5C64-F827CCC8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E3FB1-F733-4792-A15B-CFD77A1C6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551A-613B-5485-3BF1-53E14203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5AA6A-EADD-4455-7C73-5127ED4E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FB6C6-7F7A-E876-A6B5-0C8E9D29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7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2892-2CB1-AD57-14A6-4CA1F5BD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E9B60-0300-296F-237E-10C67B089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C7BB-731A-5F6B-7F3E-59CB8413D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497A8-5F3C-4C9E-089C-E2F7F1DE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B17C7-CC37-CC1C-0ECA-B4C9A6E2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38462-0E0F-1A38-2BCD-974A705C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88F9C-69D4-A8E5-FEC8-B8023193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6CAA1-4DD5-4A4A-56D7-FEF06D4F4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8C11-4D46-D7EB-6E04-63469A6CD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EE09F-FB30-4A10-B7DD-2F63C535B14E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D65DF-EE27-F4DF-8579-53143CF5D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D0CF0-E030-F44E-E23B-136F1949A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8371-DD9A-4849-9520-C52CA4DCC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B3BCA-3B83-F5FB-A1BC-0A57F4533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-130" b="24750"/>
          <a:stretch/>
        </p:blipFill>
        <p:spPr>
          <a:xfrm>
            <a:off x="254000" y="0"/>
            <a:ext cx="1168400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C9ED2-5E10-51F6-2C6D-F793A014F7AA}"/>
              </a:ext>
            </a:extLst>
          </p:cNvPr>
          <p:cNvSpPr txBox="1"/>
          <p:nvPr/>
        </p:nvSpPr>
        <p:spPr>
          <a:xfrm>
            <a:off x="2801851" y="3138342"/>
            <a:ext cx="59278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Welcome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8E5E6-0F4F-F6BE-0B51-5F5030EA2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9755322" y="5048071"/>
            <a:ext cx="2093778" cy="12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1310D-C3CF-3EFA-161B-D3DEA8B4EF69}"/>
              </a:ext>
            </a:extLst>
          </p:cNvPr>
          <p:cNvSpPr txBox="1"/>
          <p:nvPr/>
        </p:nvSpPr>
        <p:spPr>
          <a:xfrm>
            <a:off x="1285702" y="108950"/>
            <a:ext cx="1105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This was the Lord's doing, </a:t>
            </a:r>
          </a:p>
          <a:p>
            <a:pPr algn="ctr"/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and it is marvelous in our eyes.  </a:t>
            </a:r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Matt 21:42 </a:t>
            </a:r>
          </a:p>
        </p:txBody>
      </p:sp>
    </p:spTree>
    <p:extLst>
      <p:ext uri="{BB962C8B-B14F-4D97-AF65-F5344CB8AC3E}">
        <p14:creationId xmlns:p14="http://schemas.microsoft.com/office/powerpoint/2010/main" val="285798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Declaration of Independence </a:t>
            </a:r>
            <a:r>
              <a:rPr lang="en-US" sz="4400" dirty="0"/>
              <a:t>- 1776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en-US" sz="4400" i="1" dirty="0"/>
              <a:t>The laws of nature and nature’s </a:t>
            </a:r>
            <a:r>
              <a:rPr lang="en-US" sz="4400" b="1" dirty="0"/>
              <a:t>God</a:t>
            </a:r>
            <a:r>
              <a:rPr lang="en-US" sz="4400" dirty="0"/>
              <a:t> …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en-US" sz="4400" i="1" dirty="0"/>
              <a:t>endowed by their </a:t>
            </a:r>
            <a:r>
              <a:rPr lang="en-US" sz="4400" b="1" dirty="0"/>
              <a:t>Creator</a:t>
            </a:r>
            <a:r>
              <a:rPr lang="en-US" sz="4400" dirty="0"/>
              <a:t> …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en-US" sz="4400" i="1" dirty="0"/>
              <a:t>the</a:t>
            </a:r>
            <a:r>
              <a:rPr lang="en-US" sz="4400" dirty="0"/>
              <a:t> </a:t>
            </a:r>
            <a:r>
              <a:rPr lang="en-US" sz="4400" b="1" dirty="0"/>
              <a:t>Supreme Judge </a:t>
            </a:r>
            <a:r>
              <a:rPr lang="en-US" sz="4400" dirty="0"/>
              <a:t>of </a:t>
            </a:r>
          </a:p>
          <a:p>
            <a:pPr marL="114300" algn="l"/>
            <a:r>
              <a:rPr lang="en-US" sz="4400" dirty="0"/>
              <a:t>	</a:t>
            </a:r>
            <a:r>
              <a:rPr lang="en-US" sz="4400" i="1" dirty="0"/>
              <a:t>the world </a:t>
            </a:r>
            <a:r>
              <a:rPr lang="en-US" sz="4400" dirty="0"/>
              <a:t>…</a:t>
            </a:r>
          </a:p>
          <a:p>
            <a:pPr marL="571500" indent="-457200" algn="l">
              <a:buFont typeface="Arial" panose="020B0604020202020204" pitchFamily="34" charset="0"/>
              <a:buChar char="•"/>
            </a:pPr>
            <a:r>
              <a:rPr lang="en-US" sz="4400" i="1" dirty="0"/>
              <a:t>the protection of </a:t>
            </a:r>
            <a:r>
              <a:rPr lang="en-US" sz="4400" b="1" dirty="0"/>
              <a:t>Divine</a:t>
            </a:r>
            <a:r>
              <a:rPr lang="en-US" sz="4400" dirty="0"/>
              <a:t> </a:t>
            </a:r>
          </a:p>
          <a:p>
            <a:pPr marL="114300" algn="l"/>
            <a:r>
              <a:rPr lang="en-US" sz="4400" dirty="0"/>
              <a:t>	</a:t>
            </a:r>
            <a:r>
              <a:rPr lang="en-US" sz="4400" b="1" dirty="0"/>
              <a:t>Providence</a:t>
            </a:r>
            <a:r>
              <a:rPr lang="en-US" sz="4400" dirty="0"/>
              <a:t> …</a:t>
            </a:r>
          </a:p>
        </p:txBody>
      </p:sp>
      <p:pic>
        <p:nvPicPr>
          <p:cNvPr id="4098" name="Picture 2" descr="The Declaration of Independence ( American History)">
            <a:extLst>
              <a:ext uri="{FF2B5EF4-FFF2-40B4-BE49-F238E27FC236}">
                <a16:creationId xmlns:a16="http://schemas.microsoft.com/office/drawing/2014/main" id="{1E001EE6-261B-FF5E-431B-67D118F9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4508500" cy="306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Public Oaths </a:t>
            </a:r>
            <a:r>
              <a:rPr lang="en-US" sz="4400" dirty="0"/>
              <a:t>- 1789</a:t>
            </a:r>
          </a:p>
          <a:p>
            <a:pPr algn="l"/>
            <a:r>
              <a:rPr lang="en-US" sz="4400" dirty="0"/>
              <a:t>The First Congress explicitly prescribed the phrase "</a:t>
            </a:r>
            <a:r>
              <a:rPr lang="en-US" sz="4400" b="1" i="1" dirty="0"/>
              <a:t>So help me God</a:t>
            </a:r>
            <a:r>
              <a:rPr lang="en-US" sz="4400" dirty="0"/>
              <a:t>” in oaths under the </a:t>
            </a:r>
          </a:p>
          <a:p>
            <a:pPr algn="l"/>
            <a:r>
              <a:rPr lang="en-US" sz="4400" dirty="0"/>
              <a:t>Judiciary Act of 1789 for </a:t>
            </a:r>
          </a:p>
          <a:p>
            <a:pPr algn="l"/>
            <a:r>
              <a:rPr lang="en-US" sz="4400" dirty="0"/>
              <a:t>all U.S. judges and officers </a:t>
            </a:r>
          </a:p>
          <a:p>
            <a:pPr algn="l"/>
            <a:r>
              <a:rPr lang="en-US" sz="4400" dirty="0"/>
              <a:t>other than the president.</a:t>
            </a:r>
          </a:p>
        </p:txBody>
      </p:sp>
      <p:pic>
        <p:nvPicPr>
          <p:cNvPr id="1026" name="Picture 2" descr="Do You Have to Swear on the Bible in Court? Quick Answer - Missional ...">
            <a:extLst>
              <a:ext uri="{FF2B5EF4-FFF2-40B4-BE49-F238E27FC236}">
                <a16:creationId xmlns:a16="http://schemas.microsoft.com/office/drawing/2014/main" id="{DB9B8077-159B-9F0C-34BF-84BB59FA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98" y="3337983"/>
            <a:ext cx="4695825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66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America and the </a:t>
            </a:r>
            <a:r>
              <a:rPr lang="en-US" sz="48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800" b="1" dirty="0"/>
              <a:t>George Washington </a:t>
            </a:r>
            <a:r>
              <a:rPr lang="en-US" sz="4800" dirty="0"/>
              <a:t>- 1789</a:t>
            </a:r>
          </a:p>
          <a:p>
            <a:pPr algn="l"/>
            <a:endParaRPr lang="en-US" sz="900" dirty="0"/>
          </a:p>
          <a:p>
            <a:pPr algn="l"/>
            <a:r>
              <a:rPr lang="en-US" sz="4300" i="1" dirty="0"/>
              <a:t>We ought to be persuaded that </a:t>
            </a:r>
          </a:p>
          <a:p>
            <a:pPr algn="l"/>
            <a:r>
              <a:rPr lang="en-US" sz="4300" i="1" dirty="0"/>
              <a:t>the propitious smiles of </a:t>
            </a:r>
            <a:r>
              <a:rPr lang="en-US" sz="4300" b="1" i="1" dirty="0"/>
              <a:t>Heaven</a:t>
            </a:r>
            <a:r>
              <a:rPr lang="en-US" sz="4300" i="1" dirty="0"/>
              <a:t> </a:t>
            </a:r>
          </a:p>
          <a:p>
            <a:pPr algn="l"/>
            <a:r>
              <a:rPr lang="en-US" sz="4300" i="1" dirty="0"/>
              <a:t>can never be expected on a nation</a:t>
            </a:r>
          </a:p>
          <a:p>
            <a:pPr algn="l"/>
            <a:r>
              <a:rPr lang="en-US" sz="4300" i="1" dirty="0"/>
              <a:t>that disregards the </a:t>
            </a:r>
            <a:r>
              <a:rPr lang="en-US" sz="4300" b="1" i="1" dirty="0"/>
              <a:t>eternal rules </a:t>
            </a:r>
          </a:p>
          <a:p>
            <a:pPr algn="l"/>
            <a:r>
              <a:rPr lang="en-US" sz="4300" b="1" i="1" dirty="0"/>
              <a:t>of order and right</a:t>
            </a:r>
            <a:r>
              <a:rPr lang="en-US" sz="4300" i="1" dirty="0"/>
              <a:t> which Heaven </a:t>
            </a:r>
          </a:p>
          <a:p>
            <a:pPr algn="l"/>
            <a:r>
              <a:rPr lang="en-US" sz="4300" i="1" dirty="0"/>
              <a:t>itself has ordained.</a:t>
            </a:r>
            <a:endParaRPr lang="en-US" sz="4300" dirty="0"/>
          </a:p>
        </p:txBody>
      </p:sp>
      <p:pic>
        <p:nvPicPr>
          <p:cNvPr id="5124" name="Picture 4" descr="Head and shoulders portrait of George Washington">
            <a:extLst>
              <a:ext uri="{FF2B5EF4-FFF2-40B4-BE49-F238E27FC236}">
                <a16:creationId xmlns:a16="http://schemas.microsoft.com/office/drawing/2014/main" id="{A13B58C1-F5AF-233F-A755-E1503AF4C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/>
          <a:stretch/>
        </p:blipFill>
        <p:spPr bwMode="auto">
          <a:xfrm>
            <a:off x="8597900" y="1815681"/>
            <a:ext cx="3302000" cy="43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800" b="1" dirty="0"/>
              <a:t>Washington to Hebrew Congregation </a:t>
            </a:r>
            <a:r>
              <a:rPr lang="en-US" sz="4800" dirty="0"/>
              <a:t>- 1790</a:t>
            </a:r>
          </a:p>
          <a:p>
            <a:pPr algn="l">
              <a:lnSpc>
                <a:spcPct val="95000"/>
              </a:lnSpc>
            </a:pPr>
            <a:endParaRPr lang="en-US" sz="900" dirty="0"/>
          </a:p>
          <a:p>
            <a:pPr algn="l">
              <a:lnSpc>
                <a:spcPct val="95000"/>
              </a:lnSpc>
            </a:pPr>
            <a:r>
              <a:rPr lang="en-US" sz="4900" i="1" dirty="0"/>
              <a:t>May the same wonder-working </a:t>
            </a:r>
            <a:r>
              <a:rPr lang="en-US" sz="4900" b="1" i="1" dirty="0"/>
              <a:t>Deity</a:t>
            </a:r>
            <a:r>
              <a:rPr lang="en-US" sz="4900" i="1" dirty="0"/>
              <a:t>, who long since delivering the Hebrews from their Egyptian Oppressors planted them in the promised land — whose </a:t>
            </a:r>
            <a:r>
              <a:rPr lang="en-US" sz="4900" b="1" i="1" dirty="0"/>
              <a:t>Providential Agency </a:t>
            </a:r>
            <a:r>
              <a:rPr lang="en-US" sz="4900" i="1" dirty="0"/>
              <a:t>has lately been conspicuous in establishing these United States as an independent Nation — still continue to water them with the dews of </a:t>
            </a:r>
            <a:r>
              <a:rPr lang="en-US" sz="4900" b="1" i="1" dirty="0"/>
              <a:t>Heaven</a:t>
            </a:r>
            <a:r>
              <a:rPr lang="en-US" sz="4900" i="1" dirty="0"/>
              <a:t> and to make the inhabitants of every denomination participate in the temporal and spiritual blessings of that people whose </a:t>
            </a:r>
            <a:r>
              <a:rPr lang="en-US" sz="4900" b="1" i="1" dirty="0"/>
              <a:t>God is Jehovah</a:t>
            </a:r>
            <a:r>
              <a:rPr lang="en-US" sz="4900" i="1" dirty="0"/>
              <a:t>.  </a:t>
            </a:r>
            <a:r>
              <a:rPr lang="en-US" sz="4900" dirty="0"/>
              <a:t>(</a:t>
            </a:r>
            <a:r>
              <a:rPr lang="en-US" sz="4900" b="1" dirty="0">
                <a:solidFill>
                  <a:srgbClr val="FF0000"/>
                </a:solidFill>
              </a:rPr>
              <a:t>Ps 33:12</a:t>
            </a:r>
            <a:r>
              <a:rPr lang="en-US" sz="4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02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Inside Washington Monument</a:t>
            </a:r>
          </a:p>
          <a:p>
            <a:pPr algn="l"/>
            <a:r>
              <a:rPr lang="en-US" sz="4400" dirty="0"/>
              <a:t>“</a:t>
            </a:r>
            <a:r>
              <a:rPr lang="en-US" sz="4400" i="1" dirty="0"/>
              <a:t>Holiness to the </a:t>
            </a:r>
            <a:r>
              <a:rPr lang="en-US" sz="4400" b="1" i="1" dirty="0"/>
              <a:t>Lord</a:t>
            </a:r>
            <a:r>
              <a:rPr lang="en-US" sz="4400" dirty="0"/>
              <a:t>”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</a:t>
            </a: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Ex 28:26</a:t>
            </a:r>
            <a:r>
              <a:rPr lang="en-US" sz="4000" dirty="0"/>
              <a:t>; </a:t>
            </a:r>
            <a:r>
              <a:rPr lang="en-US" sz="4000" b="1" dirty="0">
                <a:solidFill>
                  <a:srgbClr val="FF0000"/>
                </a:solidFill>
              </a:rPr>
              <a:t>Isa 23:18</a:t>
            </a:r>
            <a:r>
              <a:rPr lang="en-US" sz="4000" dirty="0"/>
              <a:t>; </a:t>
            </a:r>
            <a:r>
              <a:rPr lang="en-US" sz="4000" b="1" dirty="0">
                <a:solidFill>
                  <a:srgbClr val="FF0000"/>
                </a:solidFill>
              </a:rPr>
              <a:t>Zech 14:20</a:t>
            </a:r>
            <a:r>
              <a:rPr lang="en-US" sz="4000" dirty="0"/>
              <a:t>)</a:t>
            </a:r>
          </a:p>
          <a:p>
            <a:pPr algn="l"/>
            <a:r>
              <a:rPr lang="en-US" sz="4400" dirty="0"/>
              <a:t>“</a:t>
            </a:r>
            <a:r>
              <a:rPr lang="en-US" sz="4400" i="1" dirty="0"/>
              <a:t>Search the </a:t>
            </a:r>
            <a:r>
              <a:rPr lang="en-US" sz="4400" b="1" i="1" dirty="0"/>
              <a:t>Scriptures</a:t>
            </a:r>
            <a:r>
              <a:rPr lang="en-US" sz="4400" dirty="0"/>
              <a:t>”</a:t>
            </a:r>
          </a:p>
          <a:p>
            <a:pPr algn="l">
              <a:tabLst>
                <a:tab pos="457200" algn="l"/>
              </a:tabLst>
            </a:pPr>
            <a:r>
              <a:rPr lang="en-US" sz="4000" dirty="0"/>
              <a:t>	(</a:t>
            </a:r>
            <a:r>
              <a:rPr lang="en-US" sz="4000" b="1" dirty="0">
                <a:solidFill>
                  <a:srgbClr val="FF0000"/>
                </a:solidFill>
              </a:rPr>
              <a:t>John 5:39</a:t>
            </a:r>
            <a:r>
              <a:rPr lang="en-US" sz="4000" dirty="0"/>
              <a:t>)</a:t>
            </a:r>
          </a:p>
          <a:p>
            <a:pPr algn="l"/>
            <a:r>
              <a:rPr lang="en-US" sz="4400" dirty="0"/>
              <a:t>“</a:t>
            </a:r>
            <a:r>
              <a:rPr lang="en-US" sz="4400" i="1" dirty="0"/>
              <a:t>The memory of the just is </a:t>
            </a:r>
          </a:p>
          <a:p>
            <a:pPr algn="l">
              <a:tabLst>
                <a:tab pos="457200" algn="l"/>
              </a:tabLst>
            </a:pPr>
            <a:r>
              <a:rPr lang="en-US" sz="4400" i="1" dirty="0"/>
              <a:t>	blessed</a:t>
            </a:r>
            <a:r>
              <a:rPr lang="en-US" sz="4400" dirty="0"/>
              <a:t>.”  </a:t>
            </a: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Prov 10:7</a:t>
            </a:r>
            <a:r>
              <a:rPr lang="en-US" sz="4000" dirty="0"/>
              <a:t>)</a:t>
            </a:r>
          </a:p>
        </p:txBody>
      </p:sp>
      <p:pic>
        <p:nvPicPr>
          <p:cNvPr id="6146" name="Picture 2" descr="Image result for washington monument">
            <a:extLst>
              <a:ext uri="{FF2B5EF4-FFF2-40B4-BE49-F238E27FC236}">
                <a16:creationId xmlns:a16="http://schemas.microsoft.com/office/drawing/2014/main" id="{E1E93658-D8D3-4C79-22F3-24B9F03E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49" y="1843088"/>
            <a:ext cx="3555026" cy="473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6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On the Library of Congress Walls</a:t>
            </a:r>
            <a:endParaRPr lang="en-US" sz="4800" dirty="0"/>
          </a:p>
          <a:p>
            <a:pPr algn="l"/>
            <a:endParaRPr lang="en-US" sz="900" dirty="0"/>
          </a:p>
          <a:p>
            <a:pPr algn="l"/>
            <a:r>
              <a:rPr lang="en-US" sz="4300" i="1" dirty="0"/>
              <a:t>“The light shineth in darkness, and the darkness comprehended it not” </a:t>
            </a:r>
            <a:r>
              <a:rPr lang="en-US" sz="4300" dirty="0"/>
              <a:t>(</a:t>
            </a:r>
            <a:r>
              <a:rPr lang="en-US" sz="4300" b="1" dirty="0">
                <a:solidFill>
                  <a:srgbClr val="FF0000"/>
                </a:solidFill>
              </a:rPr>
              <a:t>John 1:5</a:t>
            </a:r>
            <a:r>
              <a:rPr lang="en-US" sz="4300" dirty="0"/>
              <a:t>).</a:t>
            </a:r>
          </a:p>
          <a:p>
            <a:pPr algn="l"/>
            <a:r>
              <a:rPr lang="en-US" sz="4300" i="1" dirty="0"/>
              <a:t>“The heavens declare the glory of </a:t>
            </a:r>
            <a:r>
              <a:rPr lang="en-US" sz="4300" b="1" i="1" dirty="0"/>
              <a:t>God</a:t>
            </a:r>
            <a:r>
              <a:rPr lang="en-US" sz="4300" i="1" dirty="0"/>
              <a:t>” </a:t>
            </a:r>
            <a:r>
              <a:rPr lang="en-US" sz="4300" dirty="0"/>
              <a:t>(</a:t>
            </a:r>
            <a:r>
              <a:rPr lang="en-US" sz="4300" b="1" dirty="0">
                <a:solidFill>
                  <a:srgbClr val="FF0000"/>
                </a:solidFill>
              </a:rPr>
              <a:t>Ps 19:1</a:t>
            </a:r>
            <a:r>
              <a:rPr lang="en-US" sz="4300" dirty="0"/>
              <a:t>).</a:t>
            </a:r>
          </a:p>
          <a:p>
            <a:pPr algn="l"/>
            <a:r>
              <a:rPr lang="en-US" sz="4300" i="1" dirty="0"/>
              <a:t>“Wisdom is the principal thing; therefore, get wisdom and with all thy getting, get understanding” </a:t>
            </a:r>
            <a:r>
              <a:rPr lang="en-US" sz="4300" dirty="0"/>
              <a:t>(</a:t>
            </a:r>
            <a:r>
              <a:rPr lang="en-US" sz="4300" b="1" dirty="0">
                <a:solidFill>
                  <a:srgbClr val="FF0000"/>
                </a:solidFill>
              </a:rPr>
              <a:t>Prov 4:7</a:t>
            </a:r>
            <a:r>
              <a:rPr lang="en-US" sz="4300" dirty="0"/>
              <a:t>).</a:t>
            </a:r>
          </a:p>
          <a:p>
            <a:pPr algn="l"/>
            <a:r>
              <a:rPr lang="en-US" sz="4300" i="1" dirty="0"/>
              <a:t>“What doth the Lord require of thee, but to do justly, and to love mercy, and to walk humbly with thy </a:t>
            </a:r>
            <a:r>
              <a:rPr lang="en-US" sz="4300" b="1" i="1" dirty="0"/>
              <a:t>God</a:t>
            </a:r>
            <a:r>
              <a:rPr lang="en-US" sz="4300" i="1" dirty="0"/>
              <a:t>” </a:t>
            </a:r>
            <a:r>
              <a:rPr lang="en-US" sz="4300" dirty="0"/>
              <a:t>(</a:t>
            </a:r>
            <a:r>
              <a:rPr lang="en-US" sz="4300" b="1" dirty="0">
                <a:solidFill>
                  <a:srgbClr val="FF0000"/>
                </a:solidFill>
              </a:rPr>
              <a:t>Micah 6:8</a:t>
            </a:r>
            <a:r>
              <a:rPr lang="en-US" sz="43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945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America and the </a:t>
            </a:r>
            <a:r>
              <a:rPr lang="en-US" sz="48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800" b="1" dirty="0"/>
              <a:t>President John Adams </a:t>
            </a:r>
            <a:r>
              <a:rPr lang="en-US" sz="4800" dirty="0"/>
              <a:t>- 1798</a:t>
            </a:r>
          </a:p>
          <a:p>
            <a:pPr algn="l"/>
            <a:endParaRPr lang="en-US" sz="900" dirty="0"/>
          </a:p>
          <a:p>
            <a:pPr algn="l"/>
            <a:r>
              <a:rPr lang="en-US" sz="4300" i="1" dirty="0"/>
              <a:t>We have no government armed </a:t>
            </a:r>
          </a:p>
          <a:p>
            <a:pPr algn="l"/>
            <a:r>
              <a:rPr lang="en-US" sz="4300" i="1" dirty="0"/>
              <a:t>with power capable of contending </a:t>
            </a:r>
          </a:p>
          <a:p>
            <a:pPr algn="l"/>
            <a:r>
              <a:rPr lang="en-US" sz="4300" i="1" dirty="0"/>
              <a:t>with human passions </a:t>
            </a:r>
            <a:r>
              <a:rPr lang="en-US" sz="4300" b="1" dirty="0"/>
              <a:t>unbridled by </a:t>
            </a:r>
          </a:p>
          <a:p>
            <a:pPr algn="l"/>
            <a:r>
              <a:rPr lang="en-US" sz="4300" b="1" dirty="0"/>
              <a:t>morality and religion</a:t>
            </a:r>
            <a:r>
              <a:rPr lang="en-US" sz="4300" dirty="0"/>
              <a:t>. </a:t>
            </a:r>
          </a:p>
          <a:p>
            <a:pPr algn="l"/>
            <a:r>
              <a:rPr lang="en-US" sz="4300" i="1" dirty="0"/>
              <a:t>Our Constitution was made only for </a:t>
            </a:r>
          </a:p>
          <a:p>
            <a:pPr algn="l"/>
            <a:r>
              <a:rPr lang="en-US" sz="4300" i="1" dirty="0"/>
              <a:t>a</a:t>
            </a:r>
            <a:r>
              <a:rPr lang="en-US" sz="4300" dirty="0"/>
              <a:t> </a:t>
            </a:r>
            <a:r>
              <a:rPr lang="en-US" sz="4300" b="1" dirty="0"/>
              <a:t>moral and religious people</a:t>
            </a:r>
            <a:r>
              <a:rPr lang="en-US" sz="4300" dirty="0"/>
              <a:t>. </a:t>
            </a:r>
            <a:r>
              <a:rPr lang="en-US" sz="4300" i="1" dirty="0"/>
              <a:t>It is </a:t>
            </a:r>
          </a:p>
          <a:p>
            <a:pPr algn="l"/>
            <a:r>
              <a:rPr lang="en-US" sz="4300" i="1" dirty="0"/>
              <a:t>wholly inadequate to the government of any other</a:t>
            </a:r>
            <a:r>
              <a:rPr lang="en-US" sz="4300" dirty="0"/>
              <a:t>.</a:t>
            </a:r>
          </a:p>
        </p:txBody>
      </p:sp>
      <p:pic>
        <p:nvPicPr>
          <p:cNvPr id="5122" name="Picture 2" descr="File:US Navy 031029-N-6236G-001 A painting of President John Adams ...">
            <a:extLst>
              <a:ext uri="{FF2B5EF4-FFF2-40B4-BE49-F238E27FC236}">
                <a16:creationId xmlns:a16="http://schemas.microsoft.com/office/drawing/2014/main" id="{E6522192-4BCD-A554-CDAA-2AD8AA76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669" y="1346200"/>
            <a:ext cx="327279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77500" lnSpcReduction="20000"/>
          </a:bodyPr>
          <a:lstStyle/>
          <a:p>
            <a:r>
              <a:rPr lang="en-US" sz="5700" b="1" dirty="0"/>
              <a:t>America and the </a:t>
            </a:r>
            <a:r>
              <a:rPr lang="en-US" sz="57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5700" b="1" dirty="0"/>
              <a:t>Abraham Lincoln</a:t>
            </a:r>
            <a:endParaRPr lang="en-US" sz="5700" dirty="0"/>
          </a:p>
          <a:p>
            <a:pPr algn="l"/>
            <a:endParaRPr lang="en-US" sz="900" dirty="0"/>
          </a:p>
          <a:p>
            <a:pPr algn="l"/>
            <a:r>
              <a:rPr lang="en-US" sz="4300" i="1" dirty="0"/>
              <a:t>In regards to this great Book </a:t>
            </a:r>
            <a:r>
              <a:rPr lang="en-US" sz="4300" dirty="0"/>
              <a:t>[the </a:t>
            </a:r>
            <a:r>
              <a:rPr lang="en-US" sz="4300" b="1" dirty="0"/>
              <a:t>Bible</a:t>
            </a:r>
            <a:r>
              <a:rPr lang="en-US" sz="4300" dirty="0"/>
              <a:t>], </a:t>
            </a:r>
          </a:p>
          <a:p>
            <a:pPr algn="l"/>
            <a:r>
              <a:rPr lang="en-US" sz="4300" i="1" dirty="0"/>
              <a:t>I have but to say it is the best gift God has </a:t>
            </a:r>
          </a:p>
          <a:p>
            <a:pPr algn="l"/>
            <a:r>
              <a:rPr lang="en-US" sz="4300" i="1" dirty="0"/>
              <a:t>given to man. </a:t>
            </a:r>
          </a:p>
          <a:p>
            <a:pPr algn="l"/>
            <a:r>
              <a:rPr lang="en-US" sz="4300" i="1" dirty="0"/>
              <a:t>All the good the </a:t>
            </a:r>
            <a:r>
              <a:rPr lang="en-US" sz="4300" b="1" i="1" dirty="0"/>
              <a:t>Savior</a:t>
            </a:r>
            <a:r>
              <a:rPr lang="en-US" sz="4300" i="1" dirty="0"/>
              <a:t> gave to the world </a:t>
            </a:r>
          </a:p>
          <a:p>
            <a:pPr algn="l"/>
            <a:r>
              <a:rPr lang="en-US" sz="4300" i="1" dirty="0"/>
              <a:t>was communicated through this </a:t>
            </a:r>
            <a:r>
              <a:rPr lang="en-US" sz="4300" b="1" i="1" dirty="0"/>
              <a:t>Book</a:t>
            </a:r>
            <a:r>
              <a:rPr lang="en-US" sz="4300" i="1" dirty="0"/>
              <a:t>. </a:t>
            </a:r>
          </a:p>
          <a:p>
            <a:pPr algn="l"/>
            <a:r>
              <a:rPr lang="en-US" sz="4300" i="1" dirty="0"/>
              <a:t>But for it we could not know right </a:t>
            </a:r>
          </a:p>
          <a:p>
            <a:pPr algn="l"/>
            <a:r>
              <a:rPr lang="en-US" sz="4300" i="1" dirty="0"/>
              <a:t>from wrong. </a:t>
            </a:r>
          </a:p>
          <a:p>
            <a:pPr algn="l"/>
            <a:r>
              <a:rPr lang="en-US" sz="4300" i="1" dirty="0"/>
              <a:t>All things most desirable for man's welfare, </a:t>
            </a:r>
          </a:p>
          <a:p>
            <a:pPr algn="l"/>
            <a:r>
              <a:rPr lang="en-US" sz="4300" i="1" dirty="0"/>
              <a:t>here and hereafter, are found portrayed in it.</a:t>
            </a:r>
            <a:endParaRPr lang="en-US" sz="43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F3293DB-AD8B-9D72-5918-91CC4E010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/>
          <a:stretch/>
        </p:blipFill>
        <p:spPr bwMode="auto">
          <a:xfrm>
            <a:off x="8648700" y="1962150"/>
            <a:ext cx="3281363" cy="40957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In the Lincoln Memorial</a:t>
            </a:r>
            <a:endParaRPr lang="en-US" sz="4400" dirty="0"/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Mt 18:7 </a:t>
            </a:r>
            <a:r>
              <a:rPr lang="en-US" sz="4000" dirty="0"/>
              <a:t>“</a:t>
            </a:r>
            <a:r>
              <a:rPr lang="en-US" sz="4000" i="1" dirty="0"/>
              <a:t>Woe to the world </a:t>
            </a:r>
          </a:p>
          <a:p>
            <a:pPr algn="l"/>
            <a:r>
              <a:rPr lang="en-US" sz="4000" i="1" dirty="0"/>
              <a:t>because of offenses, for it </a:t>
            </a:r>
          </a:p>
          <a:p>
            <a:pPr algn="l"/>
            <a:r>
              <a:rPr lang="en-US" sz="4000" i="1" dirty="0"/>
              <a:t>must needs be that offenses </a:t>
            </a:r>
          </a:p>
          <a:p>
            <a:pPr algn="l"/>
            <a:r>
              <a:rPr lang="en-US" sz="4000" i="1" dirty="0"/>
              <a:t>come; but woe to that man </a:t>
            </a:r>
          </a:p>
          <a:p>
            <a:pPr algn="l"/>
            <a:r>
              <a:rPr lang="en-US" sz="4000" i="1" dirty="0"/>
              <a:t>by whom they come</a:t>
            </a:r>
            <a:r>
              <a:rPr lang="en-US" sz="4000" dirty="0"/>
              <a:t>!” 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Psalm 19:9</a:t>
            </a:r>
            <a:r>
              <a:rPr lang="en-US" sz="4000" dirty="0"/>
              <a:t>  “</a:t>
            </a:r>
            <a:r>
              <a:rPr lang="en-US" sz="4000" i="1" dirty="0"/>
              <a:t>The fear of the </a:t>
            </a:r>
            <a:r>
              <a:rPr lang="en-US" sz="4000" b="1" i="1" dirty="0"/>
              <a:t>Lord</a:t>
            </a:r>
            <a:r>
              <a:rPr lang="en-US" sz="4000" i="1" dirty="0"/>
              <a:t> is clean, enduring forever: the judgments of the </a:t>
            </a:r>
            <a:r>
              <a:rPr lang="en-US" sz="4000" b="1" i="1" dirty="0"/>
              <a:t>Lord</a:t>
            </a:r>
            <a:r>
              <a:rPr lang="en-US" sz="4000" i="1" dirty="0"/>
              <a:t> are true and righteous altogether</a:t>
            </a:r>
            <a:r>
              <a:rPr lang="en-US" sz="4000" dirty="0"/>
              <a:t>.”</a:t>
            </a:r>
          </a:p>
          <a:p>
            <a:pPr algn="l"/>
            <a:endParaRPr lang="en-US" sz="4400" dirty="0"/>
          </a:p>
        </p:txBody>
      </p:sp>
      <p:pic>
        <p:nvPicPr>
          <p:cNvPr id="8194" name="Picture 2" descr="Provided by deepagushistoryblog.blogspot.com">
            <a:extLst>
              <a:ext uri="{FF2B5EF4-FFF2-40B4-BE49-F238E27FC236}">
                <a16:creationId xmlns:a16="http://schemas.microsoft.com/office/drawing/2014/main" id="{AD168866-D83C-DB54-09FD-161CA174E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 bwMode="auto">
          <a:xfrm>
            <a:off x="6887632" y="1416050"/>
            <a:ext cx="4910667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American Military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i="1" dirty="0"/>
              <a:t>Chaplains</a:t>
            </a:r>
            <a:r>
              <a:rPr lang="en-US" sz="4400" i="1" dirty="0"/>
              <a:t> have served in the various branches of the United States armed forces since their formation, including in the Continental Army during the American Revolution. </a:t>
            </a:r>
          </a:p>
          <a:p>
            <a:pPr algn="l"/>
            <a:r>
              <a:rPr lang="en-US" sz="4400" i="1" dirty="0"/>
              <a:t>Congress authorized the hiring of an Army </a:t>
            </a:r>
            <a:r>
              <a:rPr lang="en-US" sz="4400" b="1" i="1" dirty="0"/>
              <a:t>Chaplain</a:t>
            </a:r>
            <a:r>
              <a:rPr lang="en-US" sz="4400" i="1" dirty="0"/>
              <a:t> in 1791. </a:t>
            </a:r>
          </a:p>
          <a:p>
            <a:pPr algn="l"/>
            <a:r>
              <a:rPr lang="en-US" sz="4400" i="1" dirty="0"/>
              <a:t>Until 1862, only </a:t>
            </a:r>
            <a:r>
              <a:rPr lang="en-US" sz="4400" b="1" i="1" dirty="0"/>
              <a:t>Christians</a:t>
            </a:r>
            <a:r>
              <a:rPr lang="en-US" sz="4400" i="1" dirty="0"/>
              <a:t> were allowed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0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marL="406400" indent="-406400" algn="l">
              <a:buFont typeface="Arial" panose="020B0604020202020204" pitchFamily="34" charset="0"/>
              <a:buChar char="•"/>
            </a:pPr>
            <a:r>
              <a:rPr lang="en-US" sz="4400" dirty="0"/>
              <a:t>2024 focus of our “middle name” at </a:t>
            </a:r>
            <a:r>
              <a:rPr lang="en-US" sz="4400" b="1" dirty="0"/>
              <a:t>GBC</a:t>
            </a:r>
          </a:p>
          <a:p>
            <a:pPr algn="l"/>
            <a:endParaRPr lang="en-US" sz="4400" i="1" dirty="0"/>
          </a:p>
        </p:txBody>
      </p:sp>
      <p:pic>
        <p:nvPicPr>
          <p:cNvPr id="2" name="Picture 2" descr="Front Cover Preview Image - 1 of 8 - NLT One Year Bible Softcover">
            <a:extLst>
              <a:ext uri="{FF2B5EF4-FFF2-40B4-BE49-F238E27FC236}">
                <a16:creationId xmlns:a16="http://schemas.microsoft.com/office/drawing/2014/main" id="{EE8C7033-DEDD-3F6E-6C53-885F1577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00" y="2198120"/>
            <a:ext cx="2639667" cy="41688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789E0-B73A-9D0F-72C2-25EF001E2C3D}"/>
              </a:ext>
            </a:extLst>
          </p:cNvPr>
          <p:cNvSpPr txBox="1"/>
          <p:nvPr/>
        </p:nvSpPr>
        <p:spPr>
          <a:xfrm>
            <a:off x="6310934" y="2191803"/>
            <a:ext cx="38542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Wednesdays</a:t>
            </a:r>
          </a:p>
          <a:p>
            <a:pPr algn="ctr"/>
            <a:r>
              <a:rPr lang="en-US" sz="4400" b="1" dirty="0"/>
              <a:t>7:00 PM</a:t>
            </a:r>
          </a:p>
          <a:p>
            <a:pPr algn="ctr"/>
            <a:r>
              <a:rPr lang="en-US" sz="4400" b="1" dirty="0"/>
              <a:t>sharing   </a:t>
            </a:r>
            <a:r>
              <a:rPr lang="en-US" sz="4400" b="1" spc="-150" dirty="0"/>
              <a:t>favorite verses </a:t>
            </a:r>
          </a:p>
          <a:p>
            <a:pPr algn="ctr"/>
            <a:r>
              <a:rPr lang="en-US" sz="4400" dirty="0"/>
              <a:t>or</a:t>
            </a:r>
            <a:r>
              <a:rPr lang="en-US" sz="4400" b="1" dirty="0"/>
              <a:t> insights</a:t>
            </a:r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&amp; </a:t>
            </a:r>
            <a:r>
              <a:rPr lang="en-US" sz="4400" b="1" dirty="0"/>
              <a:t>prayer</a:t>
            </a:r>
            <a:r>
              <a:rPr lang="en-US" sz="4400" dirty="0"/>
              <a:t> time.</a:t>
            </a:r>
          </a:p>
        </p:txBody>
      </p:sp>
    </p:spTree>
    <p:extLst>
      <p:ext uri="{BB962C8B-B14F-4D97-AF65-F5344CB8AC3E}">
        <p14:creationId xmlns:p14="http://schemas.microsoft.com/office/powerpoint/2010/main" val="5326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American Military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	Bibles Issued with Presidential Forwards</a:t>
            </a:r>
          </a:p>
          <a:p>
            <a:pPr algn="l"/>
            <a:r>
              <a:rPr lang="en-US" sz="4400" b="1" dirty="0"/>
              <a:t>WW 1 - </a:t>
            </a:r>
            <a:r>
              <a:rPr lang="en-US" sz="4400" i="1" dirty="0"/>
              <a:t>The </a:t>
            </a:r>
            <a:r>
              <a:rPr lang="en-US" sz="4400" b="1" i="1" dirty="0"/>
              <a:t>Bible is the Word of Life</a:t>
            </a:r>
            <a:r>
              <a:rPr lang="en-US" sz="4400" i="1" dirty="0"/>
              <a:t>. I beg that you will read it and find this out for yourselves. </a:t>
            </a:r>
          </a:p>
          <a:p>
            <a:pPr algn="l"/>
            <a:r>
              <a:rPr lang="en-US" sz="4400" i="1" dirty="0"/>
              <a:t>Read, not little snatches here and </a:t>
            </a:r>
          </a:p>
          <a:p>
            <a:pPr algn="l"/>
            <a:r>
              <a:rPr lang="en-US" sz="4400" i="1" dirty="0"/>
              <a:t>there, but long passages that will </a:t>
            </a:r>
          </a:p>
          <a:p>
            <a:pPr algn="l"/>
            <a:r>
              <a:rPr lang="en-US" sz="4400" i="1" dirty="0"/>
              <a:t>really be the road to the heart of it. </a:t>
            </a:r>
          </a:p>
          <a:p>
            <a:pPr algn="l"/>
            <a:r>
              <a:rPr lang="en-US" sz="4400" dirty="0"/>
              <a:t>	(Woodrow Wilson)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4B7F0B7-9F81-0BAA-4CBA-A0795997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52" y="3327400"/>
            <a:ext cx="2647448" cy="32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American Military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	World War 2 </a:t>
            </a:r>
          </a:p>
          <a:p>
            <a:pPr algn="l"/>
            <a:r>
              <a:rPr lang="en-US" sz="4400" i="1" dirty="0"/>
              <a:t>As Commander-in-Chief, </a:t>
            </a:r>
          </a:p>
          <a:p>
            <a:pPr algn="l"/>
            <a:r>
              <a:rPr lang="en-US" sz="4400" i="1" dirty="0"/>
              <a:t>I take pleasure in commending </a:t>
            </a:r>
          </a:p>
          <a:p>
            <a:pPr algn="l"/>
            <a:r>
              <a:rPr lang="en-US" sz="4400" i="1" dirty="0"/>
              <a:t>the reading of the </a:t>
            </a:r>
            <a:r>
              <a:rPr lang="en-US" sz="4400" b="1" i="1" dirty="0"/>
              <a:t>Bible</a:t>
            </a:r>
            <a:r>
              <a:rPr lang="en-US" sz="4400" i="1" dirty="0"/>
              <a:t> to all </a:t>
            </a:r>
          </a:p>
          <a:p>
            <a:pPr algn="l"/>
            <a:r>
              <a:rPr lang="en-US" sz="4400" i="1" dirty="0"/>
              <a:t>who serve in the armed forces </a:t>
            </a:r>
          </a:p>
          <a:p>
            <a:pPr algn="l"/>
            <a:r>
              <a:rPr lang="en-US" sz="4400" i="1" dirty="0"/>
              <a:t>of the United States. </a:t>
            </a:r>
          </a:p>
          <a:p>
            <a:pPr algn="l"/>
            <a:r>
              <a:rPr lang="en-US" sz="4400" dirty="0"/>
              <a:t>	(Franklin D. Roosevelt)</a:t>
            </a:r>
          </a:p>
        </p:txBody>
      </p:sp>
      <p:pic>
        <p:nvPicPr>
          <p:cNvPr id="10242" name="Picture 2" descr="Image result for fdr presidency">
            <a:extLst>
              <a:ext uri="{FF2B5EF4-FFF2-40B4-BE49-F238E27FC236}">
                <a16:creationId xmlns:a16="http://schemas.microsoft.com/office/drawing/2014/main" id="{3CDDF62E-7A75-AA43-B8BB-33BB65E0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2233612"/>
            <a:ext cx="3735388" cy="37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	Resolutions &amp; Proclamations</a:t>
            </a:r>
          </a:p>
          <a:p>
            <a:pPr algn="l"/>
            <a:r>
              <a:rPr lang="en-US" sz="4000" i="1" dirty="0"/>
              <a:t>The Congress of the United States, </a:t>
            </a:r>
          </a:p>
          <a:p>
            <a:pPr algn="l"/>
            <a:r>
              <a:rPr lang="en-US" sz="4000" i="1" dirty="0"/>
              <a:t>in recognition of the unique </a:t>
            </a:r>
          </a:p>
          <a:p>
            <a:pPr algn="l"/>
            <a:r>
              <a:rPr lang="en-US" sz="4000" i="1" dirty="0"/>
              <a:t>contribution of the </a:t>
            </a:r>
            <a:r>
              <a:rPr lang="en-US" sz="4000" b="1" i="1" dirty="0"/>
              <a:t>Bible</a:t>
            </a:r>
            <a:r>
              <a:rPr lang="en-US" sz="4000" i="1" dirty="0"/>
              <a:t> in </a:t>
            </a:r>
          </a:p>
          <a:p>
            <a:pPr algn="l"/>
            <a:r>
              <a:rPr lang="en-US" sz="4000" i="1" dirty="0"/>
              <a:t>shaping the history and character </a:t>
            </a:r>
          </a:p>
          <a:p>
            <a:pPr algn="l"/>
            <a:r>
              <a:rPr lang="en-US" sz="4000" i="1" dirty="0"/>
              <a:t>of this Nation and so many of its </a:t>
            </a:r>
          </a:p>
          <a:p>
            <a:pPr algn="l"/>
            <a:r>
              <a:rPr lang="en-US" sz="4000" i="1" dirty="0"/>
              <a:t>citizens, authorizes and requests </a:t>
            </a:r>
          </a:p>
          <a:p>
            <a:pPr algn="l"/>
            <a:r>
              <a:rPr lang="en-US" sz="4000" i="1" dirty="0"/>
              <a:t>the President to designate the year </a:t>
            </a:r>
          </a:p>
          <a:p>
            <a:pPr algn="l"/>
            <a:r>
              <a:rPr lang="en-US" sz="4000" i="1" dirty="0"/>
              <a:t>1983 as the</a:t>
            </a:r>
            <a:r>
              <a:rPr lang="en-US" sz="4000" dirty="0"/>
              <a:t> "</a:t>
            </a:r>
            <a:r>
              <a:rPr lang="en-US" sz="4000" b="1" dirty="0"/>
              <a:t>Year of the Bible</a:t>
            </a:r>
            <a:r>
              <a:rPr lang="en-US" sz="4000" dirty="0"/>
              <a:t>."</a:t>
            </a:r>
          </a:p>
        </p:txBody>
      </p:sp>
      <p:pic>
        <p:nvPicPr>
          <p:cNvPr id="11266" name="Picture 2" descr="Image result for President ronald reagan">
            <a:extLst>
              <a:ext uri="{FF2B5EF4-FFF2-40B4-BE49-F238E27FC236}">
                <a16:creationId xmlns:a16="http://schemas.microsoft.com/office/drawing/2014/main" id="{B32EC216-FD26-F7C1-636F-8519EDE1F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/>
          <a:stretch/>
        </p:blipFill>
        <p:spPr bwMode="auto">
          <a:xfrm>
            <a:off x="7717247" y="2251074"/>
            <a:ext cx="4211097" cy="348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7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American Education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  <a:endParaRPr lang="en-US" sz="900" b="1" dirty="0"/>
          </a:p>
          <a:p>
            <a:pPr algn="l"/>
            <a:r>
              <a:rPr lang="en-US" sz="4800" b="1" dirty="0"/>
              <a:t>	Ivy League </a:t>
            </a:r>
            <a:r>
              <a:rPr lang="en-US" sz="4800" dirty="0"/>
              <a:t>- Harvard 1648</a:t>
            </a:r>
          </a:p>
          <a:p>
            <a:pPr algn="l"/>
            <a:r>
              <a:rPr lang="en-US" sz="4000" dirty="0"/>
              <a:t>“</a:t>
            </a:r>
            <a:r>
              <a:rPr lang="en-US" sz="4000" i="1" dirty="0"/>
              <a:t>Seeing the Lord giveth wisdom, every one </a:t>
            </a:r>
          </a:p>
          <a:p>
            <a:pPr algn="l"/>
            <a:r>
              <a:rPr lang="en-US" sz="4000" i="1" dirty="0"/>
              <a:t>shall seriously by prayer in secret seek wisdom of Him. Every one shall so exercise himself in </a:t>
            </a:r>
            <a:r>
              <a:rPr lang="en-US" sz="4000" b="1" i="1" dirty="0"/>
              <a:t>reading the Scriptures twice a day</a:t>
            </a:r>
            <a:r>
              <a:rPr lang="en-US" sz="4000" i="1" dirty="0"/>
              <a:t> that they be ready to give an account of their proficiency therein, both in theoretical observations of languages and logic, and in practical and spiritual truths</a:t>
            </a:r>
            <a:r>
              <a:rPr lang="en-US" sz="4000" dirty="0"/>
              <a:t>….”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ADC496-444C-C5A7-0F0E-641CC3B5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899" y="1453515"/>
            <a:ext cx="1190972" cy="11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800" b="1" dirty="0"/>
              <a:t>	University of Pennsylvania - </a:t>
            </a:r>
            <a:r>
              <a:rPr lang="en-US" sz="4800" dirty="0"/>
              <a:t>1740</a:t>
            </a:r>
          </a:p>
          <a:p>
            <a:pPr algn="l"/>
            <a:r>
              <a:rPr lang="en-US" sz="4000" dirty="0"/>
              <a:t>Philadelphia churches denied revivalist </a:t>
            </a:r>
          </a:p>
          <a:p>
            <a:pPr algn="l"/>
            <a:r>
              <a:rPr lang="en-US" sz="4000" dirty="0"/>
              <a:t>George Whitefield access to their pulpits, </a:t>
            </a:r>
          </a:p>
          <a:p>
            <a:pPr algn="l"/>
            <a:r>
              <a:rPr lang="en-US" sz="4000" dirty="0"/>
              <a:t>forcing him to </a:t>
            </a:r>
            <a:r>
              <a:rPr lang="en-US" sz="4000" b="1" dirty="0"/>
              <a:t>preach</a:t>
            </a:r>
            <a:r>
              <a:rPr lang="en-US" sz="4000" dirty="0"/>
              <a:t> in the open. </a:t>
            </a:r>
          </a:p>
          <a:p>
            <a:pPr algn="l"/>
            <a:r>
              <a:rPr lang="en-US" sz="4000" spc="-50" dirty="0"/>
              <a:t>So some of Whitefield’s admirers, among them Benjamin Franklin, decided to erect a building to accommodate the great crowds that wanted to hear him. </a:t>
            </a:r>
          </a:p>
          <a:p>
            <a:pPr algn="l"/>
            <a:r>
              <a:rPr lang="en-US" sz="4000" dirty="0"/>
              <a:t>The structure they built became the first building of what is now the </a:t>
            </a:r>
            <a:r>
              <a:rPr lang="en-US" sz="4000" b="1" dirty="0"/>
              <a:t>University of Pennsylvania</a:t>
            </a:r>
            <a:r>
              <a:rPr lang="en-US" sz="4000" dirty="0"/>
              <a:t>, and a statue of Whitefield stands prominently on that campus today.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Arms of the University of Pennsylvania">
            <a:extLst>
              <a:ext uri="{FF2B5EF4-FFF2-40B4-BE49-F238E27FC236}">
                <a16:creationId xmlns:a16="http://schemas.microsoft.com/office/drawing/2014/main" id="{3301E7EF-69C5-F87E-4A24-259EFC98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1220874"/>
            <a:ext cx="1676400" cy="14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	New England Primer </a:t>
            </a:r>
            <a:r>
              <a:rPr lang="en-US" sz="4800" dirty="0"/>
              <a:t>- 1687</a:t>
            </a: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9AE825-41C5-182B-0B45-1D2AC0F7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3987"/>
            <a:ext cx="2867516" cy="36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2E5116-587B-6BB9-273E-CE67CBF63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/>
          <a:stretch/>
        </p:blipFill>
        <p:spPr bwMode="auto">
          <a:xfrm>
            <a:off x="3527916" y="1104334"/>
            <a:ext cx="8359282" cy="57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5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/>
              <a:t>	McGuffey Readers </a:t>
            </a:r>
            <a:r>
              <a:rPr lang="en-US" sz="4800" dirty="0"/>
              <a:t>- 1836</a:t>
            </a:r>
          </a:p>
          <a:p>
            <a:pPr algn="l"/>
            <a:r>
              <a:rPr lang="en-US" sz="4800" dirty="0"/>
              <a:t>“</a:t>
            </a:r>
            <a:r>
              <a:rPr lang="en-US" sz="4800" i="1" dirty="0"/>
              <a:t>Remember, my dear son, to </a:t>
            </a:r>
          </a:p>
          <a:p>
            <a:pPr algn="l"/>
            <a:r>
              <a:rPr lang="en-US" sz="4800" i="1" dirty="0"/>
              <a:t>read a portion of your </a:t>
            </a:r>
            <a:r>
              <a:rPr lang="en-US" sz="4800" b="1" i="1" dirty="0"/>
              <a:t>Bible</a:t>
            </a:r>
            <a:r>
              <a:rPr lang="en-US" sz="4800" i="1" dirty="0"/>
              <a:t> </a:t>
            </a:r>
          </a:p>
          <a:p>
            <a:pPr algn="l"/>
            <a:r>
              <a:rPr lang="en-US" sz="4800" i="1" dirty="0"/>
              <a:t>every day, and do not forget </a:t>
            </a:r>
          </a:p>
          <a:p>
            <a:pPr algn="l"/>
            <a:r>
              <a:rPr lang="en-US" sz="4800" i="1" dirty="0"/>
              <a:t>daily, and steadily to pray to </a:t>
            </a:r>
          </a:p>
          <a:p>
            <a:pPr algn="l"/>
            <a:r>
              <a:rPr lang="en-US" sz="4800" i="1" dirty="0"/>
              <a:t>God to keep you from evil, and </a:t>
            </a:r>
          </a:p>
          <a:p>
            <a:pPr algn="l"/>
            <a:r>
              <a:rPr lang="en-US" sz="4800" i="1" dirty="0"/>
              <a:t>to prepare you for the duties of</a:t>
            </a:r>
          </a:p>
          <a:p>
            <a:pPr algn="l"/>
            <a:r>
              <a:rPr lang="en-US" sz="4800" i="1" dirty="0"/>
              <a:t>life and for the hour of death</a:t>
            </a:r>
            <a:r>
              <a:rPr lang="en-US" sz="4800" dirty="0"/>
              <a:t>.” </a:t>
            </a: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McGuffey and His Readers: John H. Westerhoff III: 9780880620062 ...">
            <a:extLst>
              <a:ext uri="{FF2B5EF4-FFF2-40B4-BE49-F238E27FC236}">
                <a16:creationId xmlns:a16="http://schemas.microsoft.com/office/drawing/2014/main" id="{40F70AA8-1921-C5AB-07F7-0A5A39FE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92" y="1338522"/>
            <a:ext cx="2936443" cy="48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/>
              <a:t>American Revivals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The Great Awakening </a:t>
            </a:r>
            <a:r>
              <a:rPr lang="en-US" sz="4400" dirty="0"/>
              <a:t>- 1734-43</a:t>
            </a:r>
          </a:p>
          <a:p>
            <a:pPr algn="l"/>
            <a:r>
              <a:rPr lang="en-US" sz="4400" dirty="0"/>
              <a:t>	</a:t>
            </a:r>
            <a:r>
              <a:rPr lang="en-US" sz="4400" i="1" dirty="0"/>
              <a:t>Jonathan Edwards &amp; George Whitefield</a:t>
            </a:r>
          </a:p>
          <a:p>
            <a:pPr algn="l"/>
            <a:endParaRPr lang="en-US" sz="900" i="1" dirty="0"/>
          </a:p>
          <a:p>
            <a:pPr algn="l"/>
            <a:r>
              <a:rPr lang="en-US" sz="4400" dirty="0"/>
              <a:t>Starting in Philadelphia in 1739, </a:t>
            </a:r>
          </a:p>
          <a:p>
            <a:pPr algn="l"/>
            <a:r>
              <a:rPr lang="en-US" sz="4400" dirty="0"/>
              <a:t>George Whitefield’s dramatic </a:t>
            </a:r>
            <a:r>
              <a:rPr lang="en-US" sz="4400" b="1" dirty="0"/>
              <a:t>preaching</a:t>
            </a:r>
          </a:p>
          <a:p>
            <a:pPr algn="l"/>
            <a:r>
              <a:rPr lang="en-US" sz="4400" dirty="0"/>
              <a:t>was like striking a match to the revival</a:t>
            </a:r>
          </a:p>
          <a:p>
            <a:pPr algn="l"/>
            <a:r>
              <a:rPr lang="en-US" sz="4400" dirty="0"/>
              <a:t>already underway. </a:t>
            </a:r>
          </a:p>
          <a:p>
            <a:pPr algn="l"/>
            <a:r>
              <a:rPr lang="en-US" sz="4400" dirty="0"/>
              <a:t>An estimated 80 percent of America’s </a:t>
            </a:r>
          </a:p>
          <a:p>
            <a:pPr algn="l"/>
            <a:r>
              <a:rPr lang="en-US" sz="4400" dirty="0"/>
              <a:t>900,000 Colonists personally heard Whitefield.</a:t>
            </a:r>
          </a:p>
        </p:txBody>
      </p:sp>
      <p:pic>
        <p:nvPicPr>
          <p:cNvPr id="3074" name="Picture 2" descr="Image result for george whitfield">
            <a:extLst>
              <a:ext uri="{FF2B5EF4-FFF2-40B4-BE49-F238E27FC236}">
                <a16:creationId xmlns:a16="http://schemas.microsoft.com/office/drawing/2014/main" id="{6F6AA119-E1F2-93E5-9AF4-0D09456C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621" y="2556934"/>
            <a:ext cx="2549578" cy="280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The Second Great Awakening </a:t>
            </a:r>
            <a:r>
              <a:rPr lang="en-US" sz="4400" dirty="0"/>
              <a:t>- 1800-1840</a:t>
            </a:r>
          </a:p>
          <a:p>
            <a:pPr algn="l"/>
            <a:r>
              <a:rPr lang="en-US" sz="4400" dirty="0"/>
              <a:t>	</a:t>
            </a:r>
            <a:r>
              <a:rPr lang="en-US" sz="4400" i="1" dirty="0"/>
              <a:t>James </a:t>
            </a:r>
            <a:r>
              <a:rPr lang="en-US" sz="4400" i="1" dirty="0" err="1"/>
              <a:t>McGready</a:t>
            </a:r>
            <a:r>
              <a:rPr lang="en-US" sz="4400" i="1" dirty="0"/>
              <a:t> and Charles Finney</a:t>
            </a:r>
          </a:p>
          <a:p>
            <a:pPr algn="l"/>
            <a:endParaRPr lang="en-US" sz="900" i="1" dirty="0"/>
          </a:p>
          <a:p>
            <a:pPr algn="l"/>
            <a:r>
              <a:rPr lang="en-US" sz="4400" dirty="0"/>
              <a:t>In 1800 America, one in 15 of her</a:t>
            </a:r>
          </a:p>
          <a:p>
            <a:pPr algn="l"/>
            <a:r>
              <a:rPr lang="en-US" sz="4400" dirty="0"/>
              <a:t>population of 5 million belonged to an</a:t>
            </a:r>
          </a:p>
          <a:p>
            <a:pPr algn="l"/>
            <a:r>
              <a:rPr lang="en-US" sz="4400" b="1" dirty="0"/>
              <a:t>evangelical church</a:t>
            </a:r>
            <a:r>
              <a:rPr lang="en-US" sz="4400" dirty="0"/>
              <a:t>. </a:t>
            </a:r>
          </a:p>
          <a:p>
            <a:pPr algn="l"/>
            <a:r>
              <a:rPr lang="en-US" sz="4400" dirty="0"/>
              <a:t>By 1850 population grew to 23 million </a:t>
            </a:r>
          </a:p>
          <a:p>
            <a:pPr algn="l"/>
            <a:r>
              <a:rPr lang="en-US" sz="4400" dirty="0"/>
              <a:t>while those connected to </a:t>
            </a:r>
            <a:r>
              <a:rPr lang="en-US" sz="4400" b="1" dirty="0"/>
              <a:t>evangelical </a:t>
            </a:r>
          </a:p>
          <a:p>
            <a:pPr algn="l"/>
            <a:r>
              <a:rPr lang="en-US" sz="4400" b="1" dirty="0"/>
              <a:t>churches </a:t>
            </a:r>
            <a:r>
              <a:rPr lang="en-US" sz="4400" dirty="0"/>
              <a:t>grew nearly tenfold from 350,000 to       3 million church members!</a:t>
            </a:r>
          </a:p>
        </p:txBody>
      </p:sp>
      <p:pic>
        <p:nvPicPr>
          <p:cNvPr id="4098" name="Picture 2" descr="See more images of Charles Grandison Finney">
            <a:extLst>
              <a:ext uri="{FF2B5EF4-FFF2-40B4-BE49-F238E27FC236}">
                <a16:creationId xmlns:a16="http://schemas.microsoft.com/office/drawing/2014/main" id="{49A81D77-EB97-B36F-5BBA-5573977A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90" y="1744133"/>
            <a:ext cx="2439807" cy="31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The Great Prayer Meeting Revival </a:t>
            </a:r>
            <a:r>
              <a:rPr lang="en-US" sz="4400" dirty="0"/>
              <a:t>- 1857-58</a:t>
            </a:r>
          </a:p>
          <a:p>
            <a:pPr algn="l"/>
            <a:r>
              <a:rPr lang="en-US" sz="4400" dirty="0"/>
              <a:t>	</a:t>
            </a:r>
            <a:r>
              <a:rPr lang="en-US" sz="4400" i="1" dirty="0"/>
              <a:t>Jeremiah </a:t>
            </a:r>
            <a:r>
              <a:rPr lang="en-US" sz="4400" i="1" dirty="0" err="1"/>
              <a:t>Lanphier</a:t>
            </a:r>
            <a:endParaRPr lang="en-US" sz="4400" i="1" dirty="0"/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Welsh Revivals </a:t>
            </a:r>
            <a:r>
              <a:rPr lang="en-US" sz="4400" dirty="0"/>
              <a:t>- 1904-06</a:t>
            </a:r>
          </a:p>
          <a:p>
            <a:pPr algn="l"/>
            <a:r>
              <a:rPr lang="en-US" sz="4400" dirty="0"/>
              <a:t>	</a:t>
            </a:r>
            <a:r>
              <a:rPr lang="en-US" sz="4400" i="1" dirty="0"/>
              <a:t>Billy Sunday and the “sawdust trail”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400" b="1" dirty="0"/>
              <a:t>Post-World War 2 Awakenings</a:t>
            </a:r>
          </a:p>
          <a:p>
            <a:pPr lvl="1" algn="l"/>
            <a:r>
              <a:rPr lang="en-US" sz="4400" i="1" dirty="0"/>
              <a:t>	Bill Bright and Billy Graham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</a:t>
            </a:r>
            <a:r>
              <a:rPr lang="en-US" sz="4400" b="1" dirty="0"/>
              <a:t>Jesus Movement </a:t>
            </a:r>
            <a:r>
              <a:rPr lang="en-US" sz="4400" dirty="0"/>
              <a:t>- Late 1960’s &amp; early 70’s</a:t>
            </a:r>
          </a:p>
          <a:p>
            <a:pPr algn="l"/>
            <a:r>
              <a:rPr lang="en-US" sz="4400" dirty="0"/>
              <a:t>	</a:t>
            </a:r>
            <a:r>
              <a:rPr lang="en-US" sz="4400" i="1" dirty="0"/>
              <a:t>Chuck Smith and many Christian Musicians</a:t>
            </a:r>
          </a:p>
          <a:p>
            <a:pPr lvl="1" algn="l"/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1571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marL="406400" indent="-406400" algn="l">
              <a:buFont typeface="Arial" panose="020B0604020202020204" pitchFamily="34" charset="0"/>
              <a:buChar char="•"/>
            </a:pPr>
            <a:r>
              <a:rPr lang="en-US" sz="4400" dirty="0"/>
              <a:t>2024 focus of our “middle name” at </a:t>
            </a:r>
            <a:r>
              <a:rPr lang="en-US" sz="4400" b="1" dirty="0"/>
              <a:t>GBC</a:t>
            </a:r>
          </a:p>
          <a:p>
            <a:pPr marL="406400" indent="-406400" algn="l">
              <a:buFont typeface="Arial" panose="020B0604020202020204" pitchFamily="34" charset="0"/>
              <a:buChar char="•"/>
            </a:pPr>
            <a:r>
              <a:rPr lang="en-US" sz="4400" dirty="0"/>
              <a:t>This week’s </a:t>
            </a:r>
            <a:r>
              <a:rPr lang="en-US" sz="4400" b="1" dirty="0"/>
              <a:t>July 4</a:t>
            </a:r>
            <a:r>
              <a:rPr lang="en-US" sz="4400" b="1" baseline="30000" dirty="0"/>
              <a:t>th</a:t>
            </a:r>
            <a:r>
              <a:rPr lang="en-US" sz="4400" b="1" dirty="0"/>
              <a:t> </a:t>
            </a:r>
            <a:r>
              <a:rPr lang="en-US" sz="4400" dirty="0"/>
              <a:t>Celebrations - 248 years old</a:t>
            </a:r>
          </a:p>
          <a:p>
            <a:pPr marL="406400" indent="-406400" algn="l">
              <a:buFont typeface="Arial" panose="020B0604020202020204" pitchFamily="34" charset="0"/>
              <a:buChar char="•"/>
            </a:pPr>
            <a:r>
              <a:rPr lang="en-US" sz="4400" dirty="0"/>
              <a:t>New State laws on 10 Commandments &amp; Bible</a:t>
            </a:r>
          </a:p>
          <a:p>
            <a:pPr algn="l">
              <a:tabLst>
                <a:tab pos="292100" algn="l"/>
              </a:tabLst>
            </a:pP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	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  <a:sym typeface="Wingdings" panose="05000000000000000000" pitchFamily="2" charset="2"/>
              </a:rPr>
              <a:t>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 P</a:t>
            </a:r>
            <a:r>
              <a:rPr lang="en-US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romoting “</a:t>
            </a:r>
            <a:r>
              <a:rPr lang="en-US" sz="4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foundational documents of 			our state &amp; national government</a:t>
            </a:r>
            <a:r>
              <a:rPr lang="en-US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”. (</a:t>
            </a:r>
            <a:r>
              <a:rPr lang="en-US" sz="4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Louisiana</a:t>
            </a:r>
            <a:r>
              <a:rPr lang="en-US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algn="l">
              <a:tabLst>
                <a:tab pos="292100" algn="l"/>
              </a:tabLst>
            </a:pP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	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  <a:sym typeface="Wingdings" panose="05000000000000000000" pitchFamily="2" charset="2"/>
              </a:rPr>
              <a:t>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4400" i="1" dirty="0">
                <a:solidFill>
                  <a:srgbClr val="000000"/>
                </a:solidFill>
                <a:highlight>
                  <a:srgbClr val="FFFFFF"/>
                </a:highlight>
              </a:rPr>
              <a:t>Every classroom in the state, grades 5 thru 12,		must have a Bible and all teachers 	must teach 		from the Bible in the classroom. 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(</a:t>
            </a:r>
            <a:r>
              <a:rPr lang="en-US" sz="4400" b="1" dirty="0">
                <a:solidFill>
                  <a:srgbClr val="000000"/>
                </a:solidFill>
                <a:highlight>
                  <a:srgbClr val="FFFFFF"/>
                </a:highlight>
              </a:rPr>
              <a:t>Oklahoma</a:t>
            </a:r>
            <a:r>
              <a:rPr lang="en-US" sz="4400" dirty="0">
                <a:solidFill>
                  <a:srgbClr val="000000"/>
                </a:solidFill>
                <a:highlight>
                  <a:srgbClr val="FFFFFF"/>
                </a:highlight>
              </a:rPr>
              <a:t>)</a:t>
            </a:r>
            <a:endParaRPr lang="en-US" sz="4400" dirty="0"/>
          </a:p>
          <a:p>
            <a:pPr algn="l"/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26439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B3BCA-3B83-F5FB-A1BC-0A57F4533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0" t="10499" r="23316" b="6066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8E5E6-0F4F-F6BE-0B51-5F5030EA2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9220200" y="674191"/>
            <a:ext cx="2534511" cy="145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8677B-E0C1-15E3-A863-F1D2EEBAC249}"/>
              </a:ext>
            </a:extLst>
          </p:cNvPr>
          <p:cNvSpPr txBox="1"/>
          <p:nvPr/>
        </p:nvSpPr>
        <p:spPr>
          <a:xfrm>
            <a:off x="660400" y="5026561"/>
            <a:ext cx="9738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</a:rPr>
              <a:t>T</a:t>
            </a:r>
            <a:r>
              <a:rPr lang="en-US" sz="4000" b="1" i="0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</a:rPr>
              <a:t>hey continued steadfastly </a:t>
            </a:r>
          </a:p>
          <a:p>
            <a:r>
              <a:rPr lang="en-US" sz="4000" b="1" i="0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</a:rPr>
              <a:t>in the apostles' doctrine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</a:rPr>
              <a:t> …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America the Beautiful  </a:t>
            </a: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(699)</a:t>
            </a:r>
          </a:p>
          <a:p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 beautiful for spacious skies,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For amber waves of grain,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For purple mountain majesties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Above the fruited plain!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8838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America! America!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God shed His grace on thee,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 crown thy good with brotherhood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From sea to shining sea!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94134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 beautiful for pilgrim feet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Whose stern impassioned stress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 thoroughfare for freedom beat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Across the wilderness.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54736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America! America!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God mend thine </a:t>
            </a:r>
            <a:r>
              <a:rPr lang="en-US" sz="54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ev'ry</a:t>
            </a: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flaw,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Confirm thy soul in self-control,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Thy liberty in law.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777952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O beautiful for heroes proved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In liberating strife,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Who more than self their country loved,</a:t>
            </a:r>
            <a:br>
              <a:rPr lang="en-US" sz="5400" dirty="0"/>
            </a:br>
            <a:r>
              <a:rPr lang="en-US" sz="5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 mercy more than life.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2482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FDF213-5CA0-A60B-4E0F-85EA456D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24933"/>
            <a:ext cx="10955867" cy="5842000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America! America!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May God thy gold refine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Till all success be nobleness,</a:t>
            </a:r>
            <a:br>
              <a:rPr lang="en-US" sz="5400" b="1" dirty="0"/>
            </a:b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And </a:t>
            </a:r>
            <a:r>
              <a:rPr lang="en-US" sz="54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ev'ry</a:t>
            </a:r>
            <a:r>
              <a:rPr lang="en-US" sz="5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gain divine.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62324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B3BCA-3B83-F5FB-A1BC-0A57F4533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-130" b="24750"/>
          <a:stretch/>
        </p:blipFill>
        <p:spPr>
          <a:xfrm>
            <a:off x="254000" y="0"/>
            <a:ext cx="1168400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C9ED2-5E10-51F6-2C6D-F793A014F7AA}"/>
              </a:ext>
            </a:extLst>
          </p:cNvPr>
          <p:cNvSpPr txBox="1"/>
          <p:nvPr/>
        </p:nvSpPr>
        <p:spPr>
          <a:xfrm>
            <a:off x="2801851" y="3138342"/>
            <a:ext cx="59278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Welcome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1310D-C3CF-3EFA-161B-D3DEA8B4EF69}"/>
              </a:ext>
            </a:extLst>
          </p:cNvPr>
          <p:cNvSpPr txBox="1"/>
          <p:nvPr/>
        </p:nvSpPr>
        <p:spPr>
          <a:xfrm>
            <a:off x="1285702" y="108950"/>
            <a:ext cx="1105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This was the Lord's doing, </a:t>
            </a:r>
          </a:p>
          <a:p>
            <a:pPr algn="ctr"/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and it is marvelous in our eyes.  </a:t>
            </a:r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Matt 21:42 </a:t>
            </a:r>
          </a:p>
        </p:txBody>
      </p:sp>
    </p:spTree>
    <p:extLst>
      <p:ext uri="{BB962C8B-B14F-4D97-AF65-F5344CB8AC3E}">
        <p14:creationId xmlns:p14="http://schemas.microsoft.com/office/powerpoint/2010/main" val="319561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“</a:t>
            </a:r>
            <a:r>
              <a:rPr lang="en-US" sz="4400" i="1" dirty="0"/>
              <a:t>It’s crystal clear to us that, in the </a:t>
            </a:r>
            <a:r>
              <a:rPr lang="en-US" sz="4400" b="1" i="1" dirty="0"/>
              <a:t>Oklahoma</a:t>
            </a:r>
            <a:r>
              <a:rPr lang="en-US" sz="4400" i="1" dirty="0"/>
              <a:t> </a:t>
            </a:r>
            <a:r>
              <a:rPr lang="en-US" sz="4400" b="1" i="1" dirty="0"/>
              <a:t>academic standards</a:t>
            </a:r>
            <a:r>
              <a:rPr lang="en-US" sz="4400" i="1" dirty="0"/>
              <a:t>, the </a:t>
            </a:r>
            <a:r>
              <a:rPr lang="en-US" sz="4400" b="1" i="1" dirty="0"/>
              <a:t>Bible</a:t>
            </a:r>
            <a:r>
              <a:rPr lang="en-US" sz="4400" i="1" dirty="0"/>
              <a:t> is a necessary historical document to teach our kids about the </a:t>
            </a:r>
            <a:r>
              <a:rPr lang="en-US" sz="4400" b="1" i="1" dirty="0"/>
              <a:t>history of this country</a:t>
            </a:r>
            <a:r>
              <a:rPr lang="en-US" sz="4400" i="1" dirty="0"/>
              <a:t>, to have a complete understanding of </a:t>
            </a:r>
            <a:r>
              <a:rPr lang="en-US" sz="4400" b="1" i="1" dirty="0"/>
              <a:t>Western civilization</a:t>
            </a:r>
            <a:r>
              <a:rPr lang="en-US" sz="4400" i="1" dirty="0"/>
              <a:t>, and to have an understanding of the </a:t>
            </a:r>
            <a:r>
              <a:rPr lang="en-US" sz="4400" b="1" i="1" dirty="0"/>
              <a:t>basis of our legal system</a:t>
            </a:r>
            <a:r>
              <a:rPr lang="en-US" sz="4400" dirty="0"/>
              <a:t>.” </a:t>
            </a:r>
          </a:p>
          <a:p>
            <a:pPr algn="l"/>
            <a:r>
              <a:rPr lang="en-US" sz="4400" dirty="0"/>
              <a:t>- OK State Superintendent of Public Instruction, 	Ryan Walters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41639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America and the </a:t>
            </a:r>
            <a:r>
              <a:rPr lang="en-US" sz="48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800" b="1" dirty="0"/>
              <a:t>State Constitutions</a:t>
            </a:r>
            <a:endParaRPr lang="en-US" sz="4800" dirty="0"/>
          </a:p>
          <a:p>
            <a:pPr algn="l"/>
            <a:endParaRPr lang="en-US" sz="900" dirty="0"/>
          </a:p>
          <a:p>
            <a:pPr algn="l"/>
            <a:r>
              <a:rPr lang="en-US" sz="4300" i="1" dirty="0"/>
              <a:t>All but four state constitutions use the word “</a:t>
            </a:r>
            <a:r>
              <a:rPr lang="en-US" sz="4300" b="1" i="1" dirty="0"/>
              <a:t>God</a:t>
            </a:r>
            <a:r>
              <a:rPr lang="en-US" sz="4300" i="1" dirty="0"/>
              <a:t>” at least once. </a:t>
            </a:r>
            <a:r>
              <a:rPr lang="en-US" sz="4300" dirty="0"/>
              <a:t>(PA Constitution 2 times)</a:t>
            </a:r>
          </a:p>
          <a:p>
            <a:pPr algn="l"/>
            <a:r>
              <a:rPr lang="en-US" sz="4300" i="1" dirty="0"/>
              <a:t>The constitutions in Colorado, Iowa and Washington refer to a “</a:t>
            </a:r>
            <a:r>
              <a:rPr lang="en-US" sz="4300" b="1" i="1" dirty="0"/>
              <a:t>Supreme Being</a:t>
            </a:r>
            <a:r>
              <a:rPr lang="en-US" sz="4300" i="1" dirty="0"/>
              <a:t>” or “</a:t>
            </a:r>
            <a:r>
              <a:rPr lang="en-US" sz="4300" b="1" i="1" dirty="0"/>
              <a:t>Supreme Ruler of the Universe</a:t>
            </a:r>
            <a:r>
              <a:rPr lang="en-US" sz="4300" i="1" dirty="0"/>
              <a:t>”. </a:t>
            </a:r>
          </a:p>
          <a:p>
            <a:pPr algn="l"/>
            <a:r>
              <a:rPr lang="en-US" sz="4300" i="1" dirty="0"/>
              <a:t>Hawaii’s constitution (in its preamble) states that the people of Hawaii are “</a:t>
            </a:r>
            <a:r>
              <a:rPr lang="en-US" sz="4300" b="1" i="1" dirty="0"/>
              <a:t>grateful for Divine Guidance</a:t>
            </a:r>
            <a:r>
              <a:rPr lang="en-US" sz="4300" i="1" dirty="0"/>
              <a:t>.”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40657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Mayflower Compact </a:t>
            </a:r>
            <a:r>
              <a:rPr lang="en-US" sz="4400" dirty="0"/>
              <a:t>- 1620</a:t>
            </a:r>
          </a:p>
          <a:p>
            <a:pPr marL="406400" indent="-406400" algn="l">
              <a:buFont typeface="Arial" panose="020B0604020202020204" pitchFamily="34" charset="0"/>
              <a:buChar char="•"/>
            </a:pPr>
            <a:r>
              <a:rPr lang="en-US" sz="4400" dirty="0"/>
              <a:t>1</a:t>
            </a:r>
            <a:r>
              <a:rPr lang="en-US" sz="4400" baseline="30000" dirty="0"/>
              <a:t>st</a:t>
            </a:r>
            <a:r>
              <a:rPr lang="en-US" sz="4400" dirty="0"/>
              <a:t> governing document of Plymouth Colony. </a:t>
            </a:r>
          </a:p>
          <a:p>
            <a:pPr algn="l">
              <a:spcBef>
                <a:spcPts val="0"/>
              </a:spcBef>
            </a:pPr>
            <a:endParaRPr lang="en-US" sz="2000" i="1" dirty="0"/>
          </a:p>
          <a:p>
            <a:pPr algn="l">
              <a:spcBef>
                <a:spcPts val="0"/>
              </a:spcBef>
            </a:pPr>
            <a:r>
              <a:rPr lang="en-US" sz="4400" i="1" dirty="0"/>
              <a:t>"For the </a:t>
            </a:r>
            <a:r>
              <a:rPr lang="en-US" sz="4400" i="1" dirty="0" err="1"/>
              <a:t>glorie</a:t>
            </a:r>
            <a:r>
              <a:rPr lang="en-US" sz="4400" i="1" dirty="0"/>
              <a:t> of </a:t>
            </a:r>
            <a:r>
              <a:rPr lang="en-US" sz="4400" b="1" i="1" dirty="0"/>
              <a:t>God</a:t>
            </a:r>
            <a:r>
              <a:rPr lang="en-US" sz="4400" i="1" dirty="0"/>
              <a:t> and </a:t>
            </a:r>
          </a:p>
          <a:p>
            <a:pPr algn="l">
              <a:spcBef>
                <a:spcPts val="0"/>
              </a:spcBef>
            </a:pPr>
            <a:r>
              <a:rPr lang="en-US" sz="4400" i="1" dirty="0"/>
              <a:t>advancement of ye </a:t>
            </a:r>
            <a:r>
              <a:rPr lang="en-US" sz="4400" b="1" i="1" dirty="0"/>
              <a:t>Christian</a:t>
            </a:r>
            <a:r>
              <a:rPr lang="en-US" sz="4400" i="1" dirty="0"/>
              <a:t> </a:t>
            </a:r>
          </a:p>
          <a:p>
            <a:pPr algn="l">
              <a:spcBef>
                <a:spcPts val="0"/>
              </a:spcBef>
            </a:pPr>
            <a:r>
              <a:rPr lang="en-US" sz="4400" b="1" i="1" dirty="0"/>
              <a:t>faith</a:t>
            </a:r>
            <a:r>
              <a:rPr lang="en-US" sz="4400" i="1" dirty="0"/>
              <a:t>, we do… covenant and </a:t>
            </a:r>
          </a:p>
          <a:p>
            <a:pPr algn="l">
              <a:spcBef>
                <a:spcPts val="0"/>
              </a:spcBef>
            </a:pPr>
            <a:r>
              <a:rPr lang="en-US" sz="4400" i="1" dirty="0"/>
              <a:t>combine ourselves together </a:t>
            </a:r>
          </a:p>
          <a:p>
            <a:pPr algn="l">
              <a:spcBef>
                <a:spcPts val="0"/>
              </a:spcBef>
            </a:pPr>
            <a:r>
              <a:rPr lang="en-US" sz="4400" i="1" dirty="0"/>
              <a:t>into a civil body politick."</a:t>
            </a:r>
          </a:p>
        </p:txBody>
      </p:sp>
      <p:pic>
        <p:nvPicPr>
          <p:cNvPr id="2050" name="Picture 2" descr="Image result for mayflower compact">
            <a:extLst>
              <a:ext uri="{FF2B5EF4-FFF2-40B4-BE49-F238E27FC236}">
                <a16:creationId xmlns:a16="http://schemas.microsoft.com/office/drawing/2014/main" id="{B8B20CFC-8044-911E-AFC5-6C653C672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3043238"/>
            <a:ext cx="4353672" cy="30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Geneva </a:t>
            </a:r>
            <a:r>
              <a:rPr lang="en-US" sz="4400" dirty="0"/>
              <a:t>(“Pilgrims”) </a:t>
            </a:r>
            <a:r>
              <a:rPr lang="en-US" sz="4400" b="1" dirty="0"/>
              <a:t>Bible </a:t>
            </a:r>
            <a:endParaRPr lang="en-US" sz="4400" dirty="0"/>
          </a:p>
          <a:p>
            <a:pPr algn="l">
              <a:lnSpc>
                <a:spcPct val="95000"/>
              </a:lnSpc>
              <a:spcBef>
                <a:spcPts val="0"/>
              </a:spcBef>
            </a:pPr>
            <a:endParaRPr lang="en-US" sz="2800" i="1" dirty="0"/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When the Pilgrims landed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at Plymouth Rock that cold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winter day, it was the 1599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b="1" i="1" dirty="0"/>
              <a:t>Geneva Bible </a:t>
            </a:r>
            <a:r>
              <a:rPr lang="en-US" sz="4400" i="1" dirty="0"/>
              <a:t>that was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carefully studied to develop the laws of this new colony.</a:t>
            </a:r>
            <a:endParaRPr lang="en-US" sz="4400" dirty="0"/>
          </a:p>
        </p:txBody>
      </p:sp>
      <p:pic>
        <p:nvPicPr>
          <p:cNvPr id="5" name="Picture 2" descr="1615 Breeches Pilgrim Bible Robert Barker Printing, London | Historical ...">
            <a:extLst>
              <a:ext uri="{FF2B5EF4-FFF2-40B4-BE49-F238E27FC236}">
                <a16:creationId xmlns:a16="http://schemas.microsoft.com/office/drawing/2014/main" id="{C60BAE84-A2DE-5877-C9F3-CD146822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30" y="1473199"/>
            <a:ext cx="4039170" cy="309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1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Eliot Indian Bible </a:t>
            </a:r>
            <a:r>
              <a:rPr lang="en-US" sz="4400" dirty="0"/>
              <a:t>- 1663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endParaRPr lang="en-US" sz="2800" i="1" dirty="0"/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Also known as the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/>
              <a:t>Algonquian Bible.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b="1" i="1" dirty="0"/>
              <a:t>First translation of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b="1" i="1" dirty="0"/>
              <a:t>the Christian Bible into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b="1" i="1" dirty="0"/>
              <a:t>an indigenous American language</a:t>
            </a:r>
            <a:r>
              <a:rPr lang="en-US" sz="4400" i="1" dirty="0"/>
              <a:t>. 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400" i="1" dirty="0" err="1"/>
              <a:t>Tanslated</a:t>
            </a:r>
            <a:r>
              <a:rPr lang="en-US" sz="4400" i="1" dirty="0"/>
              <a:t> by John Eliot, an English Puritan missionary, into the </a:t>
            </a:r>
            <a:r>
              <a:rPr lang="en-US" sz="4400" i="1" dirty="0" err="1"/>
              <a:t>Massachusett</a:t>
            </a:r>
            <a:r>
              <a:rPr lang="en-US" sz="4400" i="1" dirty="0"/>
              <a:t> language</a:t>
            </a:r>
            <a:r>
              <a:rPr lang="en-US" sz="4400" dirty="0"/>
              <a:t>.</a:t>
            </a:r>
          </a:p>
        </p:txBody>
      </p:sp>
      <p:pic>
        <p:nvPicPr>
          <p:cNvPr id="1026" name="Picture 2" descr="THE APHORISMS OF HIPPOCRATES, AND THE SENTENCES OF CELSUS, WITH ...">
            <a:extLst>
              <a:ext uri="{FF2B5EF4-FFF2-40B4-BE49-F238E27FC236}">
                <a16:creationId xmlns:a16="http://schemas.microsoft.com/office/drawing/2014/main" id="{E8D82382-CF62-5AC0-1EC8-72321C0B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295400"/>
            <a:ext cx="4673600" cy="28416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CAE640-9959-4DE7-90B8-BA4FEF10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1067"/>
            <a:ext cx="10922000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America and the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</a:p>
          <a:p>
            <a:pPr algn="l"/>
            <a:r>
              <a:rPr lang="en-US" sz="4400" b="1" dirty="0"/>
              <a:t>Liberty Bell </a:t>
            </a:r>
            <a:r>
              <a:rPr lang="en-US" sz="4400" dirty="0"/>
              <a:t>- 1752</a:t>
            </a:r>
          </a:p>
          <a:p>
            <a:pPr algn="l"/>
            <a:r>
              <a:rPr lang="en-US" sz="4400" dirty="0"/>
              <a:t>2080 pound bell cast with the </a:t>
            </a:r>
          </a:p>
          <a:p>
            <a:pPr algn="l"/>
            <a:r>
              <a:rPr lang="en-US" sz="4400" dirty="0"/>
              <a:t>words, "</a:t>
            </a:r>
            <a:r>
              <a:rPr lang="en-US" sz="4400" i="1" dirty="0"/>
              <a:t>Proclaim LIBERTY </a:t>
            </a:r>
          </a:p>
          <a:p>
            <a:pPr algn="l"/>
            <a:r>
              <a:rPr lang="en-US" sz="4400" i="1" dirty="0"/>
              <a:t>throughout all the Land unto </a:t>
            </a:r>
          </a:p>
          <a:p>
            <a:pPr algn="l"/>
            <a:r>
              <a:rPr lang="en-US" sz="4400" i="1" dirty="0"/>
              <a:t>all the inhabitants thereof</a:t>
            </a:r>
            <a:r>
              <a:rPr lang="en-US" sz="4400" dirty="0"/>
              <a:t>”, </a:t>
            </a:r>
          </a:p>
          <a:p>
            <a:pPr algn="l"/>
            <a:r>
              <a:rPr lang="en-US" sz="4400" dirty="0"/>
              <a:t>from </a:t>
            </a:r>
            <a:r>
              <a:rPr lang="en-US" sz="4400" b="1" dirty="0">
                <a:solidFill>
                  <a:srgbClr val="FF0000"/>
                </a:solidFill>
              </a:rPr>
              <a:t>Leviticus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25:10</a:t>
            </a:r>
            <a:r>
              <a:rPr lang="en-US" sz="4400" dirty="0"/>
              <a:t>.</a:t>
            </a:r>
          </a:p>
        </p:txBody>
      </p:sp>
      <p:pic>
        <p:nvPicPr>
          <p:cNvPr id="3074" name="Picture 2" descr="The Liberty Bell - Facts and Trivia">
            <a:extLst>
              <a:ext uri="{FF2B5EF4-FFF2-40B4-BE49-F238E27FC236}">
                <a16:creationId xmlns:a16="http://schemas.microsoft.com/office/drawing/2014/main" id="{704BE633-A880-0B11-3684-A9F6B3061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17241"/>
          <a:stretch/>
        </p:blipFill>
        <p:spPr bwMode="auto">
          <a:xfrm>
            <a:off x="8250060" y="1484006"/>
            <a:ext cx="3615973" cy="35959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1717</Words>
  <Application>Microsoft Office PowerPoint</Application>
  <PresentationFormat>Widescreen</PresentationFormat>
  <Paragraphs>212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Depue</dc:creator>
  <cp:lastModifiedBy>James Depue</cp:lastModifiedBy>
  <cp:revision>1</cp:revision>
  <dcterms:created xsi:type="dcterms:W3CDTF">2024-06-26T13:02:37Z</dcterms:created>
  <dcterms:modified xsi:type="dcterms:W3CDTF">2024-07-01T13:10:42Z</dcterms:modified>
</cp:coreProperties>
</file>