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60" r:id="rId3"/>
    <p:sldId id="357" r:id="rId4"/>
    <p:sldId id="362" r:id="rId5"/>
    <p:sldId id="359" r:id="rId6"/>
    <p:sldId id="363" r:id="rId7"/>
    <p:sldId id="358" r:id="rId8"/>
    <p:sldId id="361" r:id="rId9"/>
    <p:sldId id="409" r:id="rId10"/>
    <p:sldId id="355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7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93B133FF-6229-4B7C-BE36-1DA488FA7294}"/>
    <pc:docChg chg="undo redo custSel addSld delSld modSld sldOrd">
      <pc:chgData name="James Depue" userId="ce8b122cf7b10dd2" providerId="LiveId" clId="{93B133FF-6229-4B7C-BE36-1DA488FA7294}" dt="2024-01-21T12:47:19.504" v="2493" actId="255"/>
      <pc:docMkLst>
        <pc:docMk/>
      </pc:docMkLst>
      <pc:sldChg chg="modSp del mod">
        <pc:chgData name="James Depue" userId="ce8b122cf7b10dd2" providerId="LiveId" clId="{93B133FF-6229-4B7C-BE36-1DA488FA7294}" dt="2024-01-20T12:06:24.997" v="510" actId="47"/>
        <pc:sldMkLst>
          <pc:docMk/>
          <pc:sldMk cId="3839015181" sldId="256"/>
        </pc:sldMkLst>
        <pc:spChg chg="mod">
          <ac:chgData name="James Depue" userId="ce8b122cf7b10dd2" providerId="LiveId" clId="{93B133FF-6229-4B7C-BE36-1DA488FA7294}" dt="2024-01-20T11:20:51.861" v="0" actId="20577"/>
          <ac:spMkLst>
            <pc:docMk/>
            <pc:sldMk cId="3839015181" sldId="256"/>
            <ac:spMk id="3" creationId="{004257AD-5D26-4084-8235-625B3ECE6C08}"/>
          </ac:spMkLst>
        </pc:spChg>
      </pc:sldChg>
      <pc:sldChg chg="del">
        <pc:chgData name="James Depue" userId="ce8b122cf7b10dd2" providerId="LiveId" clId="{93B133FF-6229-4B7C-BE36-1DA488FA7294}" dt="2024-01-20T12:06:28.297" v="511" actId="47"/>
        <pc:sldMkLst>
          <pc:docMk/>
          <pc:sldMk cId="2783611124" sldId="257"/>
        </pc:sldMkLst>
      </pc:sldChg>
      <pc:sldChg chg="del">
        <pc:chgData name="James Depue" userId="ce8b122cf7b10dd2" providerId="LiveId" clId="{93B133FF-6229-4B7C-BE36-1DA488FA7294}" dt="2024-01-20T12:06:29.892" v="512" actId="47"/>
        <pc:sldMkLst>
          <pc:docMk/>
          <pc:sldMk cId="1272633370" sldId="258"/>
        </pc:sldMkLst>
      </pc:sldChg>
      <pc:sldChg chg="del">
        <pc:chgData name="James Depue" userId="ce8b122cf7b10dd2" providerId="LiveId" clId="{93B133FF-6229-4B7C-BE36-1DA488FA7294}" dt="2024-01-20T12:06:21.421" v="509" actId="47"/>
        <pc:sldMkLst>
          <pc:docMk/>
          <pc:sldMk cId="4066107832" sldId="259"/>
        </pc:sldMkLst>
      </pc:sldChg>
      <pc:sldChg chg="modSp add mod modAnim">
        <pc:chgData name="James Depue" userId="ce8b122cf7b10dd2" providerId="LiveId" clId="{93B133FF-6229-4B7C-BE36-1DA488FA7294}" dt="2024-01-20T20:24:00.515" v="1245"/>
        <pc:sldMkLst>
          <pc:docMk/>
          <pc:sldMk cId="3107788715" sldId="260"/>
        </pc:sldMkLst>
        <pc:spChg chg="mod">
          <ac:chgData name="James Depue" userId="ce8b122cf7b10dd2" providerId="LiveId" clId="{93B133FF-6229-4B7C-BE36-1DA488FA7294}" dt="2024-01-20T20:23:33.322" v="1242" actId="6549"/>
          <ac:spMkLst>
            <pc:docMk/>
            <pc:sldMk cId="3107788715" sldId="260"/>
            <ac:spMk id="3" creationId="{7AB3EBE5-C77D-5173-4CF9-773D39B6A84D}"/>
          </ac:spMkLst>
        </pc:spChg>
      </pc:sldChg>
      <pc:sldChg chg="modSp add del mod">
        <pc:chgData name="James Depue" userId="ce8b122cf7b10dd2" providerId="LiveId" clId="{93B133FF-6229-4B7C-BE36-1DA488FA7294}" dt="2024-01-20T21:24:55.624" v="1983" actId="47"/>
        <pc:sldMkLst>
          <pc:docMk/>
          <pc:sldMk cId="2058586762" sldId="261"/>
        </pc:sldMkLst>
        <pc:spChg chg="mod">
          <ac:chgData name="James Depue" userId="ce8b122cf7b10dd2" providerId="LiveId" clId="{93B133FF-6229-4B7C-BE36-1DA488FA7294}" dt="2024-01-20T21:23:58.429" v="1950" actId="21"/>
          <ac:spMkLst>
            <pc:docMk/>
            <pc:sldMk cId="2058586762" sldId="261"/>
            <ac:spMk id="3" creationId="{3889A592-00C9-193A-E492-5A4015946D5A}"/>
          </ac:spMkLst>
        </pc:spChg>
      </pc:sldChg>
      <pc:sldChg chg="modSp add del mod">
        <pc:chgData name="James Depue" userId="ce8b122cf7b10dd2" providerId="LiveId" clId="{93B133FF-6229-4B7C-BE36-1DA488FA7294}" dt="2024-01-20T12:51:43.511" v="1037" actId="47"/>
        <pc:sldMkLst>
          <pc:docMk/>
          <pc:sldMk cId="1426114971" sldId="262"/>
        </pc:sldMkLst>
        <pc:spChg chg="mod">
          <ac:chgData name="James Depue" userId="ce8b122cf7b10dd2" providerId="LiveId" clId="{93B133FF-6229-4B7C-BE36-1DA488FA7294}" dt="2024-01-20T12:50:53.160" v="1034" actId="21"/>
          <ac:spMkLst>
            <pc:docMk/>
            <pc:sldMk cId="1426114971" sldId="262"/>
            <ac:spMk id="3" creationId="{2AFD644C-2075-80C6-2964-36C000CD0A10}"/>
          </ac:spMkLst>
        </pc:spChg>
      </pc:sldChg>
      <pc:sldChg chg="modSp add del mod">
        <pc:chgData name="James Depue" userId="ce8b122cf7b10dd2" providerId="LiveId" clId="{93B133FF-6229-4B7C-BE36-1DA488FA7294}" dt="2024-01-20T21:25:02.403" v="1984" actId="47"/>
        <pc:sldMkLst>
          <pc:docMk/>
          <pc:sldMk cId="1421088872" sldId="263"/>
        </pc:sldMkLst>
        <pc:spChg chg="mod">
          <ac:chgData name="James Depue" userId="ce8b122cf7b10dd2" providerId="LiveId" clId="{93B133FF-6229-4B7C-BE36-1DA488FA7294}" dt="2024-01-20T20:37:20.815" v="1450" actId="21"/>
          <ac:spMkLst>
            <pc:docMk/>
            <pc:sldMk cId="1421088872" sldId="263"/>
            <ac:spMk id="3" creationId="{7FD7C1F9-5B73-BD7E-CA78-7D3A18676B5D}"/>
          </ac:spMkLst>
        </pc:spChg>
      </pc:sldChg>
      <pc:sldChg chg="add del">
        <pc:chgData name="James Depue" userId="ce8b122cf7b10dd2" providerId="LiveId" clId="{93B133FF-6229-4B7C-BE36-1DA488FA7294}" dt="2024-01-20T12:54:32.029" v="1056" actId="47"/>
        <pc:sldMkLst>
          <pc:docMk/>
          <pc:sldMk cId="3363272889" sldId="264"/>
        </pc:sldMkLst>
      </pc:sldChg>
      <pc:sldChg chg="add">
        <pc:chgData name="James Depue" userId="ce8b122cf7b10dd2" providerId="LiveId" clId="{93B133FF-6229-4B7C-BE36-1DA488FA7294}" dt="2024-01-20T20:05:58.243" v="1057"/>
        <pc:sldMkLst>
          <pc:docMk/>
          <pc:sldMk cId="3479865630" sldId="349"/>
        </pc:sldMkLst>
      </pc:sldChg>
      <pc:sldChg chg="modSp add ord modAnim">
        <pc:chgData name="James Depue" userId="ce8b122cf7b10dd2" providerId="LiveId" clId="{93B133FF-6229-4B7C-BE36-1DA488FA7294}" dt="2024-01-21T12:47:19.504" v="2493" actId="255"/>
        <pc:sldMkLst>
          <pc:docMk/>
          <pc:sldMk cId="1519788452" sldId="355"/>
        </pc:sldMkLst>
        <pc:spChg chg="mod">
          <ac:chgData name="James Depue" userId="ce8b122cf7b10dd2" providerId="LiveId" clId="{93B133FF-6229-4B7C-BE36-1DA488FA7294}" dt="2024-01-21T12:47:19.504" v="2493" actId="255"/>
          <ac:spMkLst>
            <pc:docMk/>
            <pc:sldMk cId="1519788452" sldId="355"/>
            <ac:spMk id="3" creationId="{BFE2A6D7-5959-6437-BA23-A7E60E0C0C80}"/>
          </ac:spMkLst>
        </pc:spChg>
      </pc:sldChg>
      <pc:sldChg chg="modSp add">
        <pc:chgData name="James Depue" userId="ce8b122cf7b10dd2" providerId="LiveId" clId="{93B133FF-6229-4B7C-BE36-1DA488FA7294}" dt="2024-01-21T11:42:50.219" v="2076" actId="20577"/>
        <pc:sldMkLst>
          <pc:docMk/>
          <pc:sldMk cId="517801057" sldId="356"/>
        </pc:sldMkLst>
        <pc:spChg chg="mod">
          <ac:chgData name="James Depue" userId="ce8b122cf7b10dd2" providerId="LiveId" clId="{93B133FF-6229-4B7C-BE36-1DA488FA7294}" dt="2024-01-21T11:42:50.219" v="2076" actId="20577"/>
          <ac:spMkLst>
            <pc:docMk/>
            <pc:sldMk cId="517801057" sldId="356"/>
            <ac:spMk id="3" creationId="{92515BCD-0E85-65F2-4F38-3C226F4EC596}"/>
          </ac:spMkLst>
        </pc:spChg>
      </pc:sldChg>
      <pc:sldChg chg="modSp add mod modAnim">
        <pc:chgData name="James Depue" userId="ce8b122cf7b10dd2" providerId="LiveId" clId="{93B133FF-6229-4B7C-BE36-1DA488FA7294}" dt="2024-01-21T11:47:45.788" v="2089" actId="20577"/>
        <pc:sldMkLst>
          <pc:docMk/>
          <pc:sldMk cId="2142587409" sldId="357"/>
        </pc:sldMkLst>
        <pc:spChg chg="mod">
          <ac:chgData name="James Depue" userId="ce8b122cf7b10dd2" providerId="LiveId" clId="{93B133FF-6229-4B7C-BE36-1DA488FA7294}" dt="2024-01-21T11:47:45.788" v="2089" actId="20577"/>
          <ac:spMkLst>
            <pc:docMk/>
            <pc:sldMk cId="2142587409" sldId="357"/>
            <ac:spMk id="3" creationId="{1AE60670-BBE7-DADF-832D-A8F892E66110}"/>
          </ac:spMkLst>
        </pc:spChg>
      </pc:sldChg>
      <pc:sldChg chg="modSp add mod modAnim">
        <pc:chgData name="James Depue" userId="ce8b122cf7b10dd2" providerId="LiveId" clId="{93B133FF-6229-4B7C-BE36-1DA488FA7294}" dt="2024-01-21T12:22:30.016" v="2341" actId="20577"/>
        <pc:sldMkLst>
          <pc:docMk/>
          <pc:sldMk cId="2960270401" sldId="358"/>
        </pc:sldMkLst>
        <pc:spChg chg="mod">
          <ac:chgData name="James Depue" userId="ce8b122cf7b10dd2" providerId="LiveId" clId="{93B133FF-6229-4B7C-BE36-1DA488FA7294}" dt="2024-01-21T12:22:30.016" v="2341" actId="20577"/>
          <ac:spMkLst>
            <pc:docMk/>
            <pc:sldMk cId="2960270401" sldId="358"/>
            <ac:spMk id="3" creationId="{6C2E55A8-3B78-9EE0-4EF7-A5107AC3D9A7}"/>
          </ac:spMkLst>
        </pc:spChg>
      </pc:sldChg>
      <pc:sldChg chg="modSp add mod ord modAnim">
        <pc:chgData name="James Depue" userId="ce8b122cf7b10dd2" providerId="LiveId" clId="{93B133FF-6229-4B7C-BE36-1DA488FA7294}" dt="2024-01-21T12:04:01.627" v="2187"/>
        <pc:sldMkLst>
          <pc:docMk/>
          <pc:sldMk cId="142859430" sldId="359"/>
        </pc:sldMkLst>
        <pc:spChg chg="mod">
          <ac:chgData name="James Depue" userId="ce8b122cf7b10dd2" providerId="LiveId" clId="{93B133FF-6229-4B7C-BE36-1DA488FA7294}" dt="2024-01-21T12:02:43.119" v="2182" actId="207"/>
          <ac:spMkLst>
            <pc:docMk/>
            <pc:sldMk cId="142859430" sldId="359"/>
            <ac:spMk id="3" creationId="{DF840E5A-7A35-90BB-8C2A-CB6C5978E6F5}"/>
          </ac:spMkLst>
        </pc:spChg>
      </pc:sldChg>
      <pc:sldChg chg="modSp add del mod">
        <pc:chgData name="James Depue" userId="ce8b122cf7b10dd2" providerId="LiveId" clId="{93B133FF-6229-4B7C-BE36-1DA488FA7294}" dt="2024-01-20T21:24:54.578" v="1982" actId="47"/>
        <pc:sldMkLst>
          <pc:docMk/>
          <pc:sldMk cId="958830544" sldId="360"/>
        </pc:sldMkLst>
        <pc:spChg chg="mod">
          <ac:chgData name="James Depue" userId="ce8b122cf7b10dd2" providerId="LiveId" clId="{93B133FF-6229-4B7C-BE36-1DA488FA7294}" dt="2024-01-20T21:11:47.651" v="1821" actId="21"/>
          <ac:spMkLst>
            <pc:docMk/>
            <pc:sldMk cId="958830544" sldId="360"/>
            <ac:spMk id="3" creationId="{5D1AB449-28ED-DDF6-BE05-5C1CA060F776}"/>
          </ac:spMkLst>
        </pc:spChg>
      </pc:sldChg>
      <pc:sldChg chg="modSp add mod modAnim">
        <pc:chgData name="James Depue" userId="ce8b122cf7b10dd2" providerId="LiveId" clId="{93B133FF-6229-4B7C-BE36-1DA488FA7294}" dt="2024-01-21T12:36:14.137" v="2448" actId="6559"/>
        <pc:sldMkLst>
          <pc:docMk/>
          <pc:sldMk cId="4158248400" sldId="361"/>
        </pc:sldMkLst>
        <pc:spChg chg="mod">
          <ac:chgData name="James Depue" userId="ce8b122cf7b10dd2" providerId="LiveId" clId="{93B133FF-6229-4B7C-BE36-1DA488FA7294}" dt="2024-01-21T12:36:14.137" v="2448" actId="6559"/>
          <ac:spMkLst>
            <pc:docMk/>
            <pc:sldMk cId="4158248400" sldId="361"/>
            <ac:spMk id="3" creationId="{3C8170E2-3B1A-8228-C02A-6D35BFB27F71}"/>
          </ac:spMkLst>
        </pc:spChg>
      </pc:sldChg>
      <pc:sldChg chg="modSp add modAnim">
        <pc:chgData name="James Depue" userId="ce8b122cf7b10dd2" providerId="LiveId" clId="{93B133FF-6229-4B7C-BE36-1DA488FA7294}" dt="2024-01-21T11:54:20.020" v="2113" actId="207"/>
        <pc:sldMkLst>
          <pc:docMk/>
          <pc:sldMk cId="2253485083" sldId="362"/>
        </pc:sldMkLst>
        <pc:spChg chg="mod">
          <ac:chgData name="James Depue" userId="ce8b122cf7b10dd2" providerId="LiveId" clId="{93B133FF-6229-4B7C-BE36-1DA488FA7294}" dt="2024-01-21T11:54:20.020" v="2113" actId="207"/>
          <ac:spMkLst>
            <pc:docMk/>
            <pc:sldMk cId="2253485083" sldId="362"/>
            <ac:spMk id="3" creationId="{F80DA14E-B9C2-942B-F3BC-E8E41A289AC4}"/>
          </ac:spMkLst>
        </pc:spChg>
      </pc:sldChg>
      <pc:sldChg chg="modSp add mod modAnim">
        <pc:chgData name="James Depue" userId="ce8b122cf7b10dd2" providerId="LiveId" clId="{93B133FF-6229-4B7C-BE36-1DA488FA7294}" dt="2024-01-21T12:17:38.318" v="2293" actId="20577"/>
        <pc:sldMkLst>
          <pc:docMk/>
          <pc:sldMk cId="314277106" sldId="363"/>
        </pc:sldMkLst>
        <pc:spChg chg="mod">
          <ac:chgData name="James Depue" userId="ce8b122cf7b10dd2" providerId="LiveId" clId="{93B133FF-6229-4B7C-BE36-1DA488FA7294}" dt="2024-01-21T12:17:38.318" v="2293" actId="20577"/>
          <ac:spMkLst>
            <pc:docMk/>
            <pc:sldMk cId="314277106" sldId="363"/>
            <ac:spMk id="3" creationId="{24A083C0-E79F-99D6-FECE-877EF4A5D906}"/>
          </ac:spMkLst>
        </pc:spChg>
      </pc:sldChg>
      <pc:sldChg chg="modSp add modAnim">
        <pc:chgData name="James Depue" userId="ce8b122cf7b10dd2" providerId="LiveId" clId="{93B133FF-6229-4B7C-BE36-1DA488FA7294}" dt="2024-01-21T12:46:27.957" v="2488" actId="113"/>
        <pc:sldMkLst>
          <pc:docMk/>
          <pc:sldMk cId="2050875612" sldId="409"/>
        </pc:sldMkLst>
        <pc:spChg chg="mod">
          <ac:chgData name="James Depue" userId="ce8b122cf7b10dd2" providerId="LiveId" clId="{93B133FF-6229-4B7C-BE36-1DA488FA7294}" dt="2024-01-21T12:46:27.957" v="2488" actId="113"/>
          <ac:spMkLst>
            <pc:docMk/>
            <pc:sldMk cId="2050875612" sldId="409"/>
            <ac:spMk id="3" creationId="{00000000-0000-0000-0000-000000000000}"/>
          </ac:spMkLst>
        </pc:spChg>
      </pc:sldChg>
    </pc:docChg>
  </pc:docChgLst>
  <pc:docChgLst>
    <pc:chgData name="Anne Depue" userId="ce8b122cf7b10dd2" providerId="LiveId" clId="{93B133FF-6229-4B7C-BE36-1DA488FA7294}"/>
    <pc:docChg chg="custSel addSld modSld">
      <pc:chgData name="Anne Depue" userId="ce8b122cf7b10dd2" providerId="LiveId" clId="{93B133FF-6229-4B7C-BE36-1DA488FA7294}" dt="2024-01-17T19:53:32.862" v="2435" actId="20577"/>
      <pc:docMkLst>
        <pc:docMk/>
      </pc:docMkLst>
      <pc:sldChg chg="delSp modSp new mod">
        <pc:chgData name="Anne Depue" userId="ce8b122cf7b10dd2" providerId="LiveId" clId="{93B133FF-6229-4B7C-BE36-1DA488FA7294}" dt="2024-01-16T20:22:18.848" v="927" actId="6549"/>
        <pc:sldMkLst>
          <pc:docMk/>
          <pc:sldMk cId="3839015181" sldId="256"/>
        </pc:sldMkLst>
        <pc:spChg chg="del">
          <ac:chgData name="Anne Depue" userId="ce8b122cf7b10dd2" providerId="LiveId" clId="{93B133FF-6229-4B7C-BE36-1DA488FA7294}" dt="2024-01-16T19:48:42.184" v="1" actId="478"/>
          <ac:spMkLst>
            <pc:docMk/>
            <pc:sldMk cId="3839015181" sldId="256"/>
            <ac:spMk id="2" creationId="{168C60BA-92FC-D738-C7A6-F2366582B95F}"/>
          </ac:spMkLst>
        </pc:spChg>
        <pc:spChg chg="mod">
          <ac:chgData name="Anne Depue" userId="ce8b122cf7b10dd2" providerId="LiveId" clId="{93B133FF-6229-4B7C-BE36-1DA488FA7294}" dt="2024-01-16T20:22:18.848" v="927" actId="6549"/>
          <ac:spMkLst>
            <pc:docMk/>
            <pc:sldMk cId="3839015181" sldId="256"/>
            <ac:spMk id="3" creationId="{004257AD-5D26-4084-8235-625B3ECE6C08}"/>
          </ac:spMkLst>
        </pc:spChg>
      </pc:sldChg>
      <pc:sldChg chg="modSp add mod">
        <pc:chgData name="Anne Depue" userId="ce8b122cf7b10dd2" providerId="LiveId" clId="{93B133FF-6229-4B7C-BE36-1DA488FA7294}" dt="2024-01-16T20:41:54.633" v="1517" actId="113"/>
        <pc:sldMkLst>
          <pc:docMk/>
          <pc:sldMk cId="2783611124" sldId="257"/>
        </pc:sldMkLst>
        <pc:spChg chg="mod">
          <ac:chgData name="Anne Depue" userId="ce8b122cf7b10dd2" providerId="LiveId" clId="{93B133FF-6229-4B7C-BE36-1DA488FA7294}" dt="2024-01-16T20:41:54.633" v="1517" actId="113"/>
          <ac:spMkLst>
            <pc:docMk/>
            <pc:sldMk cId="2783611124" sldId="257"/>
            <ac:spMk id="3" creationId="{004257AD-5D26-4084-8235-625B3ECE6C08}"/>
          </ac:spMkLst>
        </pc:spChg>
      </pc:sldChg>
      <pc:sldChg chg="modSp add mod">
        <pc:chgData name="Anne Depue" userId="ce8b122cf7b10dd2" providerId="LiveId" clId="{93B133FF-6229-4B7C-BE36-1DA488FA7294}" dt="2024-01-17T18:00:26.694" v="2141" actId="207"/>
        <pc:sldMkLst>
          <pc:docMk/>
          <pc:sldMk cId="1272633370" sldId="258"/>
        </pc:sldMkLst>
        <pc:spChg chg="mod">
          <ac:chgData name="Anne Depue" userId="ce8b122cf7b10dd2" providerId="LiveId" clId="{93B133FF-6229-4B7C-BE36-1DA488FA7294}" dt="2024-01-17T18:00:26.694" v="2141" actId="207"/>
          <ac:spMkLst>
            <pc:docMk/>
            <pc:sldMk cId="1272633370" sldId="258"/>
            <ac:spMk id="3" creationId="{004257AD-5D26-4084-8235-625B3ECE6C08}"/>
          </ac:spMkLst>
        </pc:spChg>
      </pc:sldChg>
      <pc:sldChg chg="modSp add mod">
        <pc:chgData name="Anne Depue" userId="ce8b122cf7b10dd2" providerId="LiveId" clId="{93B133FF-6229-4B7C-BE36-1DA488FA7294}" dt="2024-01-17T19:53:32.862" v="2435" actId="20577"/>
        <pc:sldMkLst>
          <pc:docMk/>
          <pc:sldMk cId="4066107832" sldId="259"/>
        </pc:sldMkLst>
        <pc:spChg chg="mod">
          <ac:chgData name="Anne Depue" userId="ce8b122cf7b10dd2" providerId="LiveId" clId="{93B133FF-6229-4B7C-BE36-1DA488FA7294}" dt="2024-01-17T19:53:32.862" v="2435" actId="20577"/>
          <ac:spMkLst>
            <pc:docMk/>
            <pc:sldMk cId="4066107832" sldId="259"/>
            <ac:spMk id="3" creationId="{004257AD-5D26-4084-8235-625B3ECE6C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34E2-D647-C76E-B810-7CB12AB3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99817-389E-95C1-F264-634C6A55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9BC4-B71F-4798-28DD-A1051F78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5335B-AD6D-C24D-7E85-EC8C16A6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E3B59-3D91-9EAF-4D64-5D5A6CC5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B44B-0635-EEA9-5ABA-13CCEBF4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FC575-3387-DC24-5023-A550539FA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8BEA-0457-7D89-0895-E450B9F0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B1A66-68CA-5FAB-6CC3-16EB325E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79CF-5AB1-FA09-6999-E017449B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9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66F9E-7AB9-674C-92CD-F1DE69E16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BDE25-C8C9-005E-994A-D3CE36824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6E51-88C0-6DC8-81B0-3DF4632E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551E-A5E6-FBF1-645F-6DA12BC2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79C6-6742-E060-2CFE-6F3DC720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6038-2AEC-E4DE-69A3-126436A5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80CF-B623-C057-76C1-05C3FB77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357C-4F8D-648F-A106-1E79DBF5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807D-CB5C-C8DC-8907-53E67A76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2D31-A2EA-D748-B979-1AEB9A12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A8DD-5086-C188-8C34-CB22CFC6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784DB-0252-7DF5-7973-F02FACCF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3DB1-9F34-E17B-2432-A68263FA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9513-3487-0CC4-D28D-7B72C757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3C25-6741-5922-F335-4D3EAD0D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C8D9-2BAD-685C-A7B5-B2F0092B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F03B-513D-574E-8B77-2661F8555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0EB63-6A1A-3274-85D0-635377A7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207F8-B7CA-1FA2-2265-888D0FC2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0EFEA-00B4-949C-81C0-B097C91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B513E-5DB5-33E1-6501-E96054EA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BD26-D6AB-3045-4C18-C70788D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5D52-A218-A165-ECC4-C81D8556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205C-0F4C-EDDC-E13F-649E4E875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DECF2-19EF-9A22-645C-5C48C4B1A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EDF0A-2112-2EB0-B692-906EC2F27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EF428-9067-9DA5-2C2F-559CC108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CE204-6E1F-48DD-CAA0-CBCA66A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24C9D-C83E-B000-B00A-4D516433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1504-4F38-73AC-492C-D46B02B4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879F9-5A14-5E03-B32F-E6E1E9FC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1223D-4B96-E87A-15B9-6AA5768A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4204C-F0C3-E39E-D17F-FA63E2F9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38BDE-F163-99CF-9254-D26B7F68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EB12A-F636-B04B-55F3-BC134E48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44BD-589A-E9DE-B787-B1C135C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2E5F-91A5-1DCA-F4BB-CD3C39F2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9E2E-975E-FAEB-A0E0-4EF98208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7807A-E551-3172-B43C-4E377144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4E1B1-3F95-8506-8394-4CF57DBA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2FA87-8FD6-6D6F-EFFA-A434E4DE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F4DEB-4ADE-235F-36C7-70A583C1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37F9-9CFC-ED5A-8090-08CF874E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E089C-5583-D0C4-2B9F-2FB30AE20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26A93-105E-AAC4-2D3C-EECC95FA0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8FCB9-4112-8879-A430-8B5DF634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F72F8-C9A3-9A1D-C8F6-7598DF59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BA36-7267-4AA2-BB8D-42F44817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705A6-7C4A-C3BE-1EF6-DA6C395E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F4F0-0AE1-4EAD-46F9-CE8DD8D0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08D8-34EE-0A95-4422-44696B876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01E7-B61D-4D47-BE3F-79FEAA725BE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9BFA6-FEAF-FAEE-5626-77F83E0A3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65F9-9817-3420-8449-4DC64601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F2C0-FDCA-4DAD-9849-7728D402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8392-2508-FAFE-5C2F-B77EB739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515BCD-0E85-65F2-4F38-3C226F4EC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Basic Biblical Doctrines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TRINITY</a:t>
            </a:r>
            <a:r>
              <a:rPr lang="en-US" sz="3600" dirty="0"/>
              <a:t> (</a:t>
            </a:r>
            <a:r>
              <a:rPr lang="en-US" sz="3600" i="1" dirty="0"/>
              <a:t>God Is</a:t>
            </a:r>
            <a:r>
              <a:rPr lang="en-US" sz="36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REVELATION</a:t>
            </a:r>
            <a:r>
              <a:rPr lang="en-US" sz="3600" dirty="0"/>
              <a:t> (</a:t>
            </a:r>
            <a:r>
              <a:rPr lang="en-US" sz="3600" i="1" dirty="0"/>
              <a:t>God speaks</a:t>
            </a:r>
            <a:r>
              <a:rPr lang="en-US" sz="36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CREATION</a:t>
            </a:r>
            <a:r>
              <a:rPr lang="en-US" sz="3600" dirty="0"/>
              <a:t> (</a:t>
            </a:r>
            <a:r>
              <a:rPr lang="en-US" sz="3600" i="1" dirty="0"/>
              <a:t>God Makes</a:t>
            </a:r>
            <a:r>
              <a:rPr lang="en-US" sz="36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IMAGE</a:t>
            </a:r>
            <a:r>
              <a:rPr lang="en-US" sz="3600" dirty="0"/>
              <a:t> (</a:t>
            </a:r>
            <a:r>
              <a:rPr lang="en-US" sz="3600" i="1" dirty="0"/>
              <a:t>God Reflected</a:t>
            </a:r>
            <a:r>
              <a:rPr lang="en-US" sz="3600" dirty="0"/>
              <a:t>)</a:t>
            </a:r>
            <a:endParaRPr lang="en-US" sz="3600" b="1" dirty="0"/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FALL</a:t>
            </a:r>
            <a:r>
              <a:rPr lang="en-US" sz="3600" dirty="0"/>
              <a:t> (</a:t>
            </a:r>
            <a:r>
              <a:rPr lang="en-US" sz="3600" i="1" dirty="0"/>
              <a:t>God Rejected</a:t>
            </a:r>
            <a:r>
              <a:rPr lang="en-US" sz="36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COVENANT</a:t>
            </a:r>
            <a:r>
              <a:rPr lang="en-US" sz="3600" dirty="0"/>
              <a:t> (</a:t>
            </a:r>
            <a:r>
              <a:rPr lang="en-US" sz="3600" i="1" dirty="0"/>
              <a:t>God Pursues</a:t>
            </a:r>
            <a:r>
              <a:rPr lang="en-US" sz="36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INCARNATION</a:t>
            </a:r>
            <a:r>
              <a:rPr lang="en-US" sz="3600" dirty="0"/>
              <a:t> (</a:t>
            </a:r>
            <a:r>
              <a:rPr lang="en-US" sz="3600" i="1" dirty="0"/>
              <a:t>God Comes</a:t>
            </a:r>
            <a:r>
              <a:rPr lang="en-US" sz="36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CROSS</a:t>
            </a:r>
            <a:r>
              <a:rPr lang="en-US" sz="3600" dirty="0"/>
              <a:t> (</a:t>
            </a:r>
            <a:r>
              <a:rPr lang="en-US" sz="3600" i="1" dirty="0"/>
              <a:t>God Dies</a:t>
            </a:r>
            <a:r>
              <a:rPr lang="en-US" sz="36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RESURRECTION</a:t>
            </a:r>
            <a:r>
              <a:rPr lang="en-US" sz="3600" dirty="0"/>
              <a:t> (God Saves)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600" b="1" dirty="0"/>
              <a:t>CHURCH</a:t>
            </a:r>
            <a:r>
              <a:rPr lang="en-US" sz="3600" dirty="0"/>
              <a:t> (</a:t>
            </a:r>
            <a:r>
              <a:rPr lang="en-US" sz="3600" i="1" dirty="0"/>
              <a:t>God Acts</a:t>
            </a:r>
            <a:r>
              <a:rPr lang="en-US" sz="3600" dirty="0"/>
              <a:t>)</a:t>
            </a:r>
          </a:p>
          <a:p>
            <a:pPr marL="68580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dirty="0"/>
              <a:t>WORSHIP</a:t>
            </a:r>
            <a:r>
              <a:rPr lang="en-US" sz="4400" dirty="0"/>
              <a:t> (</a:t>
            </a:r>
            <a:r>
              <a:rPr lang="en-US" sz="4400" i="1" dirty="0"/>
              <a:t>God Praised</a:t>
            </a:r>
            <a:r>
              <a:rPr lang="en-U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78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Basic Biblical Doctrines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TRINITY</a:t>
            </a:r>
            <a:r>
              <a:rPr lang="en-US" sz="3200" dirty="0"/>
              <a:t> (</a:t>
            </a:r>
            <a:r>
              <a:rPr lang="en-US" sz="3200" i="1" dirty="0"/>
              <a:t>God Is</a:t>
            </a:r>
            <a:r>
              <a:rPr lang="en-US" sz="32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REVELATION</a:t>
            </a:r>
            <a:r>
              <a:rPr lang="en-US" sz="3200" dirty="0"/>
              <a:t> (</a:t>
            </a:r>
            <a:r>
              <a:rPr lang="en-US" sz="3200" i="1" dirty="0"/>
              <a:t>God speaks</a:t>
            </a:r>
            <a:r>
              <a:rPr lang="en-US" sz="32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CREATION</a:t>
            </a:r>
            <a:r>
              <a:rPr lang="en-US" sz="3200" dirty="0"/>
              <a:t> (</a:t>
            </a:r>
            <a:r>
              <a:rPr lang="en-US" sz="3200" i="1" dirty="0"/>
              <a:t>God Makes</a:t>
            </a:r>
            <a:r>
              <a:rPr lang="en-US" sz="32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IMAGE</a:t>
            </a:r>
            <a:r>
              <a:rPr lang="en-US" sz="3200" dirty="0"/>
              <a:t> (</a:t>
            </a:r>
            <a:r>
              <a:rPr lang="en-US" sz="3200" i="1" dirty="0"/>
              <a:t>God Reflected</a:t>
            </a:r>
            <a:r>
              <a:rPr lang="en-US" sz="3200" dirty="0"/>
              <a:t>)</a:t>
            </a:r>
            <a:endParaRPr lang="en-US" sz="3200" b="1" dirty="0"/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FALL</a:t>
            </a:r>
            <a:r>
              <a:rPr lang="en-US" sz="3200" dirty="0"/>
              <a:t> (</a:t>
            </a:r>
            <a:r>
              <a:rPr lang="en-US" sz="3200" i="1" dirty="0"/>
              <a:t>God Rejected</a:t>
            </a:r>
            <a:r>
              <a:rPr lang="en-US" sz="32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COVENANT</a:t>
            </a:r>
            <a:r>
              <a:rPr lang="en-US" sz="3200" dirty="0"/>
              <a:t> (</a:t>
            </a:r>
            <a:r>
              <a:rPr lang="en-US" sz="3200" i="1" dirty="0"/>
              <a:t>God Pursues</a:t>
            </a:r>
            <a:r>
              <a:rPr lang="en-US" sz="32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INCARNATION</a:t>
            </a:r>
            <a:r>
              <a:rPr lang="en-US" sz="3200" dirty="0"/>
              <a:t> (</a:t>
            </a:r>
            <a:r>
              <a:rPr lang="en-US" sz="3200" i="1" dirty="0"/>
              <a:t>God Comes</a:t>
            </a:r>
            <a:r>
              <a:rPr lang="en-US" sz="32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CROSS</a:t>
            </a:r>
            <a:r>
              <a:rPr lang="en-US" sz="3200" dirty="0"/>
              <a:t> (</a:t>
            </a:r>
            <a:r>
              <a:rPr lang="en-US" sz="3200" i="1" dirty="0"/>
              <a:t>God Dies</a:t>
            </a:r>
            <a:r>
              <a:rPr lang="en-US" sz="3200" dirty="0"/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RESURRECTION</a:t>
            </a:r>
            <a:r>
              <a:rPr lang="en-US" sz="3200" dirty="0"/>
              <a:t> (God Saves)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3200" b="1" dirty="0"/>
              <a:t>CHURCH</a:t>
            </a:r>
            <a:r>
              <a:rPr lang="en-US" sz="3200" dirty="0"/>
              <a:t> (</a:t>
            </a:r>
            <a:r>
              <a:rPr lang="en-US" sz="3200" i="1" dirty="0"/>
              <a:t>God Acts</a:t>
            </a:r>
            <a:r>
              <a:rPr lang="en-US" sz="3200" dirty="0"/>
              <a:t>)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sz="4400" b="1" dirty="0"/>
              <a:t>WORSHIP</a:t>
            </a:r>
            <a:r>
              <a:rPr lang="en-US" sz="4400" dirty="0"/>
              <a:t> (</a:t>
            </a:r>
            <a:r>
              <a:rPr lang="en-US" sz="4400" i="1" dirty="0"/>
              <a:t>God Praised</a:t>
            </a:r>
            <a:r>
              <a:rPr lang="en-US" sz="4400" dirty="0"/>
              <a:t>)</a:t>
            </a:r>
          </a:p>
          <a:p>
            <a:pPr marL="68580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0000"/>
                </a:solidFill>
              </a:rPr>
              <a:t>  </a:t>
            </a:r>
            <a:r>
              <a:rPr lang="en-US" sz="4400" b="1" dirty="0"/>
              <a:t>KINGDOM </a:t>
            </a:r>
            <a:r>
              <a:rPr lang="en-US" sz="4400" dirty="0"/>
              <a:t>(</a:t>
            </a:r>
            <a:r>
              <a:rPr lang="en-US" sz="4400" i="1" dirty="0"/>
              <a:t>God Reigns</a:t>
            </a:r>
            <a:r>
              <a:rPr lang="en-U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7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760D27-4B8A-4E7A-EB68-12A52365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1" y="515389"/>
            <a:ext cx="10989425" cy="5802284"/>
          </a:xfrm>
        </p:spPr>
        <p:txBody>
          <a:bodyPr>
            <a:normAutofit/>
          </a:bodyPr>
          <a:lstStyle/>
          <a:p>
            <a:r>
              <a:rPr lang="en-US" sz="4400" dirty="0"/>
              <a:t>Adult Sunday School in </a:t>
            </a:r>
            <a:r>
              <a:rPr lang="en-US" sz="4400" b="1" dirty="0"/>
              <a:t>February</a:t>
            </a:r>
          </a:p>
          <a:p>
            <a:endParaRPr lang="en-US" sz="4400" dirty="0"/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15491-8081-1DCD-95A8-3469B5987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00"/>
          <a:stretch/>
        </p:blipFill>
        <p:spPr>
          <a:xfrm>
            <a:off x="1316737" y="1537607"/>
            <a:ext cx="3577318" cy="428216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EF1728D-2750-708E-7A9E-9C1BAB1B0F8A}"/>
              </a:ext>
            </a:extLst>
          </p:cNvPr>
          <p:cNvGrpSpPr/>
          <p:nvPr/>
        </p:nvGrpSpPr>
        <p:grpSpPr>
          <a:xfrm>
            <a:off x="6180460" y="1575619"/>
            <a:ext cx="3769144" cy="4158431"/>
            <a:chOff x="6180460" y="1575619"/>
            <a:chExt cx="3769144" cy="4191000"/>
          </a:xfrm>
        </p:grpSpPr>
        <p:sp>
          <p:nvSpPr>
            <p:cNvPr id="23" name="Text Box 29">
              <a:extLst>
                <a:ext uri="{FF2B5EF4-FFF2-40B4-BE49-F238E27FC236}">
                  <a16:creationId xmlns:a16="http://schemas.microsoft.com/office/drawing/2014/main" id="{5FAB547D-D8A1-0061-1C37-A5F4C4D85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935" y="4811166"/>
              <a:ext cx="3487600" cy="5976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Church Membership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at GBC</a:t>
              </a:r>
              <a:endParaRPr lang="en-US" altLang="en-US" sz="2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6C11466C-B6DE-DA99-78F7-C012BFB31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551" y="4068265"/>
              <a:ext cx="3539129" cy="616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Following Christ together ...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one step at a time into ...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7ECE4485-8EBB-BF9A-0F64-49B403308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5026" y="2318421"/>
              <a:ext cx="3032068" cy="628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Steps of Faith</a:t>
              </a:r>
              <a:endParaRPr lang="en-US" altLang="en-US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id="{91A69A7F-9798-DDD0-13EA-11450C4D6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2584" y="2968966"/>
              <a:ext cx="3515246" cy="1006950"/>
              <a:chOff x="18385972" y="20316825"/>
              <a:chExt cx="3738483" cy="1146163"/>
            </a:xfrm>
          </p:grpSpPr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669186EF-AB74-2871-6A2F-AEC2A6C92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71922" y="20831175"/>
                <a:ext cx="1200071" cy="631813"/>
                <a:chOff x="20271922" y="20831175"/>
                <a:chExt cx="1200071" cy="631813"/>
              </a:xfrm>
            </p:grpSpPr>
            <p:graphicFrame>
              <p:nvGraphicFramePr>
                <p:cNvPr id="40" name="Object 39">
                  <a:extLst>
                    <a:ext uri="{FF2B5EF4-FFF2-40B4-BE49-F238E27FC236}">
                      <a16:creationId xmlns:a16="http://schemas.microsoft.com/office/drawing/2014/main" id="{76822985-FAC0-6A64-EE46-805B9DE4020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271922" y="20831175"/>
                <a:ext cx="1200071" cy="631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Bitmap Image" r:id="rId3" imgW="1343212" imgH="657317" progId="Paint.Picture">
                        <p:embed/>
                      </p:oleObj>
                    </mc:Choice>
                    <mc:Fallback>
                      <p:oleObj name="Bitmap Image" r:id="rId3" imgW="1343212" imgH="657317" progId="Paint.Picture">
                        <p:embed/>
                        <p:pic>
                          <p:nvPicPr>
                            <p:cNvPr id="40" name="Object 39">
                              <a:extLst>
                                <a:ext uri="{FF2B5EF4-FFF2-40B4-BE49-F238E27FC236}">
                                  <a16:creationId xmlns:a16="http://schemas.microsoft.com/office/drawing/2014/main" id="{76822985-FAC0-6A64-EE46-805B9DE4020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271922" y="20831175"/>
                              <a:ext cx="1200071" cy="631813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0" algn="in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CCCCCC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Text Box 35">
                  <a:extLst>
                    <a:ext uri="{FF2B5EF4-FFF2-40B4-BE49-F238E27FC236}">
                      <a16:creationId xmlns:a16="http://schemas.microsoft.com/office/drawing/2014/main" id="{3BA56801-F8BC-3ADB-A207-D3E29BA3A4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10123" y="21116052"/>
                  <a:ext cx="773647" cy="2210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195" tIns="36195" rIns="36195" bIns="361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36">
                <a:extLst>
                  <a:ext uri="{FF2B5EF4-FFF2-40B4-BE49-F238E27FC236}">
                    <a16:creationId xmlns:a16="http://schemas.microsoft.com/office/drawing/2014/main" id="{0665B5E2-956E-9F6E-1A17-379170F58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24147" y="20831175"/>
                <a:ext cx="1200071" cy="631813"/>
                <a:chOff x="19024147" y="20831175"/>
                <a:chExt cx="1200071" cy="631813"/>
              </a:xfrm>
            </p:grpSpPr>
            <p:graphicFrame>
              <p:nvGraphicFramePr>
                <p:cNvPr id="38" name="Object 37">
                  <a:extLst>
                    <a:ext uri="{FF2B5EF4-FFF2-40B4-BE49-F238E27FC236}">
                      <a16:creationId xmlns:a16="http://schemas.microsoft.com/office/drawing/2014/main" id="{6302292D-2E2A-498A-DF84-E33D99BF18C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024147" y="20831175"/>
                <a:ext cx="1200071" cy="631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Bitmap Image" r:id="rId5" imgW="1343212" imgH="657317" progId="Paint.Picture">
                        <p:embed/>
                      </p:oleObj>
                    </mc:Choice>
                    <mc:Fallback>
                      <p:oleObj name="Bitmap Image" r:id="rId5" imgW="1343212" imgH="657317" progId="Paint.Picture">
                        <p:embed/>
                        <p:pic>
                          <p:nvPicPr>
                            <p:cNvPr id="38" name="Object 37">
                              <a:extLst>
                                <a:ext uri="{FF2B5EF4-FFF2-40B4-BE49-F238E27FC236}">
                                  <a16:creationId xmlns:a16="http://schemas.microsoft.com/office/drawing/2014/main" id="{6302292D-2E2A-498A-DF84-E33D99BF18C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024147" y="20831175"/>
                              <a:ext cx="1200071" cy="631813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0" algn="in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CCCCCC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9" name="Text Box 38">
                  <a:extLst>
                    <a:ext uri="{FF2B5EF4-FFF2-40B4-BE49-F238E27FC236}">
                      <a16:creationId xmlns:a16="http://schemas.microsoft.com/office/drawing/2014/main" id="{CA99B39C-8246-708B-2200-95FC1408A1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62348" y="21116052"/>
                  <a:ext cx="773647" cy="2210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195" tIns="36195" rIns="36195" bIns="361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M</a:t>
                  </a:r>
                  <a:r>
                    <a:rPr kumimoji="0" lang="en-US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ember</a:t>
                  </a: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EE50D8D0-8BC6-D1A1-7D77-ED08EF9B4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62322" y="20316825"/>
                <a:ext cx="1200071" cy="631813"/>
                <a:chOff x="19662322" y="20316825"/>
                <a:chExt cx="1200071" cy="631813"/>
              </a:xfrm>
            </p:grpSpPr>
            <p:graphicFrame>
              <p:nvGraphicFramePr>
                <p:cNvPr id="36" name="Object 35">
                  <a:extLst>
                    <a:ext uri="{FF2B5EF4-FFF2-40B4-BE49-F238E27FC236}">
                      <a16:creationId xmlns:a16="http://schemas.microsoft.com/office/drawing/2014/main" id="{50D2B448-550B-D709-B5D4-0F36533FC8D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662322" y="20316825"/>
                <a:ext cx="1200071" cy="631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Bitmap Image" r:id="rId6" imgW="1343212" imgH="657317" progId="Paint.Picture">
                        <p:embed/>
                      </p:oleObj>
                    </mc:Choice>
                    <mc:Fallback>
                      <p:oleObj name="Bitmap Image" r:id="rId6" imgW="1343212" imgH="657317" progId="Paint.Picture">
                        <p:embed/>
                        <p:pic>
                          <p:nvPicPr>
                            <p:cNvPr id="36" name="Object 35">
                              <a:extLst>
                                <a:ext uri="{FF2B5EF4-FFF2-40B4-BE49-F238E27FC236}">
                                  <a16:creationId xmlns:a16="http://schemas.microsoft.com/office/drawing/2014/main" id="{50D2B448-550B-D709-B5D4-0F36533FC8D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62322" y="20316825"/>
                              <a:ext cx="1200071" cy="631813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0" algn="in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CCCCCC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Text Box 41">
                  <a:extLst>
                    <a:ext uri="{FF2B5EF4-FFF2-40B4-BE49-F238E27FC236}">
                      <a16:creationId xmlns:a16="http://schemas.microsoft.com/office/drawing/2014/main" id="{D8582F7B-71C4-A898-A246-245DC8072C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00523" y="20601702"/>
                  <a:ext cx="773647" cy="2210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195" tIns="36195" rIns="36195" bIns="361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42">
                <a:extLst>
                  <a:ext uri="{FF2B5EF4-FFF2-40B4-BE49-F238E27FC236}">
                    <a16:creationId xmlns:a16="http://schemas.microsoft.com/office/drawing/2014/main" id="{13EBE776-CEB4-0A3C-37B7-11A31D3AF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85972" y="20316825"/>
                <a:ext cx="1200071" cy="631813"/>
                <a:chOff x="18385972" y="20316825"/>
                <a:chExt cx="1200071" cy="631813"/>
              </a:xfrm>
            </p:grpSpPr>
            <p:graphicFrame>
              <p:nvGraphicFramePr>
                <p:cNvPr id="34" name="Object 33">
                  <a:extLst>
                    <a:ext uri="{FF2B5EF4-FFF2-40B4-BE49-F238E27FC236}">
                      <a16:creationId xmlns:a16="http://schemas.microsoft.com/office/drawing/2014/main" id="{D3AB9F21-B37A-E038-0AB2-857AFAC7805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8385972" y="20316825"/>
                <a:ext cx="1200071" cy="631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Bitmap Image" r:id="rId7" imgW="1343212" imgH="657317" progId="Paint.Picture">
                        <p:embed/>
                      </p:oleObj>
                    </mc:Choice>
                    <mc:Fallback>
                      <p:oleObj name="Bitmap Image" r:id="rId7" imgW="1343212" imgH="657317" progId="Paint.Picture">
                        <p:embed/>
                        <p:pic>
                          <p:nvPicPr>
                            <p:cNvPr id="34" name="Object 33">
                              <a:extLst>
                                <a:ext uri="{FF2B5EF4-FFF2-40B4-BE49-F238E27FC236}">
                                  <a16:creationId xmlns:a16="http://schemas.microsoft.com/office/drawing/2014/main" id="{D3AB9F21-B37A-E038-0AB2-857AFAC7805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385972" y="20316825"/>
                              <a:ext cx="1200071" cy="631813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0" algn="in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CCCCCC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44">
                  <a:extLst>
                    <a:ext uri="{FF2B5EF4-FFF2-40B4-BE49-F238E27FC236}">
                      <a16:creationId xmlns:a16="http://schemas.microsoft.com/office/drawing/2014/main" id="{DEFC1AC5-2A1E-DA35-6C7E-B16CB4E73E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24173" y="20601702"/>
                  <a:ext cx="773647" cy="2210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195" tIns="36195" rIns="36195" bIns="361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M</a:t>
                  </a:r>
                  <a:r>
                    <a:rPr kumimoji="0" lang="en-US" alt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ultitude</a:t>
                  </a: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45">
                <a:extLst>
                  <a:ext uri="{FF2B5EF4-FFF2-40B4-BE49-F238E27FC236}">
                    <a16:creationId xmlns:a16="http://schemas.microsoft.com/office/drawing/2014/main" id="{BCB81A11-89D6-1754-9B89-56411D159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24384" y="20316825"/>
                <a:ext cx="1200071" cy="631813"/>
                <a:chOff x="20924384" y="20316825"/>
                <a:chExt cx="1200071" cy="631813"/>
              </a:xfrm>
            </p:grpSpPr>
            <p:graphicFrame>
              <p:nvGraphicFramePr>
                <p:cNvPr id="32" name="Object 31">
                  <a:extLst>
                    <a:ext uri="{FF2B5EF4-FFF2-40B4-BE49-F238E27FC236}">
                      <a16:creationId xmlns:a16="http://schemas.microsoft.com/office/drawing/2014/main" id="{BAD5D00B-B9F8-5713-D112-753C5D0D0BF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924384" y="20316825"/>
                <a:ext cx="1200071" cy="6318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Bitmap Image" r:id="rId8" imgW="1343212" imgH="657317" progId="Paint.Picture">
                        <p:embed/>
                      </p:oleObj>
                    </mc:Choice>
                    <mc:Fallback>
                      <p:oleObj name="Bitmap Image" r:id="rId8" imgW="1343212" imgH="657317" progId="Paint.Picture">
                        <p:embed/>
                        <p:pic>
                          <p:nvPicPr>
                            <p:cNvPr id="32" name="Object 31">
                              <a:extLst>
                                <a:ext uri="{FF2B5EF4-FFF2-40B4-BE49-F238E27FC236}">
                                  <a16:creationId xmlns:a16="http://schemas.microsoft.com/office/drawing/2014/main" id="{BAD5D00B-B9F8-5713-D112-753C5D0D0BF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24384" y="20316825"/>
                              <a:ext cx="1200071" cy="631813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0" algn="in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CCCCCC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Text Box 47">
                  <a:extLst>
                    <a:ext uri="{FF2B5EF4-FFF2-40B4-BE49-F238E27FC236}">
                      <a16:creationId xmlns:a16="http://schemas.microsoft.com/office/drawing/2014/main" id="{D94C4529-8442-950C-F33E-97817B7BD6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62585" y="20601702"/>
                  <a:ext cx="773647" cy="2210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195" tIns="36195" rIns="36195" bIns="361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134B9A-1502-980C-4E42-47C545CB7D9D}"/>
                </a:ext>
              </a:extLst>
            </p:cNvPr>
            <p:cNvSpPr/>
            <p:nvPr/>
          </p:nvSpPr>
          <p:spPr>
            <a:xfrm>
              <a:off x="6180460" y="1575619"/>
              <a:ext cx="3769144" cy="419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138E55-D0C1-A0CD-073A-EFA7DEE5CFFB}"/>
                </a:ext>
              </a:extLst>
            </p:cNvPr>
            <p:cNvSpPr txBox="1"/>
            <p:nvPr/>
          </p:nvSpPr>
          <p:spPr>
            <a:xfrm>
              <a:off x="6672323" y="1795300"/>
              <a:ext cx="2657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Week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8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0DA3E-2E88-4E93-20F2-A73A245C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B3EBE5-C77D-5173-4CF9-773D39B6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4800" b="1" dirty="0"/>
              <a:t>Worship</a:t>
            </a:r>
            <a:r>
              <a:rPr lang="en-US" sz="4400" dirty="0"/>
              <a:t> 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FF0000"/>
                </a:solidFill>
              </a:rPr>
              <a:t>Psalm 29:2  </a:t>
            </a:r>
            <a:r>
              <a:rPr lang="en-US" sz="4400" i="1" dirty="0">
                <a:solidFill>
                  <a:srgbClr val="292F33"/>
                </a:solidFill>
              </a:rPr>
              <a:t>Give to the LORD the </a:t>
            </a:r>
            <a:r>
              <a:rPr lang="en-US" sz="4400" b="1" dirty="0">
                <a:solidFill>
                  <a:srgbClr val="292F33"/>
                </a:solidFill>
              </a:rPr>
              <a:t>glory</a:t>
            </a:r>
            <a:r>
              <a:rPr lang="en-US" sz="4400" dirty="0">
                <a:solidFill>
                  <a:srgbClr val="292F33"/>
                </a:solidFill>
              </a:rPr>
              <a:t> </a:t>
            </a:r>
            <a:r>
              <a:rPr lang="en-US" sz="4400" i="1" dirty="0">
                <a:solidFill>
                  <a:srgbClr val="292F33"/>
                </a:solidFill>
              </a:rPr>
              <a:t>due His </a:t>
            </a:r>
            <a:r>
              <a:rPr lang="en-US" sz="4400" i="1" spc="-150" dirty="0">
                <a:solidFill>
                  <a:srgbClr val="292F33"/>
                </a:solidFill>
              </a:rPr>
              <a:t>name;</a:t>
            </a:r>
            <a:r>
              <a:rPr lang="en-US" sz="4400" spc="-150" dirty="0">
                <a:solidFill>
                  <a:srgbClr val="292F33"/>
                </a:solidFill>
              </a:rPr>
              <a:t> </a:t>
            </a:r>
            <a:r>
              <a:rPr lang="en-US" sz="4400" b="1" spc="-150" dirty="0">
                <a:solidFill>
                  <a:srgbClr val="292F33"/>
                </a:solidFill>
              </a:rPr>
              <a:t>Worship</a:t>
            </a:r>
            <a:r>
              <a:rPr lang="en-US" sz="4400" spc="-150" dirty="0">
                <a:solidFill>
                  <a:srgbClr val="292F33"/>
                </a:solidFill>
              </a:rPr>
              <a:t> </a:t>
            </a:r>
            <a:r>
              <a:rPr lang="en-US" sz="4400" i="1" spc="-150" dirty="0">
                <a:solidFill>
                  <a:srgbClr val="292F33"/>
                </a:solidFill>
              </a:rPr>
              <a:t>the LORD in the beauty of holiness</a:t>
            </a:r>
            <a:r>
              <a:rPr lang="en-US" sz="4400" spc="-150" dirty="0">
                <a:solidFill>
                  <a:srgbClr val="292F33"/>
                </a:solidFill>
              </a:rPr>
              <a:t>. 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4400" dirty="0">
                <a:solidFill>
                  <a:srgbClr val="292F33"/>
                </a:solidFill>
              </a:rPr>
              <a:t>- Love in action. </a:t>
            </a:r>
          </a:p>
          <a:p>
            <a:pPr algn="l">
              <a:lnSpc>
                <a:spcPct val="95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en-US" sz="4400" dirty="0">
                <a:solidFill>
                  <a:srgbClr val="292F33"/>
                </a:solidFill>
              </a:rPr>
              <a:t>- Attitudes and activities of an awestruck and 	adoring heart.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US" sz="4400" dirty="0"/>
              <a:t>- One way to get a </a:t>
            </a:r>
            <a:r>
              <a:rPr lang="en-US" sz="4400" b="1" dirty="0"/>
              <a:t>bird's-eye view of the Bible.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4400" spc="-300" dirty="0"/>
              <a:t>(</a:t>
            </a:r>
            <a:r>
              <a:rPr lang="en-US" sz="4400" i="1" spc="-300" dirty="0"/>
              <a:t>warfare, leaders, covenants, prophecies, flow of history</a:t>
            </a:r>
            <a:r>
              <a:rPr lang="en-US" sz="4400" spc="-300" dirty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77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846D-1F8C-029F-2AB3-49B954DE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E60670-BBE7-DADF-832D-A8F892E66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r>
              <a:rPr lang="en-US" sz="4400" b="1" dirty="0"/>
              <a:t>Worship PLACES </a:t>
            </a:r>
            <a:r>
              <a:rPr lang="en-US" sz="4400" dirty="0"/>
              <a:t>- </a:t>
            </a:r>
            <a:r>
              <a:rPr lang="en-US" sz="4400" b="1" dirty="0">
                <a:solidFill>
                  <a:srgbClr val="00B050"/>
                </a:solidFill>
              </a:rPr>
              <a:t>John 4</a:t>
            </a:r>
            <a:endParaRPr lang="en-US" sz="4400" dirty="0">
              <a:solidFill>
                <a:srgbClr val="00B05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i="1" dirty="0"/>
              <a:t>altars, mountains, tabernacle, temple,</a:t>
            </a:r>
          </a:p>
          <a:p>
            <a:pPr algn="l"/>
            <a:r>
              <a:rPr lang="en-US" sz="4400" i="1" dirty="0"/>
              <a:t>	homes, outdoors, internalized, heaven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21</a:t>
            </a:r>
            <a:r>
              <a:rPr lang="en-US" sz="4400" dirty="0"/>
              <a:t>) not limited to a particular place.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22</a:t>
            </a:r>
            <a:r>
              <a:rPr lang="en-US" sz="4400" dirty="0"/>
              <a:t>) </a:t>
            </a:r>
            <a:r>
              <a:rPr lang="en-US" sz="4400" spc="-70" dirty="0"/>
              <a:t>does not bypass knowledge or the intellect.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23</a:t>
            </a:r>
            <a:r>
              <a:rPr lang="en-US" sz="4400" dirty="0"/>
              <a:t>) involves spirit (</a:t>
            </a:r>
            <a:r>
              <a:rPr lang="en-US" sz="4400" i="1" dirty="0"/>
              <a:t>heart-level enthusiasm</a:t>
            </a:r>
            <a:r>
              <a:rPr lang="en-US" sz="4400" dirty="0"/>
              <a:t>) and 	truth (</a:t>
            </a:r>
            <a:r>
              <a:rPr lang="en-US" sz="4400" i="1" dirty="0"/>
              <a:t>biblical absolutes</a:t>
            </a:r>
            <a:r>
              <a:rPr lang="en-US" sz="4400" dirty="0"/>
              <a:t>).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23</a:t>
            </a:r>
            <a:r>
              <a:rPr lang="en-US" sz="4400" dirty="0"/>
              <a:t>) the Father seeks worship.</a:t>
            </a:r>
          </a:p>
          <a:p>
            <a:pPr algn="l"/>
            <a:endParaRPr lang="en-US" sz="4400" dirty="0">
              <a:solidFill>
                <a:srgbClr val="292F33"/>
              </a:solidFill>
            </a:endParaRP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25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77013-96BA-F678-9AF5-2A2A7E9C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0DA14E-B9C2-942B-F3BC-E8E41A289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Isa 66:1  </a:t>
            </a:r>
            <a:r>
              <a:rPr lang="en-US" sz="4400" dirty="0"/>
              <a:t>Thus says the LORD: "Heaven is My throne, and earth is My footstool. Where is the house that you will build Me? And where is the place of My rest?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Isa 66:2  </a:t>
            </a:r>
            <a:r>
              <a:rPr lang="en-US" sz="4400" dirty="0"/>
              <a:t>For all those things My hand has made, and all those things exist," says the LORD. "But on this one will I look: On him who is poor and of a contrite spirit, and who trembles at My word.”</a:t>
            </a:r>
            <a:endParaRPr lang="en-US" sz="4400" dirty="0">
              <a:solidFill>
                <a:srgbClr val="292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8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BBCD0-70FC-A53E-EF19-0110DC80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840E5A-7A35-90BB-8C2A-CB6C5978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r>
              <a:rPr lang="en-US" sz="4400" b="1" dirty="0"/>
              <a:t>Worship</a:t>
            </a:r>
            <a:r>
              <a:rPr lang="en-US" sz="4400" dirty="0"/>
              <a:t> </a:t>
            </a:r>
            <a:r>
              <a:rPr lang="en-US" sz="4400" b="1" dirty="0"/>
              <a:t>PARTICIPANTS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00B050"/>
                </a:solidFill>
              </a:rPr>
              <a:t>Psalm 148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b="1" dirty="0"/>
              <a:t> </a:t>
            </a:r>
            <a:r>
              <a:rPr lang="en-US" sz="4400" dirty="0"/>
              <a:t>angels, all creatures &amp; creation, individuals, 	</a:t>
            </a:r>
            <a:r>
              <a:rPr lang="en-US" sz="4400" spc="-100" dirty="0"/>
              <a:t>families, nations, international (</a:t>
            </a:r>
            <a:r>
              <a:rPr lang="en-US" sz="4400" b="1" spc="-100" dirty="0">
                <a:solidFill>
                  <a:srgbClr val="FF0000"/>
                </a:solidFill>
              </a:rPr>
              <a:t>Mk 10:13-15</a:t>
            </a:r>
            <a:r>
              <a:rPr lang="en-US" sz="4400" spc="-100" dirty="0"/>
              <a:t>)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13</a:t>
            </a:r>
            <a:r>
              <a:rPr lang="en-US" sz="2800" dirty="0"/>
              <a:t>  They brought little children to Him, that He might touch them; but the disciples rebuked those who brought </a:t>
            </a:r>
            <a:r>
              <a:rPr lang="en-US" sz="2800" i="1" dirty="0"/>
              <a:t>them.</a:t>
            </a:r>
            <a:r>
              <a:rPr lang="en-US" sz="2800" dirty="0"/>
              <a:t> 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14</a:t>
            </a:r>
            <a:r>
              <a:rPr lang="en-US" sz="2800" dirty="0"/>
              <a:t>  When Jesus saw </a:t>
            </a:r>
            <a:r>
              <a:rPr lang="en-US" sz="2800" i="1" dirty="0"/>
              <a:t>it,</a:t>
            </a:r>
            <a:r>
              <a:rPr lang="en-US" sz="2800" dirty="0"/>
              <a:t> He was greatly displeased and said to them, "Let the little children come to Me, and do not forbid them; for of such is the kingdom of God. 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15</a:t>
            </a:r>
            <a:r>
              <a:rPr lang="en-US" sz="2800" dirty="0"/>
              <a:t>  Assuredly, I say to you, whoever does not receive the kingdom of God as a little child will by no means enter it." 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16</a:t>
            </a:r>
            <a:r>
              <a:rPr lang="en-US" sz="2800" dirty="0"/>
              <a:t>  And He took them up in His arms, laid </a:t>
            </a:r>
            <a:r>
              <a:rPr lang="en-US" sz="2800" i="1" dirty="0"/>
              <a:t>His</a:t>
            </a:r>
            <a:r>
              <a:rPr lang="en-US" sz="2800" dirty="0"/>
              <a:t> hands on them, and blessed them. </a:t>
            </a:r>
          </a:p>
        </p:txBody>
      </p:sp>
    </p:spTree>
    <p:extLst>
      <p:ext uri="{BB962C8B-B14F-4D97-AF65-F5344CB8AC3E}">
        <p14:creationId xmlns:p14="http://schemas.microsoft.com/office/powerpoint/2010/main" val="1428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8E38-F394-1647-97EF-18B34F2EA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A083C0-E79F-99D6-FECE-877EF4A5D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r>
              <a:rPr lang="en-US" sz="4400" b="1" dirty="0"/>
              <a:t>Worship’s</a:t>
            </a:r>
            <a:r>
              <a:rPr lang="en-US" sz="4400" dirty="0"/>
              <a:t> </a:t>
            </a:r>
            <a:r>
              <a:rPr lang="en-US" sz="4400" b="1" dirty="0"/>
              <a:t>PURPOSE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00B050"/>
                </a:solidFill>
              </a:rPr>
              <a:t>Romans 11:36-12:2 </a:t>
            </a:r>
          </a:p>
          <a:p>
            <a:pPr algn="l">
              <a:tabLst>
                <a:tab pos="457200" algn="l"/>
              </a:tabLst>
            </a:pPr>
            <a:r>
              <a:rPr lang="en-US" sz="4400" spc="-150" dirty="0"/>
              <a:t>(</a:t>
            </a:r>
            <a:r>
              <a:rPr lang="en-US" sz="4400" b="1" spc="-150" dirty="0">
                <a:solidFill>
                  <a:srgbClr val="FF0000"/>
                </a:solidFill>
              </a:rPr>
              <a:t>33-35</a:t>
            </a:r>
            <a:r>
              <a:rPr lang="en-US" sz="4400" spc="-150" dirty="0"/>
              <a:t>) </a:t>
            </a:r>
            <a:r>
              <a:rPr lang="en-US" sz="4400" b="1" spc="-150" dirty="0"/>
              <a:t>Humble</a:t>
            </a:r>
            <a:r>
              <a:rPr lang="en-US" sz="4400" spc="-150" dirty="0"/>
              <a:t> worshipers (</a:t>
            </a:r>
            <a:r>
              <a:rPr lang="en-US" sz="4400" b="1" spc="-150" dirty="0">
                <a:solidFill>
                  <a:srgbClr val="FF0000"/>
                </a:solidFill>
              </a:rPr>
              <a:t>Job 40:3-5; Lk 18:9-14; 	Rev 1:17</a:t>
            </a:r>
            <a:r>
              <a:rPr lang="en-US" sz="4400" spc="-150" dirty="0"/>
              <a:t>).</a:t>
            </a:r>
          </a:p>
          <a:p>
            <a:pPr algn="l">
              <a:tabLst>
                <a:tab pos="457200" algn="l"/>
              </a:tabLst>
            </a:pPr>
            <a:r>
              <a:rPr lang="en-US" sz="4400" spc="-180" dirty="0"/>
              <a:t>(</a:t>
            </a:r>
            <a:r>
              <a:rPr lang="en-US" sz="4400" b="1" spc="-180" dirty="0">
                <a:solidFill>
                  <a:srgbClr val="FF0000"/>
                </a:solidFill>
              </a:rPr>
              <a:t>36</a:t>
            </a:r>
            <a:r>
              <a:rPr lang="en-US" sz="4400" spc="-180" dirty="0"/>
              <a:t>) Assign </a:t>
            </a:r>
            <a:r>
              <a:rPr lang="en-US" sz="4400" b="1" spc="-180" dirty="0"/>
              <a:t>glory</a:t>
            </a:r>
            <a:r>
              <a:rPr lang="en-US" sz="4400" spc="-180" dirty="0"/>
              <a:t> (</a:t>
            </a:r>
            <a:r>
              <a:rPr lang="en-US" sz="4400" i="1" spc="-180" dirty="0"/>
              <a:t>weight, importance </a:t>
            </a:r>
            <a:r>
              <a:rPr lang="en-US" sz="4400" spc="-180" dirty="0"/>
              <a:t>- </a:t>
            </a:r>
            <a:r>
              <a:rPr lang="en-US" sz="4400" b="1" spc="-180" dirty="0">
                <a:solidFill>
                  <a:srgbClr val="FF0000"/>
                </a:solidFill>
              </a:rPr>
              <a:t>Rev 4:10,11</a:t>
            </a:r>
            <a:r>
              <a:rPr lang="en-US" sz="4400" spc="-180" dirty="0"/>
              <a:t>).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12:1</a:t>
            </a:r>
            <a:r>
              <a:rPr lang="en-US" sz="4400" dirty="0"/>
              <a:t>) Invite </a:t>
            </a:r>
            <a:r>
              <a:rPr lang="en-US" sz="4400" b="1" dirty="0"/>
              <a:t>sacrifice </a:t>
            </a:r>
            <a:r>
              <a:rPr lang="en-US" sz="4400" spc="-300" dirty="0"/>
              <a:t>(</a:t>
            </a:r>
            <a:r>
              <a:rPr lang="en-US" sz="4400" b="1" spc="-300" dirty="0">
                <a:solidFill>
                  <a:srgbClr val="FF0000"/>
                </a:solidFill>
              </a:rPr>
              <a:t>II Sam 24:24</a:t>
            </a:r>
            <a:r>
              <a:rPr lang="en-US" sz="4400" b="0" i="0" u="none" strike="noStrike" spc="-300" baseline="0" dirty="0">
                <a:solidFill>
                  <a:srgbClr val="292F33"/>
                </a:solidFill>
              </a:rPr>
              <a:t> - David; </a:t>
            </a:r>
            <a:r>
              <a:rPr lang="en-US" sz="4400" b="1" spc="-300" dirty="0">
                <a:solidFill>
                  <a:srgbClr val="FF0000"/>
                </a:solidFill>
              </a:rPr>
              <a:t>Mt 2:11</a:t>
            </a:r>
            <a:r>
              <a:rPr lang="en-US" sz="4400" spc="-300" dirty="0">
                <a:solidFill>
                  <a:srgbClr val="292F33"/>
                </a:solidFill>
              </a:rPr>
              <a:t>  </a:t>
            </a:r>
            <a:r>
              <a:rPr lang="en-US" sz="4400" dirty="0">
                <a:solidFill>
                  <a:srgbClr val="292F33"/>
                </a:solidFill>
              </a:rPr>
              <a:t>	Magi; </a:t>
            </a:r>
            <a:r>
              <a:rPr lang="en-US" sz="4400" b="1" dirty="0">
                <a:solidFill>
                  <a:srgbClr val="FF0000"/>
                </a:solidFill>
              </a:rPr>
              <a:t>Lk 21:1-4 </a:t>
            </a:r>
            <a:r>
              <a:rPr lang="en-US" sz="4400" dirty="0">
                <a:solidFill>
                  <a:srgbClr val="292F33"/>
                </a:solidFill>
              </a:rPr>
              <a:t>- Widow; </a:t>
            </a:r>
            <a:r>
              <a:rPr lang="en-US" sz="4400" b="1" i="0" u="none" strike="noStrike" baseline="0" dirty="0">
                <a:solidFill>
                  <a:srgbClr val="FF0000"/>
                </a:solidFill>
              </a:rPr>
              <a:t>John 12:3 </a:t>
            </a:r>
            <a:r>
              <a:rPr lang="en-US" sz="4400" i="0" u="none" strike="noStrike" baseline="0" dirty="0"/>
              <a:t>-</a:t>
            </a:r>
            <a:r>
              <a:rPr lang="en-US" sz="44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4400" b="0" i="0" u="none" strike="noStrike" baseline="0" dirty="0">
                <a:solidFill>
                  <a:srgbClr val="292F33"/>
                </a:solidFill>
              </a:rPr>
              <a:t>Mary; 	</a:t>
            </a:r>
            <a:r>
              <a:rPr lang="en-US" sz="4400" b="1" i="0" u="none" strike="noStrike" baseline="0" dirty="0">
                <a:solidFill>
                  <a:srgbClr val="FF0000"/>
                </a:solidFill>
              </a:rPr>
              <a:t>II Tim 4:6 </a:t>
            </a:r>
            <a:r>
              <a:rPr lang="en-US" sz="4400" i="0" u="none" strike="noStrike" baseline="0" dirty="0"/>
              <a:t>-</a:t>
            </a:r>
            <a:r>
              <a:rPr lang="en-US" sz="44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4400" b="0" i="0" u="none" strike="noStrike" baseline="0" dirty="0">
                <a:solidFill>
                  <a:srgbClr val="292F33"/>
                </a:solidFill>
              </a:rPr>
              <a:t>Paul)</a:t>
            </a:r>
          </a:p>
          <a:p>
            <a:pPr algn="l"/>
            <a:r>
              <a:rPr lang="en-US" sz="4400" dirty="0">
                <a:solidFill>
                  <a:srgbClr val="292F33"/>
                </a:solidFill>
              </a:rPr>
              <a:t>(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292F33"/>
                </a:solidFill>
              </a:rPr>
              <a:t>) </a:t>
            </a:r>
            <a:r>
              <a:rPr lang="en-US" sz="4400" b="1" dirty="0">
                <a:solidFill>
                  <a:srgbClr val="292F33"/>
                </a:solidFill>
              </a:rPr>
              <a:t>Transform</a:t>
            </a:r>
            <a:r>
              <a:rPr lang="en-US" sz="4400" dirty="0">
                <a:solidFill>
                  <a:srgbClr val="292F33"/>
                </a:solidFill>
              </a:rPr>
              <a:t> worshipers (Abram; Jacob; Saul)</a:t>
            </a:r>
            <a:endParaRPr lang="en-US" sz="4400" b="0" i="0" u="none" strike="noStrike" baseline="0" dirty="0">
              <a:solidFill>
                <a:srgbClr val="292F33"/>
              </a:solidFill>
            </a:endParaRP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2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DB83-F69C-902B-E489-E4AF1ED4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2E55A8-3B78-9EE0-4EF7-A5107AC3D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r>
              <a:rPr lang="en-US" sz="4400" b="1" dirty="0"/>
              <a:t>Worship</a:t>
            </a:r>
            <a:r>
              <a:rPr lang="en-US" sz="4400" dirty="0"/>
              <a:t> </a:t>
            </a:r>
            <a:r>
              <a:rPr lang="en-US" sz="4400" b="1" dirty="0"/>
              <a:t>PATTERNS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00B050"/>
                </a:solidFill>
              </a:rPr>
              <a:t>Hebrews 13:15,16 </a:t>
            </a:r>
          </a:p>
          <a:p>
            <a:pPr marL="571500" indent="-571500" algn="l">
              <a:buFont typeface="Wingdings" panose="05000000000000000000" pitchFamily="2" charset="2"/>
              <a:buChar char="Ø"/>
              <a:tabLst>
                <a:tab pos="522288" algn="l"/>
              </a:tabLst>
            </a:pPr>
            <a:r>
              <a:rPr lang="en-US" sz="4400" i="1" dirty="0"/>
              <a:t>feasts, celebrations, journeys, blood, coins,</a:t>
            </a:r>
          </a:p>
          <a:p>
            <a:pPr algn="l">
              <a:tabLst>
                <a:tab pos="522288" algn="l"/>
              </a:tabLst>
            </a:pPr>
            <a:r>
              <a:rPr lang="en-US" sz="4400" i="1" dirty="0"/>
              <a:t>	vocal, instrumental, physical </a:t>
            </a:r>
            <a:r>
              <a:rPr lang="en-US" sz="2800" i="1" dirty="0"/>
              <a:t>(dancing, bowing, doing)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15</a:t>
            </a:r>
            <a:r>
              <a:rPr lang="en-US" sz="4400" dirty="0"/>
              <a:t>) Giving consistent sacrificial praise to God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15</a:t>
            </a:r>
            <a:r>
              <a:rPr lang="en-US" sz="4400" dirty="0"/>
              <a:t>) Giving thanks to God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16</a:t>
            </a:r>
            <a:r>
              <a:rPr lang="en-US" sz="4400" dirty="0"/>
              <a:t>) Doing good and sharing</a:t>
            </a:r>
          </a:p>
          <a:p>
            <a:pPr algn="l">
              <a:tabLst>
                <a:tab pos="522288" algn="l"/>
              </a:tabLst>
            </a:pPr>
            <a:endParaRPr lang="en-US" sz="2800" dirty="0"/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02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0EF6-BF4C-DD64-4027-7FCF0E3B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8170E2-3B1A-8228-C02A-6D35BFB27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73529"/>
            <a:ext cx="10956471" cy="5943600"/>
          </a:xfrm>
        </p:spPr>
        <p:txBody>
          <a:bodyPr>
            <a:noAutofit/>
          </a:bodyPr>
          <a:lstStyle/>
          <a:p>
            <a:r>
              <a:rPr lang="en-US" sz="4400" b="1" dirty="0"/>
              <a:t>Worship</a:t>
            </a:r>
            <a:r>
              <a:rPr lang="en-US" sz="4400" dirty="0"/>
              <a:t> </a:t>
            </a:r>
            <a:r>
              <a:rPr lang="en-US" sz="4400" b="1" dirty="0"/>
              <a:t>PERVERTED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00B050"/>
                </a:solidFill>
              </a:rPr>
              <a:t>Matthew 4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i="1" dirty="0"/>
              <a:t>self-centered</a:t>
            </a:r>
            <a:r>
              <a:rPr lang="en-US" sz="4400" dirty="0"/>
              <a:t> (</a:t>
            </a:r>
            <a:r>
              <a:rPr lang="en-US" sz="4400" b="1" dirty="0">
                <a:solidFill>
                  <a:srgbClr val="FF0000"/>
                </a:solidFill>
              </a:rPr>
              <a:t>Gen 3</a:t>
            </a:r>
            <a:r>
              <a:rPr lang="en-US" sz="4400" dirty="0"/>
              <a:t> - Cain &amp; Abel),</a:t>
            </a:r>
            <a:r>
              <a:rPr lang="en-US" sz="4400" b="1" dirty="0"/>
              <a:t> </a:t>
            </a:r>
            <a:r>
              <a:rPr lang="en-US" sz="4400" i="1" dirty="0">
                <a:solidFill>
                  <a:srgbClr val="292F33"/>
                </a:solidFill>
              </a:rPr>
              <a:t>idolatry,</a:t>
            </a:r>
          </a:p>
          <a:p>
            <a:pPr algn="l">
              <a:spcBef>
                <a:spcPts val="0"/>
              </a:spcBef>
            </a:pPr>
            <a:r>
              <a:rPr lang="en-US" sz="4400" i="1" dirty="0">
                <a:solidFill>
                  <a:srgbClr val="292F33"/>
                </a:solidFill>
              </a:rPr>
              <a:t> 	hypocrisy, dead orthodoxy </a:t>
            </a:r>
            <a:r>
              <a:rPr lang="en-US" sz="4400" dirty="0">
                <a:solidFill>
                  <a:srgbClr val="292F33"/>
                </a:solidFill>
              </a:rPr>
              <a:t>- </a:t>
            </a:r>
            <a:r>
              <a:rPr lang="en-US" sz="4400" b="1" dirty="0">
                <a:solidFill>
                  <a:srgbClr val="FF0000"/>
                </a:solidFill>
              </a:rPr>
              <a:t>Mt 15:7-9</a:t>
            </a:r>
            <a:r>
              <a:rPr lang="en-US" sz="4400" dirty="0">
                <a:solidFill>
                  <a:srgbClr val="292F33"/>
                </a:solidFill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en-US" sz="4400" dirty="0">
                <a:solidFill>
                  <a:srgbClr val="292F33"/>
                </a:solidFill>
              </a:rPr>
              <a:t> 	</a:t>
            </a:r>
            <a:r>
              <a:rPr lang="en-US" sz="4400" i="1" dirty="0">
                <a:solidFill>
                  <a:srgbClr val="292F33"/>
                </a:solidFill>
              </a:rPr>
              <a:t>ungoverned emotions </a:t>
            </a:r>
            <a:r>
              <a:rPr lang="en-US" sz="4400" dirty="0">
                <a:solidFill>
                  <a:srgbClr val="292F33"/>
                </a:solidFill>
              </a:rPr>
              <a:t>- </a:t>
            </a:r>
            <a:r>
              <a:rPr lang="en-US" sz="4400" b="1" dirty="0">
                <a:solidFill>
                  <a:srgbClr val="FF0000"/>
                </a:solidFill>
              </a:rPr>
              <a:t>I Cor 14:23-25</a:t>
            </a:r>
            <a:endParaRPr lang="en-US" sz="4400" dirty="0">
              <a:solidFill>
                <a:srgbClr val="292F33"/>
              </a:solidFill>
            </a:endParaRP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</a:t>
            </a:r>
            <a:r>
              <a:rPr lang="en-US" sz="4400" dirty="0"/>
              <a:t>) Worship includes </a:t>
            </a:r>
            <a:r>
              <a:rPr lang="en-US" sz="4400" b="1" dirty="0"/>
              <a:t>spiritual warfare</a:t>
            </a:r>
            <a:r>
              <a:rPr lang="en-US" sz="4400" dirty="0"/>
              <a:t>.</a:t>
            </a:r>
          </a:p>
          <a:p>
            <a:pPr algn="l"/>
            <a:r>
              <a:rPr lang="en-US" sz="4400" spc="-50" dirty="0"/>
              <a:t>(</a:t>
            </a:r>
            <a:r>
              <a:rPr lang="en-US" sz="4400" b="1" spc="-50" dirty="0">
                <a:solidFill>
                  <a:srgbClr val="FF0000"/>
                </a:solidFill>
              </a:rPr>
              <a:t>8,9</a:t>
            </a:r>
            <a:r>
              <a:rPr lang="en-US" sz="4400" spc="-50" dirty="0"/>
              <a:t>) Satan invites worship tied to </a:t>
            </a:r>
            <a:r>
              <a:rPr lang="en-US" sz="4400" b="1" spc="-150" dirty="0"/>
              <a:t>earthly</a:t>
            </a:r>
            <a:r>
              <a:rPr lang="en-US" sz="4400" spc="-50" dirty="0"/>
              <a:t> glories.</a:t>
            </a:r>
          </a:p>
          <a:p>
            <a:pPr algn="l"/>
            <a:r>
              <a:rPr lang="en-US" sz="4400" spc="-30" dirty="0"/>
              <a:t>(</a:t>
            </a:r>
            <a:r>
              <a:rPr lang="en-US" sz="4400" b="1" spc="-30" dirty="0">
                <a:solidFill>
                  <a:srgbClr val="FF0000"/>
                </a:solidFill>
              </a:rPr>
              <a:t>10</a:t>
            </a:r>
            <a:r>
              <a:rPr lang="en-US" sz="4400" spc="-30" dirty="0"/>
              <a:t>) Jesus describes worship that is Bible-based</a:t>
            </a:r>
            <a:r>
              <a:rPr lang="en-US" sz="4400" dirty="0"/>
              <a:t>, 	God-focused, and service-oriented.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82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725" y="381000"/>
            <a:ext cx="10937965" cy="6096000"/>
          </a:xfrm>
        </p:spPr>
        <p:txBody>
          <a:bodyPr>
            <a:noAutofit/>
          </a:bodyPr>
          <a:lstStyle/>
          <a:p>
            <a:r>
              <a:rPr lang="en-US" sz="4800" b="1" dirty="0"/>
              <a:t>We express our love to God in our:</a:t>
            </a:r>
            <a:endParaRPr lang="en-US" sz="4800" dirty="0"/>
          </a:p>
          <a:p>
            <a:pPr algn="l">
              <a:tabLst>
                <a:tab pos="4114800" algn="l"/>
              </a:tabLst>
            </a:pPr>
            <a:r>
              <a:rPr lang="en-US" sz="4400" dirty="0"/>
              <a:t>Praying (</a:t>
            </a:r>
            <a:r>
              <a:rPr lang="en-US" sz="4400" b="1" dirty="0">
                <a:solidFill>
                  <a:srgbClr val="FF0000"/>
                </a:solidFill>
              </a:rPr>
              <a:t>Ps 95:6</a:t>
            </a:r>
            <a:r>
              <a:rPr lang="en-US" sz="4400" dirty="0"/>
              <a:t>)			Giving (</a:t>
            </a:r>
            <a:r>
              <a:rPr lang="en-US" sz="4400" b="1" dirty="0">
                <a:solidFill>
                  <a:srgbClr val="FF0000"/>
                </a:solidFill>
              </a:rPr>
              <a:t>Matt 6:21</a:t>
            </a:r>
            <a:r>
              <a:rPr lang="en-US" sz="4400" dirty="0"/>
              <a:t>)</a:t>
            </a:r>
          </a:p>
          <a:p>
            <a:pPr algn="l">
              <a:tabLst>
                <a:tab pos="4114800" algn="l"/>
              </a:tabLst>
            </a:pPr>
            <a:r>
              <a:rPr lang="en-US" sz="4400" dirty="0"/>
              <a:t>Singing (</a:t>
            </a:r>
            <a:r>
              <a:rPr lang="en-US" sz="4400" b="1" dirty="0">
                <a:solidFill>
                  <a:srgbClr val="FF0000"/>
                </a:solidFill>
              </a:rPr>
              <a:t>Ps 66:4</a:t>
            </a:r>
            <a:r>
              <a:rPr lang="en-US" sz="4400" dirty="0"/>
              <a:t>)			Obeying (</a:t>
            </a:r>
            <a:r>
              <a:rPr lang="en-US" sz="4400" b="1" dirty="0">
                <a:solidFill>
                  <a:srgbClr val="FF0000"/>
                </a:solidFill>
              </a:rPr>
              <a:t>Rom 12:1,2</a:t>
            </a:r>
            <a:r>
              <a:rPr lang="en-US" sz="4400" dirty="0"/>
              <a:t>)</a:t>
            </a:r>
          </a:p>
          <a:p>
            <a:pPr algn="l">
              <a:tabLst>
                <a:tab pos="4114800" algn="l"/>
              </a:tabLst>
            </a:pPr>
            <a:r>
              <a:rPr lang="en-US" sz="4400" dirty="0"/>
              <a:t>Working (</a:t>
            </a:r>
            <a:r>
              <a:rPr lang="en-US" sz="4400" b="1" dirty="0">
                <a:solidFill>
                  <a:srgbClr val="FF0000"/>
                </a:solidFill>
              </a:rPr>
              <a:t>Eph 6:5-8</a:t>
            </a:r>
            <a:r>
              <a:rPr lang="en-US" sz="4400" dirty="0"/>
              <a:t>)		Meditation (</a:t>
            </a:r>
            <a:r>
              <a:rPr lang="en-US" sz="4400" b="1" dirty="0" err="1">
                <a:solidFill>
                  <a:srgbClr val="FF0000"/>
                </a:solidFill>
              </a:rPr>
              <a:t>Hab</a:t>
            </a:r>
            <a:r>
              <a:rPr lang="en-US" sz="4400" b="1" dirty="0">
                <a:solidFill>
                  <a:srgbClr val="FF0000"/>
                </a:solidFill>
              </a:rPr>
              <a:t> 2:20</a:t>
            </a:r>
            <a:r>
              <a:rPr lang="en-US" sz="4400" dirty="0"/>
              <a:t>)</a:t>
            </a:r>
          </a:p>
          <a:p>
            <a:pPr>
              <a:tabLst>
                <a:tab pos="4114800" algn="l"/>
              </a:tabLst>
            </a:pPr>
            <a:r>
              <a:rPr lang="en-US" sz="4400" dirty="0"/>
              <a:t>Meeting in God’s House (</a:t>
            </a:r>
            <a:r>
              <a:rPr lang="en-US" sz="4400" b="1" dirty="0">
                <a:solidFill>
                  <a:srgbClr val="FF0000"/>
                </a:solidFill>
              </a:rPr>
              <a:t>Ps 132:7</a:t>
            </a:r>
            <a:r>
              <a:rPr lang="en-US" sz="4400" dirty="0"/>
              <a:t>)</a:t>
            </a:r>
          </a:p>
          <a:p>
            <a:pPr algn="l">
              <a:tabLst>
                <a:tab pos="4114800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Psalm 132:7  </a:t>
            </a:r>
            <a:r>
              <a:rPr lang="en-US" sz="4400" dirty="0"/>
              <a:t>Let us go into His tabernacle; Let us </a:t>
            </a:r>
            <a:r>
              <a:rPr lang="en-US" sz="4400" b="1" dirty="0"/>
              <a:t>worship</a:t>
            </a:r>
            <a:r>
              <a:rPr lang="en-US" sz="4400" dirty="0"/>
              <a:t> at His footstool. </a:t>
            </a:r>
          </a:p>
        </p:txBody>
      </p:sp>
    </p:spTree>
    <p:extLst>
      <p:ext uri="{BB962C8B-B14F-4D97-AF65-F5344CB8AC3E}">
        <p14:creationId xmlns:p14="http://schemas.microsoft.com/office/powerpoint/2010/main" val="20508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772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Depue</dc:creator>
  <cp:lastModifiedBy>James Depue</cp:lastModifiedBy>
  <cp:revision>1</cp:revision>
  <dcterms:created xsi:type="dcterms:W3CDTF">2024-01-16T19:48:35Z</dcterms:created>
  <dcterms:modified xsi:type="dcterms:W3CDTF">2024-01-21T12:47:30Z</dcterms:modified>
</cp:coreProperties>
</file>