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7" r:id="rId4"/>
    <p:sldId id="358" r:id="rId5"/>
    <p:sldId id="359" r:id="rId6"/>
    <p:sldId id="360" r:id="rId7"/>
    <p:sldId id="361" r:id="rId8"/>
    <p:sldId id="363" r:id="rId9"/>
    <p:sldId id="362" r:id="rId10"/>
    <p:sldId id="364" r:id="rId11"/>
    <p:sldId id="260" r:id="rId12"/>
    <p:sldId id="365" r:id="rId13"/>
    <p:sldId id="367" r:id="rId14"/>
    <p:sldId id="323" r:id="rId15"/>
    <p:sldId id="377" r:id="rId16"/>
    <p:sldId id="368" r:id="rId17"/>
    <p:sldId id="369" r:id="rId18"/>
    <p:sldId id="371" r:id="rId19"/>
    <p:sldId id="372" r:id="rId20"/>
    <p:sldId id="373" r:id="rId21"/>
    <p:sldId id="374" r:id="rId22"/>
    <p:sldId id="261" r:id="rId23"/>
    <p:sldId id="375" r:id="rId24"/>
    <p:sldId id="376" r:id="rId25"/>
    <p:sldId id="356" r:id="rId26"/>
    <p:sldId id="3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CF56BC-3A46-4DE9-9604-F9BADFDF845F}" v="2510" dt="2024-01-07T13:25:07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pue" userId="ce8b122cf7b10dd2" providerId="LiveId" clId="{62CF56BC-3A46-4DE9-9604-F9BADFDF845F}"/>
    <pc:docChg chg="undo redo custSel addSld delSld modSld sldOrd">
      <pc:chgData name="Anne Depue" userId="ce8b122cf7b10dd2" providerId="LiveId" clId="{62CF56BC-3A46-4DE9-9604-F9BADFDF845F}" dt="2024-01-07T20:00:19.876" v="6272" actId="47"/>
      <pc:docMkLst>
        <pc:docMk/>
      </pc:docMkLst>
      <pc:sldChg chg="addSp delSp modSp new mod ord setBg">
        <pc:chgData name="Anne Depue" userId="ce8b122cf7b10dd2" providerId="LiveId" clId="{62CF56BC-3A46-4DE9-9604-F9BADFDF845F}" dt="2024-01-06T06:49:47.493" v="988"/>
        <pc:sldMkLst>
          <pc:docMk/>
          <pc:sldMk cId="48263493" sldId="256"/>
        </pc:sldMkLst>
        <pc:spChg chg="del">
          <ac:chgData name="Anne Depue" userId="ce8b122cf7b10dd2" providerId="LiveId" clId="{62CF56BC-3A46-4DE9-9604-F9BADFDF845F}" dt="2024-01-02T23:10:21.960" v="178" actId="478"/>
          <ac:spMkLst>
            <pc:docMk/>
            <pc:sldMk cId="48263493" sldId="256"/>
            <ac:spMk id="2" creationId="{AD874B71-AB1F-6BCC-DD0C-28527716D022}"/>
          </ac:spMkLst>
        </pc:spChg>
        <pc:spChg chg="add del">
          <ac:chgData name="Anne Depue" userId="ce8b122cf7b10dd2" providerId="LiveId" clId="{62CF56BC-3A46-4DE9-9604-F9BADFDF845F}" dt="2024-01-06T06:24:49.679" v="520"/>
          <ac:spMkLst>
            <pc:docMk/>
            <pc:sldMk cId="48263493" sldId="256"/>
            <ac:spMk id="2" creationId="{CFD1A4D2-8AF7-F071-E10B-EFD02018F544}"/>
          </ac:spMkLst>
        </pc:spChg>
        <pc:spChg chg="del mod">
          <ac:chgData name="Anne Depue" userId="ce8b122cf7b10dd2" providerId="LiveId" clId="{62CF56BC-3A46-4DE9-9604-F9BADFDF845F}" dt="2024-01-06T06:24:41.266" v="516" actId="478"/>
          <ac:spMkLst>
            <pc:docMk/>
            <pc:sldMk cId="48263493" sldId="256"/>
            <ac:spMk id="3" creationId="{FA3B3EFC-31D3-843B-A072-B0819C1E9157}"/>
          </ac:spMkLst>
        </pc:spChg>
        <pc:spChg chg="add mod">
          <ac:chgData name="Anne Depue" userId="ce8b122cf7b10dd2" providerId="LiveId" clId="{62CF56BC-3A46-4DE9-9604-F9BADFDF845F}" dt="2024-01-06T06:40:18.421" v="756" actId="1036"/>
          <ac:spMkLst>
            <pc:docMk/>
            <pc:sldMk cId="48263493" sldId="256"/>
            <ac:spMk id="5" creationId="{F7172DCC-3561-F425-504D-B678E631A2EB}"/>
          </ac:spMkLst>
        </pc:spChg>
        <pc:spChg chg="add del mod">
          <ac:chgData name="Anne Depue" userId="ce8b122cf7b10dd2" providerId="LiveId" clId="{62CF56BC-3A46-4DE9-9604-F9BADFDF845F}" dt="2024-01-06T06:27:41.141" v="531" actId="767"/>
          <ac:spMkLst>
            <pc:docMk/>
            <pc:sldMk cId="48263493" sldId="256"/>
            <ac:spMk id="6" creationId="{30F87D22-728A-59BA-7913-8670010009D9}"/>
          </ac:spMkLst>
        </pc:spChg>
        <pc:spChg chg="add mod">
          <ac:chgData name="Anne Depue" userId="ce8b122cf7b10dd2" providerId="LiveId" clId="{62CF56BC-3A46-4DE9-9604-F9BADFDF845F}" dt="2024-01-06T06:49:27.635" v="986" actId="1035"/>
          <ac:spMkLst>
            <pc:docMk/>
            <pc:sldMk cId="48263493" sldId="256"/>
            <ac:spMk id="7" creationId="{A34AEACC-9BB1-4CB0-1D89-2405CDC92162}"/>
          </ac:spMkLst>
        </pc:spChg>
        <pc:spChg chg="add">
          <ac:chgData name="Anne Depue" userId="ce8b122cf7b10dd2" providerId="LiveId" clId="{62CF56BC-3A46-4DE9-9604-F9BADFDF845F}" dt="2024-01-06T06:27:57.592" v="533" actId="26606"/>
          <ac:spMkLst>
            <pc:docMk/>
            <pc:sldMk cId="48263493" sldId="256"/>
            <ac:spMk id="10" creationId="{42A4FC2C-047E-45A5-965D-8E1E3BF09BC6}"/>
          </ac:spMkLst>
        </pc:spChg>
        <pc:picChg chg="add mod modCrop">
          <ac:chgData name="Anne Depue" userId="ce8b122cf7b10dd2" providerId="LiveId" clId="{62CF56BC-3A46-4DE9-9604-F9BADFDF845F}" dt="2024-01-06T06:39:41.576" v="737" actId="1076"/>
          <ac:picMkLst>
            <pc:docMk/>
            <pc:sldMk cId="48263493" sldId="256"/>
            <ac:picMk id="4" creationId="{1765716F-90D2-59B3-6483-3471F07B5884}"/>
          </ac:picMkLst>
        </pc:picChg>
        <pc:picChg chg="add mod modCrop">
          <ac:chgData name="Anne Depue" userId="ce8b122cf7b10dd2" providerId="LiveId" clId="{62CF56BC-3A46-4DE9-9604-F9BADFDF845F}" dt="2024-01-06T06:47:52.780" v="966" actId="1076"/>
          <ac:picMkLst>
            <pc:docMk/>
            <pc:sldMk cId="48263493" sldId="256"/>
            <ac:picMk id="8" creationId="{B06A4FD9-A0E3-89F3-95C1-1129E6FD47D4}"/>
          </ac:picMkLst>
        </pc:picChg>
      </pc:sldChg>
      <pc:sldChg chg="addSp delSp modSp new mod">
        <pc:chgData name="Anne Depue" userId="ce8b122cf7b10dd2" providerId="LiveId" clId="{62CF56BC-3A46-4DE9-9604-F9BADFDF845F}" dt="2024-01-02T23:10:56.144" v="200" actId="1035"/>
        <pc:sldMkLst>
          <pc:docMk/>
          <pc:sldMk cId="2854352509" sldId="257"/>
        </pc:sldMkLst>
        <pc:spChg chg="add mod">
          <ac:chgData name="Anne Depue" userId="ce8b122cf7b10dd2" providerId="LiveId" clId="{62CF56BC-3A46-4DE9-9604-F9BADFDF845F}" dt="2024-01-02T23:09:00.978" v="172" actId="255"/>
          <ac:spMkLst>
            <pc:docMk/>
            <pc:sldMk cId="2854352509" sldId="257"/>
            <ac:spMk id="2" creationId="{2719B561-4123-2C54-417C-AD75909EC7A3}"/>
          </ac:spMkLst>
        </pc:spChg>
        <pc:spChg chg="add del">
          <ac:chgData name="Anne Depue" userId="ce8b122cf7b10dd2" providerId="LiveId" clId="{62CF56BC-3A46-4DE9-9604-F9BADFDF845F}" dt="2024-01-02T23:06:31.524" v="157" actId="22"/>
          <ac:spMkLst>
            <pc:docMk/>
            <pc:sldMk cId="2854352509" sldId="257"/>
            <ac:spMk id="4" creationId="{5AAE66A3-BF0A-39C3-5A98-10B65122FE50}"/>
          </ac:spMkLst>
        </pc:spChg>
        <pc:picChg chg="add del">
          <ac:chgData name="Anne Depue" userId="ce8b122cf7b10dd2" providerId="LiveId" clId="{62CF56BC-3A46-4DE9-9604-F9BADFDF845F}" dt="2024-01-02T23:06:35.864" v="159" actId="478"/>
          <ac:picMkLst>
            <pc:docMk/>
            <pc:sldMk cId="2854352509" sldId="257"/>
            <ac:picMk id="6" creationId="{AB497262-16C1-3047-DB7A-A8C21D94100D}"/>
          </ac:picMkLst>
        </pc:picChg>
        <pc:picChg chg="add mod modCrop">
          <ac:chgData name="Anne Depue" userId="ce8b122cf7b10dd2" providerId="LiveId" clId="{62CF56BC-3A46-4DE9-9604-F9BADFDF845F}" dt="2024-01-02T23:10:56.144" v="200" actId="1035"/>
          <ac:picMkLst>
            <pc:docMk/>
            <pc:sldMk cId="2854352509" sldId="257"/>
            <ac:picMk id="8" creationId="{2829555A-079C-7DB6-E239-A71B9CC1578F}"/>
          </ac:picMkLst>
        </pc:picChg>
        <pc:picChg chg="add mod">
          <ac:chgData name="Anne Depue" userId="ce8b122cf7b10dd2" providerId="LiveId" clId="{62CF56BC-3A46-4DE9-9604-F9BADFDF845F}" dt="2024-01-02T23:09:57.557" v="177" actId="1076"/>
          <ac:picMkLst>
            <pc:docMk/>
            <pc:sldMk cId="2854352509" sldId="257"/>
            <ac:picMk id="1026" creationId="{54917FF6-AFF8-23EB-45C9-6F31ACCE59EE}"/>
          </ac:picMkLst>
        </pc:picChg>
      </pc:sldChg>
      <pc:sldChg chg="add del ord">
        <pc:chgData name="Anne Depue" userId="ce8b122cf7b10dd2" providerId="LiveId" clId="{62CF56BC-3A46-4DE9-9604-F9BADFDF845F}" dt="2024-01-07T12:08:09.281" v="5988" actId="47"/>
        <pc:sldMkLst>
          <pc:docMk/>
          <pc:sldMk cId="2832969170" sldId="258"/>
        </pc:sldMkLst>
      </pc:sldChg>
      <pc:sldChg chg="delSp add del setBg delDesignElem">
        <pc:chgData name="Anne Depue" userId="ce8b122cf7b10dd2" providerId="LiveId" clId="{62CF56BC-3A46-4DE9-9604-F9BADFDF845F}" dt="2024-01-07T20:00:19.876" v="6272" actId="47"/>
        <pc:sldMkLst>
          <pc:docMk/>
          <pc:sldMk cId="4148246518" sldId="259"/>
        </pc:sldMkLst>
        <pc:spChg chg="del">
          <ac:chgData name="Anne Depue" userId="ce8b122cf7b10dd2" providerId="LiveId" clId="{62CF56BC-3A46-4DE9-9604-F9BADFDF845F}" dt="2024-01-06T06:49:58.009" v="990"/>
          <ac:spMkLst>
            <pc:docMk/>
            <pc:sldMk cId="4148246518" sldId="259"/>
            <ac:spMk id="10" creationId="{42A4FC2C-047E-45A5-965D-8E1E3BF09BC6}"/>
          </ac:spMkLst>
        </pc:spChg>
      </pc:sldChg>
      <pc:sldChg chg="modSp add mod modAnim">
        <pc:chgData name="Anne Depue" userId="ce8b122cf7b10dd2" providerId="LiveId" clId="{62CF56BC-3A46-4DE9-9604-F9BADFDF845F}" dt="2024-01-07T00:50:16.245" v="3477" actId="113"/>
        <pc:sldMkLst>
          <pc:docMk/>
          <pc:sldMk cId="1356229488" sldId="260"/>
        </pc:sldMkLst>
        <pc:spChg chg="mod">
          <ac:chgData name="Anne Depue" userId="ce8b122cf7b10dd2" providerId="LiveId" clId="{62CF56BC-3A46-4DE9-9604-F9BADFDF845F}" dt="2024-01-07T00:50:16.245" v="3477" actId="113"/>
          <ac:spMkLst>
            <pc:docMk/>
            <pc:sldMk cId="1356229488" sldId="260"/>
            <ac:spMk id="3" creationId="{FA3B3EFC-31D3-843B-A072-B0819C1E9157}"/>
          </ac:spMkLst>
        </pc:spChg>
      </pc:sldChg>
      <pc:sldChg chg="modSp add mod modAnim">
        <pc:chgData name="Anne Depue" userId="ce8b122cf7b10dd2" providerId="LiveId" clId="{62CF56BC-3A46-4DE9-9604-F9BADFDF845F}" dt="2024-01-07T12:08:00.196" v="5987"/>
        <pc:sldMkLst>
          <pc:docMk/>
          <pc:sldMk cId="4249560958" sldId="261"/>
        </pc:sldMkLst>
        <pc:spChg chg="mod">
          <ac:chgData name="Anne Depue" userId="ce8b122cf7b10dd2" providerId="LiveId" clId="{62CF56BC-3A46-4DE9-9604-F9BADFDF845F}" dt="2024-01-07T12:07:08.684" v="5985" actId="6549"/>
          <ac:spMkLst>
            <pc:docMk/>
            <pc:sldMk cId="4249560958" sldId="261"/>
            <ac:spMk id="3" creationId="{FA3B3EFC-31D3-843B-A072-B0819C1E9157}"/>
          </ac:spMkLst>
        </pc:spChg>
      </pc:sldChg>
      <pc:sldChg chg="add">
        <pc:chgData name="Anne Depue" userId="ce8b122cf7b10dd2" providerId="LiveId" clId="{62CF56BC-3A46-4DE9-9604-F9BADFDF845F}" dt="2024-01-07T13:18:11.071" v="6217"/>
        <pc:sldMkLst>
          <pc:docMk/>
          <pc:sldMk cId="3925454426" sldId="323"/>
        </pc:sldMkLst>
      </pc:sldChg>
      <pc:sldChg chg="add">
        <pc:chgData name="Anne Depue" userId="ce8b122cf7b10dd2" providerId="LiveId" clId="{62CF56BC-3A46-4DE9-9604-F9BADFDF845F}" dt="2024-01-07T13:22:14.251" v="6226"/>
        <pc:sldMkLst>
          <pc:docMk/>
          <pc:sldMk cId="2383098513" sldId="356"/>
        </pc:sldMkLst>
      </pc:sldChg>
      <pc:sldChg chg="modSp add mod">
        <pc:chgData name="Anne Depue" userId="ce8b122cf7b10dd2" providerId="LiveId" clId="{62CF56BC-3A46-4DE9-9604-F9BADFDF845F}" dt="2024-01-06T21:59:33.025" v="1085" actId="113"/>
        <pc:sldMkLst>
          <pc:docMk/>
          <pc:sldMk cId="1732932056" sldId="357"/>
        </pc:sldMkLst>
        <pc:spChg chg="mod">
          <ac:chgData name="Anne Depue" userId="ce8b122cf7b10dd2" providerId="LiveId" clId="{62CF56BC-3A46-4DE9-9604-F9BADFDF845F}" dt="2024-01-06T21:59:33.025" v="1085" actId="113"/>
          <ac:spMkLst>
            <pc:docMk/>
            <pc:sldMk cId="1732932056" sldId="357"/>
            <ac:spMk id="3" creationId="{D46D65E5-1D3D-F742-B59D-B448E82889A5}"/>
          </ac:spMkLst>
        </pc:spChg>
      </pc:sldChg>
      <pc:sldChg chg="addSp delSp modSp add mod modAnim">
        <pc:chgData name="Anne Depue" userId="ce8b122cf7b10dd2" providerId="LiveId" clId="{62CF56BC-3A46-4DE9-9604-F9BADFDF845F}" dt="2024-01-06T22:49:28.236" v="1875" actId="20577"/>
        <pc:sldMkLst>
          <pc:docMk/>
          <pc:sldMk cId="3288897324" sldId="358"/>
        </pc:sldMkLst>
        <pc:spChg chg="mod">
          <ac:chgData name="Anne Depue" userId="ce8b122cf7b10dd2" providerId="LiveId" clId="{62CF56BC-3A46-4DE9-9604-F9BADFDF845F}" dt="2024-01-06T22:49:28.236" v="1875" actId="20577"/>
          <ac:spMkLst>
            <pc:docMk/>
            <pc:sldMk cId="3288897324" sldId="358"/>
            <ac:spMk id="3" creationId="{D46D65E5-1D3D-F742-B59D-B448E82889A5}"/>
          </ac:spMkLst>
        </pc:spChg>
        <pc:picChg chg="add del">
          <ac:chgData name="Anne Depue" userId="ce8b122cf7b10dd2" providerId="LiveId" clId="{62CF56BC-3A46-4DE9-9604-F9BADFDF845F}" dt="2024-01-06T22:18:14.805" v="1297"/>
          <ac:picMkLst>
            <pc:docMk/>
            <pc:sldMk cId="3288897324" sldId="358"/>
            <ac:picMk id="2" creationId="{B849C732-2193-8449-5345-25D1AADB1EDB}"/>
          </ac:picMkLst>
        </pc:picChg>
      </pc:sldChg>
      <pc:sldChg chg="modSp add mod modAnim">
        <pc:chgData name="Anne Depue" userId="ce8b122cf7b10dd2" providerId="LiveId" clId="{62CF56BC-3A46-4DE9-9604-F9BADFDF845F}" dt="2024-01-06T22:38:51.570" v="1848"/>
        <pc:sldMkLst>
          <pc:docMk/>
          <pc:sldMk cId="2368857891" sldId="359"/>
        </pc:sldMkLst>
        <pc:spChg chg="mod">
          <ac:chgData name="Anne Depue" userId="ce8b122cf7b10dd2" providerId="LiveId" clId="{62CF56BC-3A46-4DE9-9604-F9BADFDF845F}" dt="2024-01-06T22:38:30.707" v="1846" actId="207"/>
          <ac:spMkLst>
            <pc:docMk/>
            <pc:sldMk cId="2368857891" sldId="359"/>
            <ac:spMk id="3" creationId="{D46D65E5-1D3D-F742-B59D-B448E82889A5}"/>
          </ac:spMkLst>
        </pc:spChg>
      </pc:sldChg>
      <pc:sldChg chg="modSp add modAnim">
        <pc:chgData name="Anne Depue" userId="ce8b122cf7b10dd2" providerId="LiveId" clId="{62CF56BC-3A46-4DE9-9604-F9BADFDF845F}" dt="2024-01-06T23:02:51.813" v="2197"/>
        <pc:sldMkLst>
          <pc:docMk/>
          <pc:sldMk cId="3300261263" sldId="360"/>
        </pc:sldMkLst>
        <pc:spChg chg="mod">
          <ac:chgData name="Anne Depue" userId="ce8b122cf7b10dd2" providerId="LiveId" clId="{62CF56BC-3A46-4DE9-9604-F9BADFDF845F}" dt="2024-01-06T23:02:31.617" v="2195" actId="207"/>
          <ac:spMkLst>
            <pc:docMk/>
            <pc:sldMk cId="3300261263" sldId="360"/>
            <ac:spMk id="3" creationId="{D46D65E5-1D3D-F742-B59D-B448E82889A5}"/>
          </ac:spMkLst>
        </pc:spChg>
      </pc:sldChg>
      <pc:sldChg chg="modSp add mod modAnim">
        <pc:chgData name="Anne Depue" userId="ce8b122cf7b10dd2" providerId="LiveId" clId="{62CF56BC-3A46-4DE9-9604-F9BADFDF845F}" dt="2024-01-07T00:06:18.105" v="2787" actId="27636"/>
        <pc:sldMkLst>
          <pc:docMk/>
          <pc:sldMk cId="427459576" sldId="361"/>
        </pc:sldMkLst>
        <pc:spChg chg="mod">
          <ac:chgData name="Anne Depue" userId="ce8b122cf7b10dd2" providerId="LiveId" clId="{62CF56BC-3A46-4DE9-9604-F9BADFDF845F}" dt="2024-01-07T00:06:18.105" v="2787" actId="27636"/>
          <ac:spMkLst>
            <pc:docMk/>
            <pc:sldMk cId="427459576" sldId="361"/>
            <ac:spMk id="3" creationId="{D46D65E5-1D3D-F742-B59D-B448E82889A5}"/>
          </ac:spMkLst>
        </pc:spChg>
      </pc:sldChg>
      <pc:sldChg chg="modSp add mod modAnim">
        <pc:chgData name="Anne Depue" userId="ce8b122cf7b10dd2" providerId="LiveId" clId="{62CF56BC-3A46-4DE9-9604-F9BADFDF845F}" dt="2024-01-07T00:06:31.036" v="2789" actId="27636"/>
        <pc:sldMkLst>
          <pc:docMk/>
          <pc:sldMk cId="3365253497" sldId="362"/>
        </pc:sldMkLst>
        <pc:spChg chg="mod">
          <ac:chgData name="Anne Depue" userId="ce8b122cf7b10dd2" providerId="LiveId" clId="{62CF56BC-3A46-4DE9-9604-F9BADFDF845F}" dt="2024-01-07T00:06:31.036" v="2789" actId="27636"/>
          <ac:spMkLst>
            <pc:docMk/>
            <pc:sldMk cId="3365253497" sldId="362"/>
            <ac:spMk id="3" creationId="{D46D65E5-1D3D-F742-B59D-B448E82889A5}"/>
          </ac:spMkLst>
        </pc:spChg>
      </pc:sldChg>
      <pc:sldChg chg="modSp add mod ord modAnim">
        <pc:chgData name="Anne Depue" userId="ce8b122cf7b10dd2" providerId="LiveId" clId="{62CF56BC-3A46-4DE9-9604-F9BADFDF845F}" dt="2024-01-07T13:17:04.187" v="6214" actId="20577"/>
        <pc:sldMkLst>
          <pc:docMk/>
          <pc:sldMk cId="3022430187" sldId="363"/>
        </pc:sldMkLst>
        <pc:spChg chg="mod">
          <ac:chgData name="Anne Depue" userId="ce8b122cf7b10dd2" providerId="LiveId" clId="{62CF56BC-3A46-4DE9-9604-F9BADFDF845F}" dt="2024-01-07T13:17:04.187" v="6214" actId="20577"/>
          <ac:spMkLst>
            <pc:docMk/>
            <pc:sldMk cId="3022430187" sldId="363"/>
            <ac:spMk id="3" creationId="{D46D65E5-1D3D-F742-B59D-B448E82889A5}"/>
          </ac:spMkLst>
        </pc:spChg>
      </pc:sldChg>
      <pc:sldChg chg="modSp add modAnim">
        <pc:chgData name="Anne Depue" userId="ce8b122cf7b10dd2" providerId="LiveId" clId="{62CF56BC-3A46-4DE9-9604-F9BADFDF845F}" dt="2024-01-07T00:26:30.273" v="2976" actId="207"/>
        <pc:sldMkLst>
          <pc:docMk/>
          <pc:sldMk cId="897621990" sldId="364"/>
        </pc:sldMkLst>
        <pc:spChg chg="mod">
          <ac:chgData name="Anne Depue" userId="ce8b122cf7b10dd2" providerId="LiveId" clId="{62CF56BC-3A46-4DE9-9604-F9BADFDF845F}" dt="2024-01-07T00:26:30.273" v="2976" actId="207"/>
          <ac:spMkLst>
            <pc:docMk/>
            <pc:sldMk cId="897621990" sldId="364"/>
            <ac:spMk id="3" creationId="{D46D65E5-1D3D-F742-B59D-B448E82889A5}"/>
          </ac:spMkLst>
        </pc:spChg>
      </pc:sldChg>
      <pc:sldChg chg="modSp add mod modAnim">
        <pc:chgData name="Anne Depue" userId="ce8b122cf7b10dd2" providerId="LiveId" clId="{62CF56BC-3A46-4DE9-9604-F9BADFDF845F}" dt="2024-01-07T10:04:22.050" v="3983"/>
        <pc:sldMkLst>
          <pc:docMk/>
          <pc:sldMk cId="3220192092" sldId="365"/>
        </pc:sldMkLst>
        <pc:spChg chg="mod">
          <ac:chgData name="Anne Depue" userId="ce8b122cf7b10dd2" providerId="LiveId" clId="{62CF56BC-3A46-4DE9-9604-F9BADFDF845F}" dt="2024-01-07T10:02:55.579" v="3980" actId="20577"/>
          <ac:spMkLst>
            <pc:docMk/>
            <pc:sldMk cId="3220192092" sldId="365"/>
            <ac:spMk id="3" creationId="{FA3B3EFC-31D3-843B-A072-B0819C1E9157}"/>
          </ac:spMkLst>
        </pc:spChg>
      </pc:sldChg>
      <pc:sldChg chg="modSp add del mod">
        <pc:chgData name="Anne Depue" userId="ce8b122cf7b10dd2" providerId="LiveId" clId="{62CF56BC-3A46-4DE9-9604-F9BADFDF845F}" dt="2024-01-07T12:01:10.574" v="5888" actId="47"/>
        <pc:sldMkLst>
          <pc:docMk/>
          <pc:sldMk cId="140445033" sldId="366"/>
        </pc:sldMkLst>
        <pc:spChg chg="mod">
          <ac:chgData name="Anne Depue" userId="ce8b122cf7b10dd2" providerId="LiveId" clId="{62CF56BC-3A46-4DE9-9604-F9BADFDF845F}" dt="2024-01-07T10:41:11.624" v="4424" actId="27636"/>
          <ac:spMkLst>
            <pc:docMk/>
            <pc:sldMk cId="140445033" sldId="366"/>
            <ac:spMk id="3" creationId="{FA3B3EFC-31D3-843B-A072-B0819C1E9157}"/>
          </ac:spMkLst>
        </pc:spChg>
      </pc:sldChg>
      <pc:sldChg chg="modSp add mod modAnim">
        <pc:chgData name="Anne Depue" userId="ce8b122cf7b10dd2" providerId="LiveId" clId="{62CF56BC-3A46-4DE9-9604-F9BADFDF845F}" dt="2024-01-07T13:18:53.820" v="6220" actId="20577"/>
        <pc:sldMkLst>
          <pc:docMk/>
          <pc:sldMk cId="3164670345" sldId="367"/>
        </pc:sldMkLst>
        <pc:spChg chg="mod">
          <ac:chgData name="Anne Depue" userId="ce8b122cf7b10dd2" providerId="LiveId" clId="{62CF56BC-3A46-4DE9-9604-F9BADFDF845F}" dt="2024-01-07T13:18:53.820" v="6220" actId="20577"/>
          <ac:spMkLst>
            <pc:docMk/>
            <pc:sldMk cId="3164670345" sldId="367"/>
            <ac:spMk id="3" creationId="{FA3B3EFC-31D3-843B-A072-B0819C1E9157}"/>
          </ac:spMkLst>
        </pc:spChg>
      </pc:sldChg>
      <pc:sldChg chg="modSp add modAnim">
        <pc:chgData name="Anne Depue" userId="ce8b122cf7b10dd2" providerId="LiveId" clId="{62CF56BC-3A46-4DE9-9604-F9BADFDF845F}" dt="2024-01-07T10:28:48.604" v="4336"/>
        <pc:sldMkLst>
          <pc:docMk/>
          <pc:sldMk cId="1957813379" sldId="368"/>
        </pc:sldMkLst>
        <pc:spChg chg="mod">
          <ac:chgData name="Anne Depue" userId="ce8b122cf7b10dd2" providerId="LiveId" clId="{62CF56BC-3A46-4DE9-9604-F9BADFDF845F}" dt="2024-01-07T10:28:24.396" v="4334" actId="6549"/>
          <ac:spMkLst>
            <pc:docMk/>
            <pc:sldMk cId="1957813379" sldId="368"/>
            <ac:spMk id="3" creationId="{FA3B3EFC-31D3-843B-A072-B0819C1E9157}"/>
          </ac:spMkLst>
        </pc:spChg>
      </pc:sldChg>
      <pc:sldChg chg="addSp delSp modSp add mod delAnim">
        <pc:chgData name="Anne Depue" userId="ce8b122cf7b10dd2" providerId="LiveId" clId="{62CF56BC-3A46-4DE9-9604-F9BADFDF845F}" dt="2024-01-07T10:39:31.641" v="4416" actId="14100"/>
        <pc:sldMkLst>
          <pc:docMk/>
          <pc:sldMk cId="611785272" sldId="369"/>
        </pc:sldMkLst>
        <pc:spChg chg="add del">
          <ac:chgData name="Anne Depue" userId="ce8b122cf7b10dd2" providerId="LiveId" clId="{62CF56BC-3A46-4DE9-9604-F9BADFDF845F}" dt="2024-01-07T10:33:15.578" v="4341"/>
          <ac:spMkLst>
            <pc:docMk/>
            <pc:sldMk cId="611785272" sldId="369"/>
            <ac:spMk id="2" creationId="{FAFAA50D-CFE3-E9DA-25F2-29AACDC83C5D}"/>
          </ac:spMkLst>
        </pc:spChg>
        <pc:spChg chg="del">
          <ac:chgData name="Anne Depue" userId="ce8b122cf7b10dd2" providerId="LiveId" clId="{62CF56BC-3A46-4DE9-9604-F9BADFDF845F}" dt="2024-01-07T10:33:29.193" v="4343" actId="478"/>
          <ac:spMkLst>
            <pc:docMk/>
            <pc:sldMk cId="611785272" sldId="369"/>
            <ac:spMk id="3" creationId="{FA3B3EFC-31D3-843B-A072-B0819C1E9157}"/>
          </ac:spMkLst>
        </pc:spChg>
        <pc:spChg chg="add mod">
          <ac:chgData name="Anne Depue" userId="ce8b122cf7b10dd2" providerId="LiveId" clId="{62CF56BC-3A46-4DE9-9604-F9BADFDF845F}" dt="2024-01-07T10:33:29.193" v="4343" actId="478"/>
          <ac:spMkLst>
            <pc:docMk/>
            <pc:sldMk cId="611785272" sldId="369"/>
            <ac:spMk id="6" creationId="{A580F666-B374-D7A2-9D28-ECDF81B03668}"/>
          </ac:spMkLst>
        </pc:spChg>
        <pc:spChg chg="add mod">
          <ac:chgData name="Anne Depue" userId="ce8b122cf7b10dd2" providerId="LiveId" clId="{62CF56BC-3A46-4DE9-9604-F9BADFDF845F}" dt="2024-01-07T10:39:31.641" v="4416" actId="14100"/>
          <ac:spMkLst>
            <pc:docMk/>
            <pc:sldMk cId="611785272" sldId="369"/>
            <ac:spMk id="7" creationId="{7E764D9D-17C1-C943-2D83-8F905FC021BF}"/>
          </ac:spMkLst>
        </pc:spChg>
        <pc:picChg chg="add del mod modCrop">
          <ac:chgData name="Anne Depue" userId="ce8b122cf7b10dd2" providerId="LiveId" clId="{62CF56BC-3A46-4DE9-9604-F9BADFDF845F}" dt="2024-01-07T10:36:07.212" v="4353" actId="1076"/>
          <ac:picMkLst>
            <pc:docMk/>
            <pc:sldMk cId="611785272" sldId="369"/>
            <ac:picMk id="4" creationId="{B8677B64-E8C0-24B5-8758-9275FA192AE7}"/>
          </ac:picMkLst>
        </pc:picChg>
      </pc:sldChg>
      <pc:sldChg chg="add del">
        <pc:chgData name="Anne Depue" userId="ce8b122cf7b10dd2" providerId="LiveId" clId="{62CF56BC-3A46-4DE9-9604-F9BADFDF845F}" dt="2024-01-07T12:01:34" v="5889" actId="47"/>
        <pc:sldMkLst>
          <pc:docMk/>
          <pc:sldMk cId="4279479984" sldId="370"/>
        </pc:sldMkLst>
      </pc:sldChg>
      <pc:sldChg chg="modSp add modAnim">
        <pc:chgData name="Anne Depue" userId="ce8b122cf7b10dd2" providerId="LiveId" clId="{62CF56BC-3A46-4DE9-9604-F9BADFDF845F}" dt="2024-01-07T11:01:50.801" v="4769"/>
        <pc:sldMkLst>
          <pc:docMk/>
          <pc:sldMk cId="1797759990" sldId="371"/>
        </pc:sldMkLst>
        <pc:spChg chg="mod">
          <ac:chgData name="Anne Depue" userId="ce8b122cf7b10dd2" providerId="LiveId" clId="{62CF56BC-3A46-4DE9-9604-F9BADFDF845F}" dt="2024-01-07T10:58:58.398" v="4768" actId="20577"/>
          <ac:spMkLst>
            <pc:docMk/>
            <pc:sldMk cId="1797759990" sldId="371"/>
            <ac:spMk id="3" creationId="{FA3B3EFC-31D3-843B-A072-B0819C1E9157}"/>
          </ac:spMkLst>
        </pc:spChg>
      </pc:sldChg>
      <pc:sldChg chg="modSp add modAnim">
        <pc:chgData name="Anne Depue" userId="ce8b122cf7b10dd2" providerId="LiveId" clId="{62CF56BC-3A46-4DE9-9604-F9BADFDF845F}" dt="2024-01-07T11:11:59.576" v="4964" actId="113"/>
        <pc:sldMkLst>
          <pc:docMk/>
          <pc:sldMk cId="921252966" sldId="372"/>
        </pc:sldMkLst>
        <pc:spChg chg="mod">
          <ac:chgData name="Anne Depue" userId="ce8b122cf7b10dd2" providerId="LiveId" clId="{62CF56BC-3A46-4DE9-9604-F9BADFDF845F}" dt="2024-01-07T11:11:59.576" v="4964" actId="113"/>
          <ac:spMkLst>
            <pc:docMk/>
            <pc:sldMk cId="921252966" sldId="372"/>
            <ac:spMk id="3" creationId="{FA3B3EFC-31D3-843B-A072-B0819C1E9157}"/>
          </ac:spMkLst>
        </pc:spChg>
      </pc:sldChg>
      <pc:sldChg chg="modSp add mod modAnim">
        <pc:chgData name="Anne Depue" userId="ce8b122cf7b10dd2" providerId="LiveId" clId="{62CF56BC-3A46-4DE9-9604-F9BADFDF845F}" dt="2024-01-07T13:20:35.325" v="6224" actId="207"/>
        <pc:sldMkLst>
          <pc:docMk/>
          <pc:sldMk cId="3346492771" sldId="373"/>
        </pc:sldMkLst>
        <pc:spChg chg="mod">
          <ac:chgData name="Anne Depue" userId="ce8b122cf7b10dd2" providerId="LiveId" clId="{62CF56BC-3A46-4DE9-9604-F9BADFDF845F}" dt="2024-01-07T13:20:35.325" v="6224" actId="207"/>
          <ac:spMkLst>
            <pc:docMk/>
            <pc:sldMk cId="3346492771" sldId="373"/>
            <ac:spMk id="3" creationId="{FA3B3EFC-31D3-843B-A072-B0819C1E9157}"/>
          </ac:spMkLst>
        </pc:spChg>
      </pc:sldChg>
      <pc:sldChg chg="modSp add mod modAnim">
        <pc:chgData name="Anne Depue" userId="ce8b122cf7b10dd2" providerId="LiveId" clId="{62CF56BC-3A46-4DE9-9604-F9BADFDF845F}" dt="2024-01-07T12:00:48.827" v="5887" actId="207"/>
        <pc:sldMkLst>
          <pc:docMk/>
          <pc:sldMk cId="693594528" sldId="374"/>
        </pc:sldMkLst>
        <pc:spChg chg="mod">
          <ac:chgData name="Anne Depue" userId="ce8b122cf7b10dd2" providerId="LiveId" clId="{62CF56BC-3A46-4DE9-9604-F9BADFDF845F}" dt="2024-01-07T12:00:48.827" v="5887" actId="207"/>
          <ac:spMkLst>
            <pc:docMk/>
            <pc:sldMk cId="693594528" sldId="374"/>
            <ac:spMk id="3" creationId="{FA3B3EFC-31D3-843B-A072-B0819C1E9157}"/>
          </ac:spMkLst>
        </pc:spChg>
      </pc:sldChg>
      <pc:sldChg chg="modSp add mod">
        <pc:chgData name="Anne Depue" userId="ce8b122cf7b10dd2" providerId="LiveId" clId="{62CF56BC-3A46-4DE9-9604-F9BADFDF845F}" dt="2024-01-07T13:21:15.974" v="6225" actId="20577"/>
        <pc:sldMkLst>
          <pc:docMk/>
          <pc:sldMk cId="425865131" sldId="375"/>
        </pc:sldMkLst>
        <pc:spChg chg="mod">
          <ac:chgData name="Anne Depue" userId="ce8b122cf7b10dd2" providerId="LiveId" clId="{62CF56BC-3A46-4DE9-9604-F9BADFDF845F}" dt="2024-01-07T13:21:15.974" v="6225" actId="20577"/>
          <ac:spMkLst>
            <pc:docMk/>
            <pc:sldMk cId="425865131" sldId="375"/>
            <ac:spMk id="3" creationId="{D46D65E5-1D3D-F742-B59D-B448E82889A5}"/>
          </ac:spMkLst>
        </pc:spChg>
      </pc:sldChg>
      <pc:sldChg chg="modSp add mod">
        <pc:chgData name="Anne Depue" userId="ce8b122cf7b10dd2" providerId="LiveId" clId="{62CF56BC-3A46-4DE9-9604-F9BADFDF845F}" dt="2024-01-07T12:17:02.807" v="6178" actId="20577"/>
        <pc:sldMkLst>
          <pc:docMk/>
          <pc:sldMk cId="3331682155" sldId="376"/>
        </pc:sldMkLst>
        <pc:spChg chg="mod">
          <ac:chgData name="Anne Depue" userId="ce8b122cf7b10dd2" providerId="LiveId" clId="{62CF56BC-3A46-4DE9-9604-F9BADFDF845F}" dt="2024-01-07T12:17:02.807" v="6178" actId="20577"/>
          <ac:spMkLst>
            <pc:docMk/>
            <pc:sldMk cId="3331682155" sldId="376"/>
            <ac:spMk id="3" creationId="{D46D65E5-1D3D-F742-B59D-B448E82889A5}"/>
          </ac:spMkLst>
        </pc:spChg>
      </pc:sldChg>
      <pc:sldChg chg="add modAnim">
        <pc:chgData name="Anne Depue" userId="ce8b122cf7b10dd2" providerId="LiveId" clId="{62CF56BC-3A46-4DE9-9604-F9BADFDF845F}" dt="2024-01-07T13:19:40.936" v="6222"/>
        <pc:sldMkLst>
          <pc:docMk/>
          <pc:sldMk cId="666366101" sldId="377"/>
        </pc:sldMkLst>
      </pc:sldChg>
      <pc:sldChg chg="modSp add mod">
        <pc:chgData name="Anne Depue" userId="ce8b122cf7b10dd2" providerId="LiveId" clId="{62CF56BC-3A46-4DE9-9604-F9BADFDF845F}" dt="2024-01-07T13:24:50.483" v="6269" actId="113"/>
        <pc:sldMkLst>
          <pc:docMk/>
          <pc:sldMk cId="401367045" sldId="378"/>
        </pc:sldMkLst>
        <pc:spChg chg="mod">
          <ac:chgData name="Anne Depue" userId="ce8b122cf7b10dd2" providerId="LiveId" clId="{62CF56BC-3A46-4DE9-9604-F9BADFDF845F}" dt="2024-01-07T13:24:50.483" v="6269" actId="113"/>
          <ac:spMkLst>
            <pc:docMk/>
            <pc:sldMk cId="401367045" sldId="378"/>
            <ac:spMk id="3" creationId="{D46D65E5-1D3D-F742-B59D-B448E82889A5}"/>
          </ac:spMkLst>
        </pc:spChg>
      </pc:sldChg>
      <pc:sldChg chg="add del">
        <pc:chgData name="Anne Depue" userId="ce8b122cf7b10dd2" providerId="LiveId" clId="{62CF56BC-3A46-4DE9-9604-F9BADFDF845F}" dt="2024-01-07T20:00:07.895" v="6271" actId="47"/>
        <pc:sldMkLst>
          <pc:docMk/>
          <pc:sldMk cId="2759051783" sldId="3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5A96-58A1-29BB-446E-BC16407F0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83FDD-0EB4-FF49-9F11-ED9C28ED8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BEA63-A9BD-8A70-7892-BBEFE984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696A3-188F-2C6A-0CEF-A14DD0D3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D9FA4-B54C-E8C0-6231-9068BA6B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1269-7620-4609-6B5B-0A926629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D2FFC-DB86-B28A-83F7-07C1724A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BF351-424D-7C32-CC99-F5D2F9B4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96EB4-000F-EA88-44E3-C1E80507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B852-7E35-BCE9-9591-18385F93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AE574-41D3-173D-CFAB-A941CC86D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5B711-7B9D-66F1-43F6-7038B0344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456C-974F-C137-8F9F-1B33D2F4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4D7D-B92C-1BA2-081B-E9195336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AD46-6E61-C614-1E6E-8E315F9A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0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69F6-6D2E-D242-D7ED-67427834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8C8E1-A508-4FF8-7796-C1FC903A2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07686-61F1-8533-05EC-06EE9265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58A4-3C9B-39C2-DD11-7FD60591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8DBBC-5177-9188-D49F-B09E6B13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E93B-D790-DFB0-3401-FFC70589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9CBC-854C-110E-18BF-CB73925BA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43446-B665-F3DC-8FD7-872887B4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0AA04-B03E-5933-9D6C-571BF589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F0A6-9591-E65F-9A9B-957A8CE2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8F5F-2F64-E138-AD3F-548E4B2E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58ABE-80EF-6A7D-6AC6-0CD6E079F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13545-32DD-49EE-6A85-C6E5C23F9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8A52D-60A9-B1F3-DBBF-375F71C2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54C4D-FAA4-A8B1-FCAB-857BC015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3B1E1-F497-1B80-E7CE-DF932092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0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C1BA-4B17-BA10-9FF9-E77423C7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ED515-429D-A837-DF08-70D5FE66E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44963-0DFF-D6DC-6E2C-63B3AF56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83C50-AE1E-4875-2452-50413AAF6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7E90B-E902-1EDC-CE61-E3C801680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BC3D5-53CA-0629-FE07-276AC3E7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BC331-A97F-C393-29C7-8B2ED178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C078AA-4A96-D4CD-5059-4713340A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9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C4EF-33F0-2E19-83E4-0E82819A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D0F81-49E6-F682-09EF-D5755896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C105B-7754-1F67-7272-8D346559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FF24A-199F-BBA6-3273-D58E53B3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4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49B53-FB70-D213-3DC4-586C765B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77659-ED14-17EA-8F45-B4DC82D3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57CA1-4B5C-A877-02D0-3DCFFA2D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E707-65FC-8AAD-CFC4-4D39A808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9E0A1-AEFA-3335-76FD-8E9BCBD96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969C5-7BB6-17EE-6829-90CABEC4B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96EE7-93B1-3826-0D01-2B2343E6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6B1C-2A28-9DD3-E31F-03F7EB8C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0AF1D-648C-E82A-B07F-80506EDB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BB93-96D5-EBA7-8212-819AE3E7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27AC7-0016-648E-4597-A569026E6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2FB21-4FEA-E16C-4A13-015F60E64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0A6A0-EB5F-4C18-6E05-195F97E7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00A72-8AF6-3CA9-B04A-3BE5A280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3BD64-60F2-FCC7-54AE-3ACF8DF9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2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8B9AF-1BAA-B50B-01D0-1B7AF844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2D70C-1FAA-ADD7-A778-C405CF7F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4E21-D0C6-DCFF-7C6E-9F5070F16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EF90-68D9-4354-A85F-A183CE5E50C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89DED-AFDB-ED50-9469-1E15A8036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B685D-AC86-AB2C-1889-6B1D0EC7C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10F1C-6EE0-46CC-81D2-33D732828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5716F-90D2-59B3-6483-3471F07B5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4" b="95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72DCC-3561-F425-504D-B678E631A2EB}"/>
              </a:ext>
            </a:extLst>
          </p:cNvPr>
          <p:cNvSpPr txBox="1"/>
          <p:nvPr/>
        </p:nvSpPr>
        <p:spPr>
          <a:xfrm>
            <a:off x="257175" y="5176630"/>
            <a:ext cx="11677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“O give me a home …”</a:t>
            </a:r>
          </a:p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My Father’s house are many mansions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Jn 14:2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AEACC-9BB1-4CB0-1D89-2405CDC92162}"/>
              </a:ext>
            </a:extLst>
          </p:cNvPr>
          <p:cNvSpPr txBox="1"/>
          <p:nvPr/>
        </p:nvSpPr>
        <p:spPr>
          <a:xfrm>
            <a:off x="1485596" y="58525"/>
            <a:ext cx="5020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Welcome</a:t>
            </a:r>
          </a:p>
        </p:txBody>
      </p:sp>
      <p:pic>
        <p:nvPicPr>
          <p:cNvPr id="8" name="Picture 7" descr="Text">
            <a:extLst>
              <a:ext uri="{FF2B5EF4-FFF2-40B4-BE49-F238E27FC236}">
                <a16:creationId xmlns:a16="http://schemas.microsoft.com/office/drawing/2014/main" id="{B06A4FD9-A0E3-89F3-95C1-1129E6FD4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14026" r="8126" b="20492"/>
          <a:stretch/>
        </p:blipFill>
        <p:spPr>
          <a:xfrm>
            <a:off x="9017723" y="590964"/>
            <a:ext cx="2647503" cy="157431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48263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Psalm 19:7-9</a:t>
            </a:r>
          </a:p>
          <a:p>
            <a:pPr algn="l"/>
            <a:r>
              <a:rPr lang="en-US" sz="4400" b="1" dirty="0"/>
              <a:t>6 names </a:t>
            </a:r>
            <a:r>
              <a:rPr lang="en-US" sz="4400" dirty="0"/>
              <a:t>for the Bible</a:t>
            </a:r>
          </a:p>
          <a:p>
            <a:pPr algn="l"/>
            <a:r>
              <a:rPr lang="en-US" sz="4400" b="1" dirty="0"/>
              <a:t>6 characteristics </a:t>
            </a:r>
            <a:r>
              <a:rPr lang="en-US" sz="4400" dirty="0"/>
              <a:t>of the Bible</a:t>
            </a:r>
          </a:p>
          <a:p>
            <a:pPr algn="l"/>
            <a:r>
              <a:rPr lang="en-US" sz="4400" b="1" dirty="0"/>
              <a:t>6 benefits </a:t>
            </a:r>
            <a:r>
              <a:rPr lang="en-US" sz="4400" dirty="0"/>
              <a:t>from the Bible</a:t>
            </a:r>
          </a:p>
          <a:p>
            <a:pPr algn="l"/>
            <a:r>
              <a:rPr lang="en-US" sz="4400" b="1" dirty="0"/>
              <a:t>1 source </a:t>
            </a:r>
            <a:r>
              <a:rPr lang="en-US" sz="4400" dirty="0"/>
              <a:t>for the Bible = “… </a:t>
            </a:r>
            <a:r>
              <a:rPr lang="en-US" sz="4400" i="1" dirty="0"/>
              <a:t>of the LORD</a:t>
            </a:r>
            <a:r>
              <a:rPr lang="en-US" sz="4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76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400" b="1" spc="-150" dirty="0">
                <a:solidFill>
                  <a:srgbClr val="FF0000"/>
                </a:solidFill>
              </a:rPr>
              <a:t>Ps 19:7 </a:t>
            </a:r>
            <a:r>
              <a:rPr lang="en-US" sz="4400" i="1" spc="-150" dirty="0"/>
              <a:t>The </a:t>
            </a:r>
            <a:r>
              <a:rPr lang="en-US" sz="4400" b="1" i="1" spc="-150" dirty="0">
                <a:solidFill>
                  <a:srgbClr val="FF0000"/>
                </a:solidFill>
              </a:rPr>
              <a:t>LAW</a:t>
            </a:r>
            <a:r>
              <a:rPr lang="en-US" sz="4400" i="1" spc="-150" dirty="0"/>
              <a:t> of the LORD </a:t>
            </a:r>
            <a:r>
              <a:rPr lang="en-US" sz="4400" spc="-150" dirty="0"/>
              <a:t>(</a:t>
            </a:r>
            <a:r>
              <a:rPr lang="en-US" sz="4400" b="1" spc="-150" dirty="0"/>
              <a:t>name </a:t>
            </a:r>
            <a:r>
              <a:rPr lang="en-US" sz="4400" spc="-150" dirty="0"/>
              <a:t>for the Bible)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God’s explanation of His </a:t>
            </a:r>
            <a:r>
              <a:rPr lang="en-US" sz="4400" b="1" dirty="0"/>
              <a:t>rule</a:t>
            </a:r>
            <a:r>
              <a:rPr lang="en-US" sz="4400" dirty="0"/>
              <a:t> over everything</a:t>
            </a:r>
          </a:p>
          <a:p>
            <a:pPr algn="l">
              <a:spcBef>
                <a:spcPts val="600"/>
              </a:spcBef>
            </a:pPr>
            <a:r>
              <a:rPr lang="en-US" sz="4400" spc="-80" dirty="0"/>
              <a:t>- Not suggestions, but divine universal </a:t>
            </a:r>
            <a:r>
              <a:rPr lang="en-US" sz="4400" b="1" spc="-80" dirty="0"/>
              <a:t>absolutes</a:t>
            </a:r>
          </a:p>
          <a:p>
            <a:pPr algn="l">
              <a:spcBef>
                <a:spcPts val="600"/>
              </a:spcBef>
            </a:pPr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spc="-80" dirty="0"/>
              <a:t>is </a:t>
            </a:r>
            <a:r>
              <a:rPr lang="en-US" sz="4400" b="1" i="1" spc="-80" dirty="0">
                <a:solidFill>
                  <a:srgbClr val="FF0000"/>
                </a:solidFill>
              </a:rPr>
              <a:t>perfect</a:t>
            </a:r>
            <a:r>
              <a:rPr lang="en-US" sz="4400" b="1" i="1" spc="-80" dirty="0"/>
              <a:t> </a:t>
            </a:r>
            <a:r>
              <a:rPr lang="en-US" sz="4400" spc="-80" dirty="0"/>
              <a:t>(</a:t>
            </a:r>
            <a:r>
              <a:rPr lang="en-US" sz="4400" b="1" spc="-80" dirty="0"/>
              <a:t>characteristic </a:t>
            </a:r>
            <a:r>
              <a:rPr lang="en-US" sz="4400" spc="-80" dirty="0"/>
              <a:t>of the Bible)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complete, comprehensive, </a:t>
            </a:r>
            <a:r>
              <a:rPr lang="en-US" sz="4400" b="1" dirty="0"/>
              <a:t>lacking nothing</a:t>
            </a:r>
          </a:p>
          <a:p>
            <a:pPr marL="465138" indent="-465138" algn="l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4400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converting</a:t>
            </a:r>
            <a:r>
              <a:rPr lang="en-US" sz="4400" i="1" dirty="0"/>
              <a:t> the soul </a:t>
            </a:r>
            <a:r>
              <a:rPr lang="en-US" sz="4400" dirty="0"/>
              <a:t>(</a:t>
            </a:r>
            <a:r>
              <a:rPr lang="en-US" sz="4400" b="1" dirty="0"/>
              <a:t>benefit </a:t>
            </a:r>
            <a:r>
              <a:rPr lang="en-US" sz="4400" dirty="0"/>
              <a:t>of the Bible)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reviving, restoring, refreshing, redirecting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having the power to </a:t>
            </a:r>
            <a:r>
              <a:rPr lang="en-US" sz="4400" b="1" dirty="0"/>
              <a:t>totally transform </a:t>
            </a:r>
            <a:r>
              <a:rPr lang="en-US" sz="4400" dirty="0"/>
              <a:t>the 	whole inner person. </a:t>
            </a:r>
          </a:p>
        </p:txBody>
      </p:sp>
    </p:spTree>
    <p:extLst>
      <p:ext uri="{BB962C8B-B14F-4D97-AF65-F5344CB8AC3E}">
        <p14:creationId xmlns:p14="http://schemas.microsoft.com/office/powerpoint/2010/main" val="13562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 19:7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TESTIMONY</a:t>
            </a:r>
            <a:r>
              <a:rPr lang="en-US" sz="4400" i="1" dirty="0"/>
              <a:t> of the LORD</a:t>
            </a:r>
          </a:p>
          <a:p>
            <a:pPr algn="l"/>
            <a:r>
              <a:rPr lang="en-US" sz="4400" spc="-50" dirty="0"/>
              <a:t>- God’s </a:t>
            </a:r>
            <a:r>
              <a:rPr lang="en-US" sz="4400" b="1" spc="-50" dirty="0"/>
              <a:t>revelation</a:t>
            </a:r>
            <a:r>
              <a:rPr lang="en-US" sz="4400" spc="-50" dirty="0"/>
              <a:t> of Himself, His profile</a:t>
            </a:r>
          </a:p>
          <a:p>
            <a:pPr algn="l"/>
            <a:r>
              <a:rPr lang="en-US" sz="4400" dirty="0"/>
              <a:t>- </a:t>
            </a:r>
            <a:r>
              <a:rPr lang="en-US" sz="4400" b="1" dirty="0"/>
              <a:t>Key</a:t>
            </a:r>
            <a:r>
              <a:rPr lang="en-US" sz="4400" dirty="0"/>
              <a:t>: “What does this tell me about God”? 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dirty="0"/>
              <a:t>is </a:t>
            </a:r>
            <a:r>
              <a:rPr lang="en-US" sz="4400" b="1" i="1" dirty="0">
                <a:solidFill>
                  <a:srgbClr val="FF0000"/>
                </a:solidFill>
              </a:rPr>
              <a:t>sure</a:t>
            </a:r>
          </a:p>
          <a:p>
            <a:pPr algn="l"/>
            <a:r>
              <a:rPr lang="en-US" sz="4400" dirty="0"/>
              <a:t>- </a:t>
            </a:r>
            <a:r>
              <a:rPr lang="en-US" sz="4400" b="1" dirty="0"/>
              <a:t>trustworthy</a:t>
            </a:r>
            <a:r>
              <a:rPr lang="en-US" sz="4400" dirty="0"/>
              <a:t>, “more sure word” (</a:t>
            </a:r>
            <a:r>
              <a:rPr lang="en-US" sz="4400" b="1" dirty="0">
                <a:solidFill>
                  <a:srgbClr val="FF0000"/>
                </a:solidFill>
              </a:rPr>
              <a:t>II Pet 2:19</a:t>
            </a:r>
            <a:r>
              <a:rPr lang="en-US" sz="4400" dirty="0"/>
              <a:t>)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dirty="0"/>
              <a:t>making wise the </a:t>
            </a:r>
            <a:r>
              <a:rPr lang="en-US" sz="4400" b="1" i="1" dirty="0">
                <a:solidFill>
                  <a:srgbClr val="FF0000"/>
                </a:solidFill>
              </a:rPr>
              <a:t>simple </a:t>
            </a:r>
            <a:r>
              <a:rPr lang="en-US" sz="4400" spc="-150" dirty="0"/>
              <a:t>(door swinging open)</a:t>
            </a:r>
          </a:p>
          <a:p>
            <a:pPr algn="l">
              <a:tabLst>
                <a:tab pos="465138" algn="l"/>
              </a:tabLst>
            </a:pPr>
            <a:r>
              <a:rPr lang="en-US" sz="4400" dirty="0"/>
              <a:t>- God’s biblical revelation makes naive &amp; 	simple-minded folk skilled in godly living.</a:t>
            </a:r>
          </a:p>
        </p:txBody>
      </p:sp>
    </p:spTree>
    <p:extLst>
      <p:ext uri="{BB962C8B-B14F-4D97-AF65-F5344CB8AC3E}">
        <p14:creationId xmlns:p14="http://schemas.microsoft.com/office/powerpoint/2010/main" val="32201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 19:8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STATUTES</a:t>
            </a:r>
            <a:r>
              <a:rPr lang="en-US" sz="4400" i="1" dirty="0"/>
              <a:t> of the LORD</a:t>
            </a:r>
          </a:p>
          <a:p>
            <a:pPr algn="l"/>
            <a:r>
              <a:rPr lang="en-US" sz="4400" spc="-50" dirty="0"/>
              <a:t>- statements of doctrine and theology (</a:t>
            </a:r>
            <a:r>
              <a:rPr lang="en-US" sz="4400" i="1" spc="-50" dirty="0"/>
              <a:t>9:30 SS</a:t>
            </a:r>
            <a:r>
              <a:rPr lang="en-US" sz="4400" spc="-50" dirty="0"/>
              <a:t>)</a:t>
            </a:r>
          </a:p>
          <a:p>
            <a:pPr algn="l"/>
            <a:r>
              <a:rPr lang="en-US" sz="4400" dirty="0"/>
              <a:t>- </a:t>
            </a:r>
            <a:r>
              <a:rPr lang="en-US" sz="4400" spc="-150" dirty="0"/>
              <a:t>principles for thinking &amp; acting (</a:t>
            </a:r>
            <a:r>
              <a:rPr lang="en-US" sz="4400" i="1" spc="-150" dirty="0"/>
              <a:t>One Year Bible</a:t>
            </a:r>
            <a:r>
              <a:rPr lang="en-US" sz="4400" spc="-1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46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Cover Preview Image - 1 of 8 - NLT One Year Bible Softcover">
            <a:extLst>
              <a:ext uri="{FF2B5EF4-FFF2-40B4-BE49-F238E27FC236}">
                <a16:creationId xmlns:a16="http://schemas.microsoft.com/office/drawing/2014/main" id="{30B0E4FD-22C1-7472-DA1E-C3C934A2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0598"/>
            <a:ext cx="3543862" cy="55968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ont Cover Preview Image - 1 of 8 - NLT One Year Premium Slimline Large Print Bible, Softcover">
            <a:extLst>
              <a:ext uri="{FF2B5EF4-FFF2-40B4-BE49-F238E27FC236}">
                <a16:creationId xmlns:a16="http://schemas.microsoft.com/office/drawing/2014/main" id="{A6B94B98-1188-410C-EA63-2790019F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7" y="630597"/>
            <a:ext cx="3786913" cy="55968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9051A-0CEA-1C1B-91D1-54F536CF0583}"/>
              </a:ext>
            </a:extLst>
          </p:cNvPr>
          <p:cNvSpPr txBox="1"/>
          <p:nvPr/>
        </p:nvSpPr>
        <p:spPr>
          <a:xfrm>
            <a:off x="4396514" y="925825"/>
            <a:ext cx="31514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2024</a:t>
            </a:r>
            <a:r>
              <a:rPr lang="en-US" sz="4400" dirty="0"/>
              <a:t> G</a:t>
            </a:r>
            <a:r>
              <a:rPr lang="en-US" sz="4400" b="1" dirty="0">
                <a:solidFill>
                  <a:srgbClr val="FF0000"/>
                </a:solidFill>
              </a:rPr>
              <a:t>B</a:t>
            </a:r>
            <a:r>
              <a:rPr lang="en-US" sz="4400" dirty="0"/>
              <a:t>C </a:t>
            </a:r>
            <a:r>
              <a:rPr lang="en-US" sz="4400" b="1" i="1" spc="-150" dirty="0"/>
              <a:t>middle name</a:t>
            </a:r>
            <a:r>
              <a:rPr lang="en-US" sz="4400" spc="-150" dirty="0"/>
              <a:t> </a:t>
            </a:r>
          </a:p>
          <a:p>
            <a:pPr algn="ctr"/>
            <a:r>
              <a:rPr lang="en-US" sz="4400" dirty="0"/>
              <a:t>series.</a:t>
            </a:r>
          </a:p>
          <a:p>
            <a:pPr algn="ctr"/>
            <a:endParaRPr lang="en-US" sz="2000" b="1" dirty="0"/>
          </a:p>
          <a:p>
            <a:pPr algn="ctr"/>
            <a:r>
              <a:rPr lang="en-US" sz="4400" dirty="0"/>
              <a:t>Wednesdays</a:t>
            </a:r>
            <a:r>
              <a:rPr lang="en-US" sz="4400" b="1" dirty="0"/>
              <a:t> </a:t>
            </a:r>
            <a:r>
              <a:rPr lang="en-US" sz="4400" b="1" spc="-150" dirty="0"/>
              <a:t>favorite verse </a:t>
            </a:r>
            <a:r>
              <a:rPr lang="en-US" sz="4400" dirty="0"/>
              <a:t>or</a:t>
            </a:r>
            <a:r>
              <a:rPr lang="en-US" sz="4400" b="1" dirty="0"/>
              <a:t> insight </a:t>
            </a:r>
            <a:r>
              <a:rPr lang="en-US" sz="4400" dirty="0"/>
              <a:t>for Jan &amp; Feb.</a:t>
            </a:r>
          </a:p>
        </p:txBody>
      </p:sp>
    </p:spTree>
    <p:extLst>
      <p:ext uri="{BB962C8B-B14F-4D97-AF65-F5344CB8AC3E}">
        <p14:creationId xmlns:p14="http://schemas.microsoft.com/office/powerpoint/2010/main" val="39254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 19:8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STATUTES</a:t>
            </a:r>
            <a:r>
              <a:rPr lang="en-US" sz="4400" i="1" dirty="0"/>
              <a:t> of the LORD</a:t>
            </a:r>
          </a:p>
          <a:p>
            <a:pPr algn="l"/>
            <a:r>
              <a:rPr lang="en-US" sz="4400" spc="-50" dirty="0"/>
              <a:t>- statements of doctrine and theology (</a:t>
            </a:r>
            <a:r>
              <a:rPr lang="en-US" sz="4400" i="1" spc="-50" dirty="0"/>
              <a:t>9:30 SS</a:t>
            </a:r>
            <a:r>
              <a:rPr lang="en-US" sz="4400" spc="-50" dirty="0"/>
              <a:t>)</a:t>
            </a:r>
          </a:p>
          <a:p>
            <a:pPr algn="l"/>
            <a:r>
              <a:rPr lang="en-US" sz="4400" dirty="0"/>
              <a:t>- </a:t>
            </a:r>
            <a:r>
              <a:rPr lang="en-US" sz="4400" spc="-150" dirty="0"/>
              <a:t>principles for thinking &amp; acting (</a:t>
            </a:r>
            <a:r>
              <a:rPr lang="en-US" sz="4400" i="1" spc="-150" dirty="0"/>
              <a:t>One Year Bible</a:t>
            </a:r>
            <a:r>
              <a:rPr lang="en-US" sz="4400" spc="-150" dirty="0"/>
              <a:t>)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spc="-80" dirty="0"/>
              <a:t>are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right</a:t>
            </a:r>
          </a:p>
          <a:p>
            <a:pPr algn="l"/>
            <a:r>
              <a:rPr lang="en-US" sz="4400" dirty="0"/>
              <a:t>- defines the path between right &amp; wrong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dirty="0"/>
              <a:t>rejoicing the </a:t>
            </a:r>
            <a:r>
              <a:rPr lang="en-US" sz="4400" b="1" i="1" dirty="0">
                <a:solidFill>
                  <a:srgbClr val="FF0000"/>
                </a:solidFill>
              </a:rPr>
              <a:t>heart </a:t>
            </a:r>
            <a:endParaRPr lang="en-US" sz="4400" spc="-150" dirty="0"/>
          </a:p>
          <a:p>
            <a:pPr algn="l">
              <a:tabLst>
                <a:tab pos="465138" algn="l"/>
              </a:tabLst>
            </a:pPr>
            <a:r>
              <a:rPr lang="en-US" sz="4400" dirty="0"/>
              <a:t>- deep joy from knowing and pleasing God</a:t>
            </a:r>
          </a:p>
          <a:p>
            <a:pPr algn="l">
              <a:tabLst>
                <a:tab pos="465138" algn="l"/>
              </a:tabLst>
            </a:pPr>
            <a:r>
              <a:rPr lang="en-US" sz="4400" dirty="0"/>
              <a:t>- spiritual antidote to confusion and depression</a:t>
            </a:r>
          </a:p>
        </p:txBody>
      </p:sp>
    </p:spTree>
    <p:extLst>
      <p:ext uri="{BB962C8B-B14F-4D97-AF65-F5344CB8AC3E}">
        <p14:creationId xmlns:p14="http://schemas.microsoft.com/office/powerpoint/2010/main" val="6663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1John 1:4  </a:t>
            </a:r>
            <a:r>
              <a:rPr lang="en-US" sz="4400" dirty="0"/>
              <a:t>These things we write to you that your </a:t>
            </a:r>
            <a:r>
              <a:rPr lang="en-US" sz="4400" b="1" dirty="0"/>
              <a:t>joy may be full</a:t>
            </a:r>
            <a:r>
              <a:rPr lang="en-US" sz="4400" dirty="0"/>
              <a:t>. </a:t>
            </a: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Jeremiah 15:16  </a:t>
            </a:r>
            <a:r>
              <a:rPr lang="en-US" sz="4400" dirty="0"/>
              <a:t>Your words were found, and I ate them, and Your word was to me the </a:t>
            </a:r>
            <a:r>
              <a:rPr lang="en-US" sz="4400" b="1" dirty="0"/>
              <a:t>joy and rejoicing of my heart</a:t>
            </a:r>
            <a:r>
              <a:rPr lang="en-US" sz="4400" dirty="0"/>
              <a:t>; For I am called by Your name, O LORD God of hosts.</a:t>
            </a:r>
          </a:p>
          <a:p>
            <a:pPr algn="l">
              <a:spcBef>
                <a:spcPts val="0"/>
              </a:spcBef>
            </a:pPr>
            <a:r>
              <a:rPr lang="en-US" sz="4400" b="1" spc="-150" dirty="0">
                <a:solidFill>
                  <a:srgbClr val="FF0000"/>
                </a:solidFill>
              </a:rPr>
              <a:t>Col 3:16  </a:t>
            </a:r>
            <a:r>
              <a:rPr lang="en-US" sz="4400" spc="-150" dirty="0"/>
              <a:t>Let the </a:t>
            </a:r>
            <a:r>
              <a:rPr lang="en-US" sz="4400" b="1" spc="-150" dirty="0"/>
              <a:t>word of Christ </a:t>
            </a:r>
            <a:r>
              <a:rPr lang="en-US" sz="4400" spc="-150" dirty="0"/>
              <a:t>dwell in you richly in all wisdom, teaching and admonishing one another in psalms and hymns and spiritual songs,</a:t>
            </a:r>
          </a:p>
          <a:p>
            <a:pPr algn="l">
              <a:spcBef>
                <a:spcPts val="0"/>
              </a:spcBef>
            </a:pPr>
            <a:r>
              <a:rPr lang="en-US" sz="4400" b="1" spc="-150" dirty="0"/>
              <a:t>singing with grace in your hearts</a:t>
            </a:r>
            <a:r>
              <a:rPr lang="en-US" sz="4400" spc="-150" dirty="0"/>
              <a:t> to the Lord.</a:t>
            </a:r>
          </a:p>
        </p:txBody>
      </p:sp>
    </p:spTree>
    <p:extLst>
      <p:ext uri="{BB962C8B-B14F-4D97-AF65-F5344CB8AC3E}">
        <p14:creationId xmlns:p14="http://schemas.microsoft.com/office/powerpoint/2010/main" val="19578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77B64-E8C0-24B5-8758-9275FA19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30" b="15047"/>
          <a:stretch/>
        </p:blipFill>
        <p:spPr>
          <a:xfrm>
            <a:off x="40403" y="1205346"/>
            <a:ext cx="12151597" cy="5652654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580F666-B374-D7A2-9D28-ECDF81B03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64D9D-17C1-C943-2D83-8F905FC021BF}"/>
              </a:ext>
            </a:extLst>
          </p:cNvPr>
          <p:cNvSpPr txBox="1"/>
          <p:nvPr/>
        </p:nvSpPr>
        <p:spPr>
          <a:xfrm>
            <a:off x="315884" y="365760"/>
            <a:ext cx="11637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Conewago</a:t>
            </a:r>
            <a:r>
              <a:rPr lang="en-US" sz="4400" dirty="0"/>
              <a:t> Valley Intermediate - Good News Club  </a:t>
            </a:r>
          </a:p>
        </p:txBody>
      </p:sp>
    </p:spTree>
    <p:extLst>
      <p:ext uri="{BB962C8B-B14F-4D97-AF65-F5344CB8AC3E}">
        <p14:creationId xmlns:p14="http://schemas.microsoft.com/office/powerpoint/2010/main" val="611785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 19:8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COMMANDMENT</a:t>
            </a:r>
            <a:r>
              <a:rPr lang="en-US" sz="4400" i="1" dirty="0"/>
              <a:t> of the LORD</a:t>
            </a:r>
          </a:p>
          <a:p>
            <a:pPr algn="l"/>
            <a:r>
              <a:rPr lang="en-US" sz="4400" spc="-50" dirty="0"/>
              <a:t>- Divine decrees, binding, nonoptional directives</a:t>
            </a:r>
          </a:p>
          <a:p>
            <a:pPr algn="l"/>
            <a:r>
              <a:rPr lang="en-US" sz="4400" dirty="0"/>
              <a:t>- </a:t>
            </a:r>
            <a:r>
              <a:rPr lang="en-US" sz="4400" spc="-200" dirty="0"/>
              <a:t>disobedience brings judgment, obedience blessing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spc="-80" dirty="0"/>
              <a:t>is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pure</a:t>
            </a:r>
          </a:p>
          <a:p>
            <a:pPr algn="l"/>
            <a:r>
              <a:rPr lang="en-US" sz="4400" dirty="0"/>
              <a:t>- clear, unclouded, easy to see, straightforward</a:t>
            </a:r>
          </a:p>
          <a:p>
            <a:pPr algn="l"/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dirty="0"/>
              <a:t>enlightening the </a:t>
            </a:r>
            <a:r>
              <a:rPr lang="en-US" sz="4400" b="1" i="1" dirty="0">
                <a:solidFill>
                  <a:srgbClr val="FF0000"/>
                </a:solidFill>
              </a:rPr>
              <a:t>eyes </a:t>
            </a:r>
            <a:endParaRPr lang="en-US" sz="4400" spc="-150" dirty="0"/>
          </a:p>
          <a:p>
            <a:pPr algn="l">
              <a:tabLst>
                <a:tab pos="465138" algn="l"/>
              </a:tabLst>
            </a:pPr>
            <a:r>
              <a:rPr lang="en-US" sz="4400" dirty="0"/>
              <a:t>- illuminates, reveals, “turns the light on” </a:t>
            </a:r>
          </a:p>
          <a:p>
            <a:pPr algn="l">
              <a:tabLst>
                <a:tab pos="465138" algn="l"/>
              </a:tabLst>
            </a:pPr>
            <a:r>
              <a:rPr lang="en-US" sz="4400" dirty="0"/>
              <a:t>- permeates life’s darkest corners with reality</a:t>
            </a:r>
          </a:p>
        </p:txBody>
      </p:sp>
    </p:spTree>
    <p:extLst>
      <p:ext uri="{BB962C8B-B14F-4D97-AF65-F5344CB8AC3E}">
        <p14:creationId xmlns:p14="http://schemas.microsoft.com/office/powerpoint/2010/main" val="17977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John 14:1  </a:t>
            </a:r>
            <a:r>
              <a:rPr lang="en-US" sz="4400" dirty="0"/>
              <a:t>Let not your </a:t>
            </a:r>
            <a:r>
              <a:rPr lang="en-US" sz="4400" b="1" dirty="0"/>
              <a:t>heart be troubled</a:t>
            </a:r>
            <a:r>
              <a:rPr lang="en-US" sz="4400" dirty="0"/>
              <a:t>; you believe in God, believe also in Me (</a:t>
            </a:r>
            <a:r>
              <a:rPr lang="en-US" sz="4400" i="1" dirty="0"/>
              <a:t>Jesus</a:t>
            </a:r>
            <a:r>
              <a:rPr lang="en-US" sz="4400" dirty="0"/>
              <a:t>).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2</a:t>
            </a:r>
            <a:r>
              <a:rPr lang="en-US" sz="4400" dirty="0"/>
              <a:t>  In My Father's house are many mansions. </a:t>
            </a:r>
            <a:r>
              <a:rPr lang="en-US" sz="4400" b="1" dirty="0"/>
              <a:t>I go to prepare a place for you</a:t>
            </a:r>
            <a:r>
              <a:rPr lang="en-US" sz="4400" dirty="0"/>
              <a:t>.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3</a:t>
            </a:r>
            <a:r>
              <a:rPr lang="en-US" sz="4400" dirty="0"/>
              <a:t>  </a:t>
            </a:r>
            <a:r>
              <a:rPr lang="en-US" sz="4400" b="1" dirty="0"/>
              <a:t>I will come again </a:t>
            </a:r>
            <a:r>
              <a:rPr lang="en-US" sz="4400" dirty="0"/>
              <a:t>and receive you to Myself; that </a:t>
            </a:r>
            <a:r>
              <a:rPr lang="en-US" sz="4400" b="1" dirty="0"/>
              <a:t>where I am, </a:t>
            </a:r>
            <a:r>
              <a:rPr lang="en-US" sz="4400" b="1" i="1" dirty="0"/>
              <a:t>there</a:t>
            </a:r>
            <a:r>
              <a:rPr lang="en-US" sz="4400" b="1" dirty="0"/>
              <a:t> you may be also</a:t>
            </a:r>
            <a:r>
              <a:rPr lang="en-US" sz="4400" dirty="0"/>
              <a:t>.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dirty="0"/>
              <a:t>  I am the </a:t>
            </a:r>
            <a:r>
              <a:rPr lang="en-US" sz="4400" b="1" dirty="0"/>
              <a:t>way</a:t>
            </a:r>
            <a:r>
              <a:rPr lang="en-US" sz="4400" dirty="0"/>
              <a:t>, the </a:t>
            </a:r>
            <a:r>
              <a:rPr lang="en-US" sz="4400" b="1" dirty="0"/>
              <a:t>truth</a:t>
            </a:r>
            <a:r>
              <a:rPr lang="en-US" sz="4400" dirty="0"/>
              <a:t>, and the </a:t>
            </a:r>
            <a:r>
              <a:rPr lang="en-US" sz="4400" b="1" dirty="0"/>
              <a:t>life</a:t>
            </a:r>
            <a:r>
              <a:rPr lang="en-US" sz="4400" dirty="0"/>
              <a:t>. No one comes to the Father except through Me. </a:t>
            </a:r>
          </a:p>
        </p:txBody>
      </p:sp>
    </p:spTree>
    <p:extLst>
      <p:ext uri="{BB962C8B-B14F-4D97-AF65-F5344CB8AC3E}">
        <p14:creationId xmlns:p14="http://schemas.microsoft.com/office/powerpoint/2010/main" val="9212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917FF6-AFF8-23EB-45C9-6F31ACCE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78" y="166687"/>
            <a:ext cx="4893469" cy="65246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9B561-4123-2C54-417C-AD75909EC7A3}"/>
              </a:ext>
            </a:extLst>
          </p:cNvPr>
          <p:cNvSpPr txBox="1"/>
          <p:nvPr/>
        </p:nvSpPr>
        <p:spPr>
          <a:xfrm>
            <a:off x="665018" y="216131"/>
            <a:ext cx="54309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 Wagners</a:t>
            </a:r>
          </a:p>
          <a:p>
            <a:pPr algn="ctr"/>
            <a:r>
              <a:rPr lang="en-US" sz="4000" i="1" dirty="0"/>
              <a:t>Serving in Indonesia</a:t>
            </a:r>
          </a:p>
          <a:p>
            <a:pPr algn="ctr"/>
            <a:r>
              <a:rPr lang="en-US" sz="4000" b="1" dirty="0"/>
              <a:t>Caleb &amp; Rebekah</a:t>
            </a:r>
          </a:p>
          <a:p>
            <a:pPr algn="ctr"/>
            <a:r>
              <a:rPr lang="en-US" sz="4000" dirty="0"/>
              <a:t>Timothy, Charity.</a:t>
            </a:r>
          </a:p>
          <a:p>
            <a:pPr algn="ctr"/>
            <a:r>
              <a:rPr lang="en-US" sz="4000" dirty="0"/>
              <a:t>Silas, Elias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9555A-079C-7DB6-E239-A71B9CC15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0787" r="16273" b="32789"/>
          <a:stretch/>
        </p:blipFill>
        <p:spPr>
          <a:xfrm>
            <a:off x="976013" y="3502774"/>
            <a:ext cx="4808991" cy="31837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4352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Ps 19:9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FEAR</a:t>
            </a:r>
            <a:r>
              <a:rPr lang="en-US" sz="4400" i="1" dirty="0"/>
              <a:t> of the LORD</a:t>
            </a:r>
          </a:p>
          <a:p>
            <a:pPr algn="l">
              <a:spcBef>
                <a:spcPts val="600"/>
              </a:spcBef>
            </a:pPr>
            <a:r>
              <a:rPr lang="en-US" sz="4400" spc="-50" dirty="0"/>
              <a:t>- humble, sober, wise response to GOD’s words.</a:t>
            </a:r>
          </a:p>
          <a:p>
            <a:pPr algn="l">
              <a:spcBef>
                <a:spcPts val="600"/>
              </a:spcBef>
            </a:pPr>
            <a:r>
              <a:rPr lang="en-US" sz="4400" spc="-50" dirty="0"/>
              <a:t>- The Bible is a God-given </a:t>
            </a:r>
            <a:r>
              <a:rPr lang="en-US" sz="4400" b="1" spc="-50" dirty="0"/>
              <a:t>manual for worship</a:t>
            </a:r>
            <a:r>
              <a:rPr lang="en-US" sz="4400" spc="-50" dirty="0"/>
              <a:t>        	(</a:t>
            </a:r>
            <a:r>
              <a:rPr lang="en-US" sz="4400" b="1" spc="-50" dirty="0">
                <a:solidFill>
                  <a:srgbClr val="00B050"/>
                </a:solidFill>
              </a:rPr>
              <a:t>Isa 6:1-5</a:t>
            </a:r>
            <a:r>
              <a:rPr lang="en-US" sz="4400" spc="-50" dirty="0"/>
              <a:t>; </a:t>
            </a:r>
            <a:r>
              <a:rPr lang="en-US" sz="4400" b="1" spc="-50" dirty="0">
                <a:solidFill>
                  <a:srgbClr val="FF0000"/>
                </a:solidFill>
              </a:rPr>
              <a:t>John 4:23,24</a:t>
            </a:r>
            <a:r>
              <a:rPr lang="en-US" sz="4400" spc="-50" dirty="0"/>
              <a:t>;</a:t>
            </a:r>
            <a:r>
              <a:rPr lang="en-US" sz="4400" b="1" spc="-50" dirty="0">
                <a:solidFill>
                  <a:srgbClr val="FF0000"/>
                </a:solidFill>
              </a:rPr>
              <a:t> </a:t>
            </a:r>
            <a:r>
              <a:rPr lang="en-US" sz="4400" b="1" spc="-50" dirty="0">
                <a:solidFill>
                  <a:srgbClr val="00B050"/>
                </a:solidFill>
              </a:rPr>
              <a:t>Rev 1:9-17</a:t>
            </a:r>
            <a:r>
              <a:rPr lang="en-US" sz="4400" spc="-50" dirty="0"/>
              <a:t>)</a:t>
            </a:r>
            <a:endParaRPr lang="en-US" sz="4400" dirty="0"/>
          </a:p>
          <a:p>
            <a:pPr algn="l">
              <a:spcBef>
                <a:spcPts val="600"/>
              </a:spcBef>
            </a:pPr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spc="-80" dirty="0"/>
              <a:t>is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clean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without error or corruption, undefiled, holy</a:t>
            </a:r>
          </a:p>
          <a:p>
            <a:pPr algn="l">
              <a:spcBef>
                <a:spcPts val="600"/>
              </a:spcBef>
            </a:pPr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enduring forever </a:t>
            </a:r>
            <a:endParaRPr lang="en-US" sz="4400" b="1" spc="-150" dirty="0">
              <a:solidFill>
                <a:srgbClr val="FF0000"/>
              </a:solidFill>
            </a:endParaRP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400" spc="-150" dirty="0"/>
              <a:t>- always relevant, never out-of-date, beyond 17324</a:t>
            </a: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400" dirty="0"/>
              <a:t>- “outside the box, but never outside the Bible”</a:t>
            </a:r>
          </a:p>
        </p:txBody>
      </p:sp>
    </p:spTree>
    <p:extLst>
      <p:ext uri="{BB962C8B-B14F-4D97-AF65-F5344CB8AC3E}">
        <p14:creationId xmlns:p14="http://schemas.microsoft.com/office/powerpoint/2010/main" val="33464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Ps 19:9 </a:t>
            </a:r>
            <a:r>
              <a:rPr lang="en-US" sz="4400" i="1" dirty="0"/>
              <a:t>The </a:t>
            </a:r>
            <a:r>
              <a:rPr lang="en-US" sz="4400" b="1" i="1" dirty="0">
                <a:solidFill>
                  <a:srgbClr val="FF0000"/>
                </a:solidFill>
              </a:rPr>
              <a:t>JUDGMENTS</a:t>
            </a:r>
            <a:r>
              <a:rPr lang="en-US" sz="4400" i="1" dirty="0"/>
              <a:t> of the LORD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Divine verdicts from the Divine Judge.</a:t>
            </a:r>
          </a:p>
          <a:p>
            <a:pPr algn="l">
              <a:spcBef>
                <a:spcPts val="600"/>
              </a:spcBef>
            </a:pPr>
            <a:r>
              <a:rPr lang="en-US" sz="4400" spc="-50" dirty="0"/>
              <a:t>- rulings from the Supreme Court of the universe </a:t>
            </a:r>
          </a:p>
          <a:p>
            <a:pPr algn="l">
              <a:spcBef>
                <a:spcPts val="600"/>
              </a:spcBef>
            </a:pPr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i="1" spc="-80" dirty="0"/>
              <a:t>are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true and righteous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- based on all the facts, without deceitful bias</a:t>
            </a:r>
          </a:p>
          <a:p>
            <a:pPr algn="l">
              <a:spcBef>
                <a:spcPts val="600"/>
              </a:spcBef>
            </a:pPr>
            <a:r>
              <a:rPr lang="en-US" sz="4400" spc="-300" dirty="0"/>
              <a:t>- Shall not the Judge of all the earth do right? (</a:t>
            </a:r>
            <a:r>
              <a:rPr lang="en-US" sz="4400" b="1" spc="-300" dirty="0">
                <a:solidFill>
                  <a:srgbClr val="FF0000"/>
                </a:solidFill>
              </a:rPr>
              <a:t>Gen 18:25</a:t>
            </a:r>
            <a:r>
              <a:rPr lang="en-US" sz="4400" spc="-300" dirty="0"/>
              <a:t>)</a:t>
            </a:r>
          </a:p>
          <a:p>
            <a:pPr algn="l">
              <a:spcBef>
                <a:spcPts val="600"/>
              </a:spcBef>
            </a:pPr>
            <a:r>
              <a:rPr lang="en-US" sz="4400" spc="-80" dirty="0">
                <a:sym typeface="Wingdings" panose="05000000000000000000" pitchFamily="2" charset="2"/>
              </a:rPr>
              <a:t></a:t>
            </a:r>
            <a:r>
              <a:rPr lang="en-US" sz="4400" spc="-80" dirty="0"/>
              <a:t> </a:t>
            </a:r>
            <a:r>
              <a:rPr lang="en-US" sz="4400" b="1" i="1" dirty="0">
                <a:solidFill>
                  <a:srgbClr val="FF0000"/>
                </a:solidFill>
              </a:rPr>
              <a:t>altogether</a:t>
            </a:r>
            <a:endParaRPr lang="en-US" sz="4400" b="1" spc="-150" dirty="0">
              <a:solidFill>
                <a:srgbClr val="FF0000"/>
              </a:solidFill>
            </a:endParaRP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400" spc="-150" dirty="0"/>
              <a:t>- able to be totally &amp; completely trusted &amp; applied </a:t>
            </a: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400" dirty="0"/>
              <a:t>- the SUFFICIENCY of scripture (</a:t>
            </a:r>
            <a:r>
              <a:rPr lang="en-US" sz="4400" b="1" dirty="0">
                <a:solidFill>
                  <a:srgbClr val="FF0000"/>
                </a:solidFill>
              </a:rPr>
              <a:t>Rev 22:18,19</a:t>
            </a:r>
            <a:r>
              <a:rPr lang="en-US" sz="4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35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B3EFC-31D3-843B-A072-B0819C1E9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457200"/>
            <a:ext cx="10963275" cy="5924550"/>
          </a:xfrm>
        </p:spPr>
        <p:txBody>
          <a:bodyPr>
            <a:normAutofit/>
          </a:bodyPr>
          <a:lstStyle/>
          <a:p>
            <a:pPr marR="0" algn="l" rtl="0"/>
            <a:r>
              <a:rPr lang="en-US" sz="4400" b="1" i="0" u="none" strike="noStrike" baseline="0" dirty="0">
                <a:solidFill>
                  <a:srgbClr val="FF0000"/>
                </a:solidFill>
              </a:rPr>
              <a:t>Psalm 19:10  </a:t>
            </a:r>
            <a:r>
              <a:rPr lang="en-US" sz="4400" b="0" i="0" u="none" strike="noStrike" baseline="0" dirty="0"/>
              <a:t>More to be desired </a:t>
            </a:r>
            <a:r>
              <a:rPr lang="en-US" sz="4400" b="0" i="1" u="none" strike="noStrike" baseline="0" dirty="0"/>
              <a:t>are they</a:t>
            </a:r>
            <a:r>
              <a:rPr lang="en-US" sz="4400" b="0" i="0" u="none" strike="noStrike" baseline="0" dirty="0"/>
              <a:t> than gold, Yea, than much fine gold (</a:t>
            </a:r>
            <a:r>
              <a:rPr lang="en-US" sz="4400" b="1" i="1" u="none" strike="noStrike" baseline="0" dirty="0"/>
              <a:t>valuable</a:t>
            </a:r>
            <a:r>
              <a:rPr lang="en-US" sz="4400" b="0" i="0" u="none" strike="noStrike" baseline="0" dirty="0"/>
              <a:t>);</a:t>
            </a:r>
          </a:p>
          <a:p>
            <a:pPr marR="0" algn="l" rtl="0"/>
            <a:r>
              <a:rPr lang="en-US" sz="4400" b="0" i="0" u="none" strike="noStrike" baseline="0" dirty="0"/>
              <a:t>Sweeter also than honey and the honeycomb (</a:t>
            </a:r>
            <a:r>
              <a:rPr lang="en-US" sz="4400" b="1" i="1" u="none" strike="noStrike" baseline="0" dirty="0"/>
              <a:t>desirable</a:t>
            </a:r>
            <a:r>
              <a:rPr lang="en-US" sz="4400" b="0" i="0" u="none" strike="noStrike" baseline="0" dirty="0"/>
              <a:t>). </a:t>
            </a:r>
          </a:p>
          <a:p>
            <a:pPr marR="0" algn="l" rtl="0"/>
            <a:r>
              <a:rPr lang="en-US" sz="4400" b="1" i="0" u="none" strike="noStrike" baseline="0" dirty="0">
                <a:solidFill>
                  <a:srgbClr val="FF0000"/>
                </a:solidFill>
              </a:rPr>
              <a:t>11</a:t>
            </a:r>
            <a:r>
              <a:rPr lang="en-US" sz="4400" b="0" i="0" u="none" strike="noStrike" baseline="0" dirty="0"/>
              <a:t>  </a:t>
            </a:r>
            <a:r>
              <a:rPr lang="en-US" sz="4400" dirty="0"/>
              <a:t>B</a:t>
            </a:r>
            <a:r>
              <a:rPr lang="en-US" sz="4400" b="0" i="0" u="none" strike="noStrike" baseline="0" dirty="0"/>
              <a:t>y them Your servant is warned (</a:t>
            </a:r>
            <a:r>
              <a:rPr lang="en-US" sz="4400" b="1" i="1" u="none" strike="noStrike" baseline="0" dirty="0"/>
              <a:t>protects</a:t>
            </a:r>
            <a:r>
              <a:rPr lang="en-US" sz="4400" b="0" i="0" u="none" strike="noStrike" baseline="0" dirty="0"/>
              <a:t>),</a:t>
            </a:r>
          </a:p>
          <a:p>
            <a:pPr marR="0" algn="l" rtl="0"/>
            <a:r>
              <a:rPr lang="en-US" sz="4400" i="1" dirty="0"/>
              <a:t>a</a:t>
            </a:r>
            <a:r>
              <a:rPr lang="en-US" sz="4400" b="0" i="1" u="none" strike="noStrike" baseline="0" dirty="0"/>
              <a:t>nd</a:t>
            </a:r>
            <a:r>
              <a:rPr lang="en-US" sz="4400" b="0" i="0" u="none" strike="noStrike" baseline="0" dirty="0"/>
              <a:t> in keeping them </a:t>
            </a:r>
            <a:r>
              <a:rPr lang="en-US" sz="4400" b="0" i="1" u="none" strike="noStrike" baseline="0" dirty="0"/>
              <a:t>there is</a:t>
            </a:r>
            <a:r>
              <a:rPr lang="en-US" sz="4400" b="0" i="0" u="none" strike="noStrike" baseline="0" dirty="0"/>
              <a:t> great reward (</a:t>
            </a:r>
            <a:r>
              <a:rPr lang="en-US" sz="4400" b="1" i="1" u="none" strike="noStrike" baseline="0" dirty="0"/>
              <a:t>benefits</a:t>
            </a:r>
            <a:r>
              <a:rPr lang="en-US" sz="4400" b="0" i="0" u="none" strike="noStrike" baseline="0" dirty="0"/>
              <a:t>).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495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6600" dirty="0"/>
              <a:t>GRACE </a:t>
            </a:r>
            <a:r>
              <a:rPr lang="en-US" sz="6600" b="1" dirty="0">
                <a:solidFill>
                  <a:srgbClr val="FF0000"/>
                </a:solidFill>
              </a:rPr>
              <a:t>BIBLE</a:t>
            </a:r>
            <a:r>
              <a:rPr lang="en-US" sz="6600" dirty="0"/>
              <a:t> CHAPEL</a:t>
            </a:r>
          </a:p>
          <a:p>
            <a:r>
              <a:rPr lang="en-US" sz="4800" dirty="0"/>
              <a:t>Exploring our “</a:t>
            </a:r>
            <a:r>
              <a:rPr lang="en-US" sz="4800" b="1" i="1" dirty="0"/>
              <a:t>Middle Name</a:t>
            </a:r>
            <a:r>
              <a:rPr lang="en-US" sz="4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6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 marR="0" algn="l" rtl="0"/>
            <a:r>
              <a:rPr lang="en-US" sz="3600" b="0" i="0" u="none" strike="noStrike" baseline="0" dirty="0"/>
              <a:t>The </a:t>
            </a:r>
            <a:r>
              <a:rPr lang="en-US" sz="3600" b="1" i="0" u="none" strike="noStrike" baseline="0" dirty="0"/>
              <a:t>law</a:t>
            </a:r>
            <a:r>
              <a:rPr lang="en-US" sz="3600" b="0" i="0" u="none" strike="noStrike" baseline="0" dirty="0"/>
              <a:t> of the LORD </a:t>
            </a:r>
            <a:r>
              <a:rPr lang="en-US" sz="3600" b="0" i="1" u="none" strike="noStrike" baseline="0" dirty="0"/>
              <a:t>is</a:t>
            </a:r>
            <a:r>
              <a:rPr lang="en-US" sz="3600" b="0" i="0" u="none" strike="noStrike" baseline="0" dirty="0"/>
              <a:t> perfect, converting the soul;</a:t>
            </a:r>
          </a:p>
          <a:p>
            <a:pPr marR="0" algn="l" rtl="0"/>
            <a:r>
              <a:rPr lang="en-US" sz="3600" b="0" i="0" u="none" strike="noStrike" spc="-100" dirty="0"/>
              <a:t>The </a:t>
            </a:r>
            <a:r>
              <a:rPr lang="en-US" sz="3600" b="1" i="0" u="none" strike="noStrike" spc="-100" dirty="0"/>
              <a:t>testimony</a:t>
            </a:r>
            <a:r>
              <a:rPr lang="en-US" sz="3600" b="0" i="0" u="none" strike="noStrike" spc="-100" dirty="0"/>
              <a:t> of the LORD </a:t>
            </a:r>
            <a:r>
              <a:rPr lang="en-US" sz="3600" b="0" i="1" u="none" strike="noStrike" spc="-100" dirty="0"/>
              <a:t>is</a:t>
            </a:r>
            <a:r>
              <a:rPr lang="en-US" sz="3600" b="0" i="0" u="none" strike="noStrike" spc="-100" dirty="0"/>
              <a:t> sure, making wise the simple </a:t>
            </a:r>
            <a:r>
              <a:rPr lang="en-US" sz="3600" b="1" spc="-100" dirty="0">
                <a:solidFill>
                  <a:srgbClr val="FF0000"/>
                </a:solidFill>
              </a:rPr>
              <a:t>* </a:t>
            </a:r>
            <a:r>
              <a:rPr lang="en-US" sz="3600" b="0" i="0" u="none" strike="noStrike" spc="-100" dirty="0"/>
              <a:t> </a:t>
            </a:r>
          </a:p>
          <a:p>
            <a:pPr marR="0" algn="l" rtl="0"/>
            <a:r>
              <a:rPr lang="en-US" sz="3600" b="0" i="0" u="none" strike="noStrike" baseline="0" dirty="0"/>
              <a:t>The </a:t>
            </a:r>
            <a:r>
              <a:rPr lang="en-US" sz="3600" b="1" i="0" u="none" strike="noStrike" baseline="0" dirty="0"/>
              <a:t>statutes</a:t>
            </a:r>
            <a:r>
              <a:rPr lang="en-US" sz="3600" b="0" i="0" u="none" strike="noStrike" baseline="0" dirty="0"/>
              <a:t> of the LORD </a:t>
            </a:r>
            <a:r>
              <a:rPr lang="en-US" sz="3600" b="0" i="1" u="none" strike="noStrike" baseline="0" dirty="0"/>
              <a:t>are</a:t>
            </a:r>
            <a:r>
              <a:rPr lang="en-US" sz="3600" b="0" i="0" u="none" strike="noStrike" baseline="0" dirty="0"/>
              <a:t> right, rejoicing the heart;</a:t>
            </a:r>
          </a:p>
          <a:p>
            <a:pPr marR="0" algn="l" rtl="0"/>
            <a:r>
              <a:rPr lang="en-US" sz="3600" b="0" i="0" u="none" strike="noStrike" spc="-170" baseline="0" dirty="0"/>
              <a:t>The </a:t>
            </a:r>
            <a:r>
              <a:rPr lang="en-US" sz="3600" b="1" i="0" u="none" strike="noStrike" spc="-170" baseline="0" dirty="0"/>
              <a:t>commandment</a:t>
            </a:r>
            <a:r>
              <a:rPr lang="en-US" sz="3600" b="0" i="0" u="none" strike="noStrike" spc="-170" baseline="0" dirty="0"/>
              <a:t> of the LORD </a:t>
            </a:r>
            <a:r>
              <a:rPr lang="en-US" sz="3600" b="0" i="1" u="none" strike="noStrike" spc="-170" baseline="0" dirty="0"/>
              <a:t>is</a:t>
            </a:r>
            <a:r>
              <a:rPr lang="en-US" sz="3600" b="0" i="0" u="none" strike="noStrike" spc="-170" baseline="0" dirty="0"/>
              <a:t> pure, enlightening the eyes </a:t>
            </a:r>
            <a:r>
              <a:rPr lang="en-US" sz="3600" b="1" spc="-170" dirty="0">
                <a:solidFill>
                  <a:srgbClr val="FF0000"/>
                </a:solidFill>
              </a:rPr>
              <a:t>*</a:t>
            </a:r>
            <a:r>
              <a:rPr lang="en-US" sz="3600" b="0" i="0" u="none" strike="noStrike" spc="-170" baseline="0" dirty="0"/>
              <a:t> </a:t>
            </a:r>
          </a:p>
          <a:p>
            <a:pPr marR="0" algn="l" rtl="0"/>
            <a:r>
              <a:rPr lang="en-US" sz="3600" b="0" i="0" u="none" strike="noStrike" baseline="0" dirty="0"/>
              <a:t>The </a:t>
            </a:r>
            <a:r>
              <a:rPr lang="en-US" sz="3600" b="1" i="0" u="none" strike="noStrike" baseline="0" dirty="0"/>
              <a:t>fear</a:t>
            </a:r>
            <a:r>
              <a:rPr lang="en-US" sz="3600" b="0" i="0" u="none" strike="noStrike" baseline="0" dirty="0"/>
              <a:t> of the LORD </a:t>
            </a:r>
            <a:r>
              <a:rPr lang="en-US" sz="3600" b="0" i="1" u="none" strike="noStrike" baseline="0" dirty="0"/>
              <a:t>is</a:t>
            </a:r>
            <a:r>
              <a:rPr lang="en-US" sz="3600" b="0" i="0" u="none" strike="noStrike" baseline="0" dirty="0"/>
              <a:t> clean, enduring forever; </a:t>
            </a:r>
          </a:p>
          <a:p>
            <a:pPr marR="0" algn="l" rtl="0"/>
            <a:r>
              <a:rPr lang="en-US" sz="3600" b="0" i="0" u="none" strike="noStrike" spc="-120" dirty="0"/>
              <a:t>The </a:t>
            </a:r>
            <a:r>
              <a:rPr lang="en-US" sz="3600" b="1" i="0" u="none" strike="noStrike" spc="-120" dirty="0"/>
              <a:t>judgments</a:t>
            </a:r>
            <a:r>
              <a:rPr lang="en-US" sz="3600" b="0" i="0" u="none" strike="noStrike" spc="-120" dirty="0"/>
              <a:t> of the LORD </a:t>
            </a:r>
            <a:r>
              <a:rPr lang="en-US" sz="3600" b="0" i="1" u="none" strike="noStrike" spc="-120" dirty="0"/>
              <a:t>are</a:t>
            </a:r>
            <a:r>
              <a:rPr lang="en-US" sz="3600" b="0" i="0" u="none" strike="noStrike" spc="-120" dirty="0"/>
              <a:t> true </a:t>
            </a:r>
            <a:r>
              <a:rPr lang="en-US" sz="3600" b="0" i="1" u="none" strike="noStrike" spc="-120" dirty="0"/>
              <a:t>&amp;</a:t>
            </a:r>
            <a:r>
              <a:rPr lang="en-US" sz="3600" b="0" i="0" u="none" strike="noStrike" spc="-120" dirty="0"/>
              <a:t> righteous altogether </a:t>
            </a:r>
            <a:r>
              <a:rPr lang="en-US" sz="3600" b="1" spc="-100" dirty="0">
                <a:solidFill>
                  <a:srgbClr val="FF0000"/>
                </a:solidFill>
              </a:rPr>
              <a:t>* </a:t>
            </a:r>
            <a:r>
              <a:rPr lang="en-US" sz="3600" b="0" i="0" u="none" strike="noStrike" spc="-120" dirty="0"/>
              <a:t> </a:t>
            </a:r>
          </a:p>
          <a:p>
            <a:pPr marR="0" rtl="0"/>
            <a:r>
              <a:rPr lang="en-US" sz="3600" b="1" dirty="0">
                <a:solidFill>
                  <a:srgbClr val="FF0000"/>
                </a:solidFill>
              </a:rPr>
              <a:t>*</a:t>
            </a:r>
            <a:r>
              <a:rPr lang="en-US" sz="3600" b="1" i="0" u="none" strike="noStrike" baseline="0" dirty="0"/>
              <a:t>More to be desired </a:t>
            </a:r>
            <a:r>
              <a:rPr lang="en-US" sz="3600" b="1" i="1" u="none" strike="noStrike" baseline="0" dirty="0"/>
              <a:t>are they</a:t>
            </a:r>
            <a:r>
              <a:rPr lang="en-US" sz="3600" b="1" i="0" u="none" strike="noStrike" baseline="0" dirty="0"/>
              <a:t> than gold, Yea, than much fine gold; Sweeter also than honey and the honeycomb</a:t>
            </a:r>
            <a:r>
              <a:rPr lang="en-US" sz="3600" b="0" i="0" u="none" strike="noStrike" baseline="0" dirty="0"/>
              <a:t>. </a:t>
            </a:r>
          </a:p>
          <a:p>
            <a:pPr marR="0" algn="l" rtl="0"/>
            <a:r>
              <a:rPr lang="en-US" sz="3600" b="0" i="0" u="none" strike="noStrike" baseline="0" dirty="0"/>
              <a:t>Moreover by them is Your servant warned, </a:t>
            </a:r>
            <a:r>
              <a:rPr lang="en-US" sz="3600" b="0" i="1" u="none" strike="noStrike" baseline="0" dirty="0"/>
              <a:t>And</a:t>
            </a:r>
            <a:r>
              <a:rPr lang="en-US" sz="3600" b="0" i="0" u="none" strike="noStrike" baseline="0" dirty="0"/>
              <a:t> in keeping them </a:t>
            </a:r>
            <a:r>
              <a:rPr lang="en-US" sz="3600" b="0" i="1" u="none" strike="noStrike" baseline="0" dirty="0"/>
              <a:t>there is</a:t>
            </a:r>
            <a:r>
              <a:rPr lang="en-US" sz="3600" b="0" i="0" u="none" strike="noStrike" baseline="0" dirty="0"/>
              <a:t> great reward. </a:t>
            </a:r>
          </a:p>
          <a:p>
            <a:pPr marR="0" algn="l" rtl="0"/>
            <a:endParaRPr lang="en-US" sz="3600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 dirty="0"/>
          </a:p>
          <a:p>
            <a:pPr marR="0" algn="l" rtl="0"/>
            <a:endParaRPr lang="en-US" sz="3600" b="1"/>
          </a:p>
          <a:p>
            <a:pPr marR="0" algn="l" rtl="0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168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8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Autofit/>
          </a:bodyPr>
          <a:lstStyle/>
          <a:p>
            <a:pPr marR="0" algn="l" rtl="0"/>
            <a:r>
              <a:rPr lang="en-US" sz="4400" b="1" i="0" u="none" strike="noStrike" baseline="0" dirty="0">
                <a:solidFill>
                  <a:srgbClr val="FF0000"/>
                </a:solidFill>
              </a:rPr>
              <a:t>Psalm 19:14  </a:t>
            </a:r>
            <a:r>
              <a:rPr lang="en-US" sz="4400" b="0" i="0" u="none" strike="noStrike" baseline="0" dirty="0"/>
              <a:t>Let the words of my mouth and the meditation of my heart be acceptable in Your sight, O LORD, my strength and my </a:t>
            </a:r>
            <a:r>
              <a:rPr lang="en-US" sz="4400" b="1" i="0" u="none" strike="noStrike" baseline="0" dirty="0"/>
              <a:t>Redeemer</a:t>
            </a:r>
            <a:r>
              <a:rPr lang="en-US" sz="4400" b="0" i="0" u="none" strike="noStrike" baseline="0" dirty="0"/>
              <a:t>. </a:t>
            </a:r>
            <a:endParaRPr lang="en-US" sz="4400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  <a:p>
            <a:pPr marR="0" algn="l" rtl="0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136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6600" dirty="0"/>
              <a:t>GRACE </a:t>
            </a:r>
            <a:r>
              <a:rPr lang="en-US" sz="6600" b="1" dirty="0">
                <a:solidFill>
                  <a:srgbClr val="FF0000"/>
                </a:solidFill>
              </a:rPr>
              <a:t>BIBLE</a:t>
            </a:r>
            <a:r>
              <a:rPr lang="en-US" sz="6600" dirty="0"/>
              <a:t> CHAPEL</a:t>
            </a:r>
          </a:p>
          <a:p>
            <a:r>
              <a:rPr lang="en-US" sz="4800" dirty="0"/>
              <a:t>Exploring our “</a:t>
            </a:r>
            <a:r>
              <a:rPr lang="en-US" sz="4800" b="1" i="1" dirty="0"/>
              <a:t>Middle Name</a:t>
            </a:r>
            <a:r>
              <a:rPr lang="en-US" sz="4800" dirty="0"/>
              <a:t>”</a:t>
            </a:r>
          </a:p>
          <a:p>
            <a:r>
              <a:rPr lang="en-US" sz="4800" dirty="0"/>
              <a:t>in </a:t>
            </a:r>
            <a:r>
              <a:rPr lang="en-US" sz="48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73293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Middle Names</a:t>
            </a:r>
          </a:p>
          <a:p>
            <a:pPr algn="l"/>
            <a:r>
              <a:rPr lang="en-US" sz="4400" b="1" dirty="0"/>
              <a:t>Roman</a:t>
            </a:r>
            <a:r>
              <a:rPr lang="en-US" sz="4400" dirty="0"/>
              <a:t> </a:t>
            </a:r>
            <a:r>
              <a:rPr lang="en-US" sz="4400" b="1" dirty="0"/>
              <a:t>men</a:t>
            </a:r>
            <a:r>
              <a:rPr lang="en-US" sz="4400" dirty="0"/>
              <a:t> used them as the family name, 	with the “last name” as a nickname.</a:t>
            </a:r>
          </a:p>
          <a:p>
            <a:pPr algn="l"/>
            <a:r>
              <a:rPr lang="en-US" sz="4400" b="1" dirty="0"/>
              <a:t>Roman women </a:t>
            </a:r>
            <a:r>
              <a:rPr lang="en-US" sz="4400" dirty="0"/>
              <a:t>had 2 names, </a:t>
            </a:r>
            <a:r>
              <a:rPr lang="en-US" sz="4400" b="1" dirty="0"/>
              <a:t>slaves </a:t>
            </a:r>
            <a:r>
              <a:rPr lang="en-US" sz="4400" dirty="0"/>
              <a:t>1.</a:t>
            </a:r>
          </a:p>
          <a:p>
            <a:pPr algn="l"/>
            <a:r>
              <a:rPr lang="en-US" sz="4400" b="1" dirty="0"/>
              <a:t>Europeans</a:t>
            </a:r>
            <a:r>
              <a:rPr lang="en-US" sz="4400" dirty="0"/>
              <a:t> used names of saints as a sort of 	good luck feature.</a:t>
            </a:r>
          </a:p>
          <a:p>
            <a:pPr algn="l"/>
            <a:r>
              <a:rPr lang="en-US" sz="4400" b="1" spc="-150" dirty="0"/>
              <a:t>Americans</a:t>
            </a:r>
            <a:r>
              <a:rPr lang="en-US" sz="4400" spc="-150" dirty="0"/>
              <a:t> began using middle names widely at the 	start of the 1800’s (</a:t>
            </a:r>
            <a:r>
              <a:rPr lang="en-US" sz="4400" i="1" spc="-150" dirty="0"/>
              <a:t>John Quincy Adams</a:t>
            </a:r>
            <a:r>
              <a:rPr lang="en-US" sz="4400" spc="-150" dirty="0"/>
              <a:t>).</a:t>
            </a:r>
          </a:p>
          <a:p>
            <a:pPr algn="l"/>
            <a:r>
              <a:rPr lang="en-US" sz="4400" b="1" dirty="0"/>
              <a:t>Main purpose </a:t>
            </a:r>
            <a:r>
              <a:rPr lang="en-US" sz="4400" dirty="0"/>
              <a:t>= preserving family ties.</a:t>
            </a:r>
          </a:p>
        </p:txBody>
      </p:sp>
    </p:spTree>
    <p:extLst>
      <p:ext uri="{BB962C8B-B14F-4D97-AF65-F5344CB8AC3E}">
        <p14:creationId xmlns:p14="http://schemas.microsoft.com/office/powerpoint/2010/main" val="32888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4400" dirty="0"/>
              <a:t>Has anyone ever asked you if “</a:t>
            </a:r>
            <a:r>
              <a:rPr lang="en-US" sz="4400" b="1" dirty="0"/>
              <a:t>Jesus</a:t>
            </a:r>
            <a:r>
              <a:rPr lang="en-US" sz="4400" dirty="0"/>
              <a:t>” was      the </a:t>
            </a:r>
            <a:r>
              <a:rPr lang="en-US" sz="4400" b="1" dirty="0"/>
              <a:t>Lord Jesus Christ</a:t>
            </a:r>
            <a:r>
              <a:rPr lang="en-US" sz="4400" dirty="0"/>
              <a:t>’s</a:t>
            </a:r>
            <a:r>
              <a:rPr lang="en-US" sz="4400" b="1" dirty="0"/>
              <a:t> </a:t>
            </a:r>
            <a:r>
              <a:rPr lang="en-US" sz="4400" dirty="0"/>
              <a:t>“middle name”?</a:t>
            </a:r>
          </a:p>
          <a:p>
            <a:pPr algn="l"/>
            <a:r>
              <a:rPr lang="en-US" sz="4400" dirty="0"/>
              <a:t>Jesus of Nazareth (</a:t>
            </a:r>
            <a:r>
              <a:rPr lang="en-US" sz="4400" b="1" dirty="0">
                <a:solidFill>
                  <a:srgbClr val="FF0000"/>
                </a:solidFill>
              </a:rPr>
              <a:t>John 18:5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Jesus of Galilee (</a:t>
            </a:r>
            <a:r>
              <a:rPr lang="en-US" sz="4400" b="1" dirty="0">
                <a:solidFill>
                  <a:srgbClr val="FF0000"/>
                </a:solidFill>
              </a:rPr>
              <a:t>Matt 26:69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Jesus Ben (</a:t>
            </a:r>
            <a:r>
              <a:rPr lang="en-US" sz="4400" i="1" dirty="0"/>
              <a:t>son of</a:t>
            </a:r>
            <a:r>
              <a:rPr lang="en-US" sz="4400" dirty="0"/>
              <a:t>) Joseph (</a:t>
            </a:r>
            <a:r>
              <a:rPr lang="en-US" sz="4400" b="1" dirty="0">
                <a:solidFill>
                  <a:srgbClr val="FF0000"/>
                </a:solidFill>
              </a:rPr>
              <a:t>John 1:45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Carpenter, son of Mary (</a:t>
            </a:r>
            <a:r>
              <a:rPr lang="en-US" sz="4400" b="1" dirty="0">
                <a:solidFill>
                  <a:srgbClr val="FF0000"/>
                </a:solidFill>
              </a:rPr>
              <a:t>Mark 6:3</a:t>
            </a:r>
            <a:r>
              <a:rPr lang="en-US" sz="4400" dirty="0"/>
              <a:t>)</a:t>
            </a:r>
          </a:p>
          <a:p>
            <a:pPr algn="l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688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4400" b="1" dirty="0"/>
              <a:t>Church Names</a:t>
            </a:r>
          </a:p>
          <a:p>
            <a:pPr algn="l"/>
            <a:r>
              <a:rPr lang="en-US" sz="4400" b="1" dirty="0"/>
              <a:t>Denomination</a:t>
            </a:r>
            <a:r>
              <a:rPr lang="en-US" sz="4400" dirty="0"/>
              <a:t> - Ground Oak Lutheran</a:t>
            </a:r>
          </a:p>
          <a:p>
            <a:pPr algn="l"/>
            <a:r>
              <a:rPr lang="en-US" sz="4400" b="1" dirty="0"/>
              <a:t>Number</a:t>
            </a:r>
            <a:r>
              <a:rPr lang="en-US" sz="4400" dirty="0"/>
              <a:t> - Tenth Presbyterian</a:t>
            </a:r>
          </a:p>
          <a:p>
            <a:pPr algn="l"/>
            <a:r>
              <a:rPr lang="en-US" sz="4400" b="1" dirty="0"/>
              <a:t>Location</a:t>
            </a:r>
            <a:r>
              <a:rPr lang="en-US" sz="4400" dirty="0"/>
              <a:t> - Pine Valley Baptist</a:t>
            </a:r>
          </a:p>
          <a:p>
            <a:pPr algn="l"/>
            <a:r>
              <a:rPr lang="en-US" sz="4400" b="1" dirty="0"/>
              <a:t>Saints</a:t>
            </a:r>
            <a:r>
              <a:rPr lang="en-US" sz="4400" dirty="0"/>
              <a:t> - Saint Francis Xavier Catholic Church</a:t>
            </a:r>
          </a:p>
          <a:p>
            <a:pPr algn="l"/>
            <a:r>
              <a:rPr lang="en-US" sz="4400" b="1" dirty="0"/>
              <a:t>Fruit of the Spirit </a:t>
            </a:r>
            <a:r>
              <a:rPr lang="en-US" sz="4400" dirty="0"/>
              <a:t>- Hope Church</a:t>
            </a:r>
          </a:p>
          <a:p>
            <a:pPr algn="l"/>
            <a:r>
              <a:rPr lang="en-US" sz="4400" b="1" dirty="0"/>
              <a:t>Inviting</a:t>
            </a:r>
            <a:r>
              <a:rPr lang="en-US" sz="4400" dirty="0"/>
              <a:t> - Open Arms Christian Fellowship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Grace Bible Chapel</a:t>
            </a:r>
          </a:p>
        </p:txBody>
      </p:sp>
    </p:spTree>
    <p:extLst>
      <p:ext uri="{BB962C8B-B14F-4D97-AF65-F5344CB8AC3E}">
        <p14:creationId xmlns:p14="http://schemas.microsoft.com/office/powerpoint/2010/main" val="33002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4400" dirty="0"/>
              <a:t>Our “</a:t>
            </a:r>
            <a:r>
              <a:rPr lang="en-US" sz="4400" b="1" i="1" dirty="0"/>
              <a:t>Middle Name</a:t>
            </a:r>
            <a:r>
              <a:rPr lang="en-US" sz="4400" dirty="0"/>
              <a:t>” - </a:t>
            </a:r>
            <a:r>
              <a:rPr lang="en-US" sz="4400" b="1" dirty="0">
                <a:solidFill>
                  <a:srgbClr val="FF0000"/>
                </a:solidFill>
              </a:rPr>
              <a:t>BIBLE</a:t>
            </a:r>
            <a:endParaRPr lang="en-US" sz="4400" dirty="0"/>
          </a:p>
          <a:p>
            <a:pPr algn="l"/>
            <a:r>
              <a:rPr lang="en-US" sz="4400" dirty="0"/>
              <a:t>Book of the Law (</a:t>
            </a:r>
            <a:r>
              <a:rPr lang="en-US" sz="4400" b="1" dirty="0" err="1">
                <a:solidFill>
                  <a:srgbClr val="FF0000"/>
                </a:solidFill>
              </a:rPr>
              <a:t>Deut</a:t>
            </a:r>
            <a:r>
              <a:rPr lang="en-US" sz="4400" b="1" dirty="0">
                <a:solidFill>
                  <a:srgbClr val="FF0000"/>
                </a:solidFill>
              </a:rPr>
              <a:t> 31:26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The Scroll (</a:t>
            </a:r>
            <a:r>
              <a:rPr lang="en-US" sz="4400" b="1" dirty="0">
                <a:solidFill>
                  <a:srgbClr val="FF0000"/>
                </a:solidFill>
              </a:rPr>
              <a:t>Ps 40:7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Sword of the Spirit (</a:t>
            </a:r>
            <a:r>
              <a:rPr lang="en-US" sz="4400" b="1" dirty="0">
                <a:solidFill>
                  <a:srgbClr val="FF0000"/>
                </a:solidFill>
              </a:rPr>
              <a:t>Eph 6:17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Engrafted Word (</a:t>
            </a:r>
            <a:r>
              <a:rPr lang="en-US" sz="4400" b="1" dirty="0">
                <a:solidFill>
                  <a:srgbClr val="FF0000"/>
                </a:solidFill>
              </a:rPr>
              <a:t>James 1:21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Word of Life (</a:t>
            </a:r>
            <a:r>
              <a:rPr lang="en-US" sz="4400" b="1" dirty="0">
                <a:solidFill>
                  <a:srgbClr val="FF0000"/>
                </a:solidFill>
              </a:rPr>
              <a:t>Phil 2:16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Scripture (</a:t>
            </a:r>
            <a:r>
              <a:rPr lang="en-US" sz="4400" b="1" dirty="0">
                <a:solidFill>
                  <a:srgbClr val="FF0000"/>
                </a:solidFill>
              </a:rPr>
              <a:t>2 Tim 3:16</a:t>
            </a:r>
            <a:r>
              <a:rPr lang="en-US" sz="4400" dirty="0"/>
              <a:t>)</a:t>
            </a:r>
          </a:p>
          <a:p>
            <a:pPr algn="l"/>
            <a:r>
              <a:rPr lang="en-US" sz="4400" dirty="0"/>
              <a:t>Word of God (</a:t>
            </a:r>
            <a:r>
              <a:rPr lang="en-US" sz="4400" b="1" dirty="0">
                <a:solidFill>
                  <a:srgbClr val="FF0000"/>
                </a:solidFill>
              </a:rPr>
              <a:t>Luke 11:28</a:t>
            </a:r>
            <a:r>
              <a:rPr lang="en-US" sz="4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4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many competitors</a:t>
            </a:r>
          </a:p>
          <a:p>
            <a:pPr marL="465138" indent="-452438" algn="l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890963" algn="l"/>
              </a:tabLst>
            </a:pPr>
            <a:r>
              <a:rPr lang="en-US" sz="4400" spc="-200" dirty="0"/>
              <a:t>Other “holy books” (</a:t>
            </a:r>
            <a:r>
              <a:rPr lang="en-US" sz="4400" i="1" spc="-200" dirty="0"/>
              <a:t>Mormon, Islam, Manifestos</a:t>
            </a:r>
            <a:r>
              <a:rPr lang="en-US" sz="4400" spc="-200" dirty="0"/>
              <a:t>)</a:t>
            </a:r>
          </a:p>
          <a:p>
            <a:pPr marL="465138" indent="-452438" algn="l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890963" algn="l"/>
              </a:tabLst>
            </a:pPr>
            <a:r>
              <a:rPr lang="en-US" sz="4400" dirty="0"/>
              <a:t>Popular and personal opinions</a:t>
            </a:r>
          </a:p>
          <a:p>
            <a:pPr marL="465138" indent="-452438" algn="l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890963" algn="l"/>
              </a:tabLst>
            </a:pPr>
            <a:r>
              <a:rPr lang="en-US" sz="4400" dirty="0"/>
              <a:t>Psychology (DSM-5), philosophy, New Age, “isms” </a:t>
            </a:r>
            <a:r>
              <a:rPr lang="en-US" sz="4400" spc="-150" dirty="0"/>
              <a:t>(</a:t>
            </a:r>
            <a:r>
              <a:rPr lang="en-US" sz="4400" i="1" spc="-150" dirty="0"/>
              <a:t>Buddhism, Hinduism, Taoism, socialism,  humanism, materialism, environmentalism, etc.</a:t>
            </a:r>
            <a:r>
              <a:rPr lang="en-US" sz="4400" spc="-1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24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Psalm 19:7  </a:t>
            </a:r>
            <a:r>
              <a:rPr lang="en-US" sz="4400" dirty="0"/>
              <a:t>The </a:t>
            </a:r>
            <a:r>
              <a:rPr lang="en-US" sz="4400" b="1" dirty="0"/>
              <a:t>law</a:t>
            </a:r>
            <a:r>
              <a:rPr lang="en-US" sz="4400" dirty="0"/>
              <a:t> of the LORD is perfect, converting the soul; The </a:t>
            </a:r>
            <a:r>
              <a:rPr lang="en-US" sz="4400" b="1" dirty="0"/>
              <a:t>testimony</a:t>
            </a:r>
            <a:r>
              <a:rPr lang="en-US" sz="4400" dirty="0"/>
              <a:t> of the LORD is sure, making wise the simple;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8</a:t>
            </a:r>
            <a:r>
              <a:rPr lang="en-US" sz="4400" dirty="0"/>
              <a:t>  The </a:t>
            </a:r>
            <a:r>
              <a:rPr lang="en-US" sz="4400" b="1" dirty="0"/>
              <a:t>statutes</a:t>
            </a:r>
            <a:r>
              <a:rPr lang="en-US" sz="4400" dirty="0"/>
              <a:t> of the LORD are right, rejoicing the heart; The </a:t>
            </a:r>
            <a:r>
              <a:rPr lang="en-US" sz="4400" b="1" dirty="0"/>
              <a:t>commandment</a:t>
            </a:r>
            <a:r>
              <a:rPr lang="en-US" sz="4400" dirty="0"/>
              <a:t> of the LORD is pure, enlightening the eyes;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9</a:t>
            </a:r>
            <a:r>
              <a:rPr lang="en-US" sz="4400" dirty="0"/>
              <a:t>  The </a:t>
            </a:r>
            <a:r>
              <a:rPr lang="en-US" sz="4400" b="1" dirty="0"/>
              <a:t>fear</a:t>
            </a:r>
            <a:r>
              <a:rPr lang="en-US" sz="4400" dirty="0"/>
              <a:t> of the LORD is clean, enduring forever; The </a:t>
            </a:r>
            <a:r>
              <a:rPr lang="en-US" sz="4400" b="1" dirty="0"/>
              <a:t>judgments</a:t>
            </a:r>
            <a:r>
              <a:rPr lang="en-US" sz="4400" dirty="0"/>
              <a:t> of the LORD are true and righteous altogether. </a:t>
            </a:r>
          </a:p>
        </p:txBody>
      </p:sp>
    </p:spTree>
    <p:extLst>
      <p:ext uri="{BB962C8B-B14F-4D97-AF65-F5344CB8AC3E}">
        <p14:creationId xmlns:p14="http://schemas.microsoft.com/office/powerpoint/2010/main" val="3365253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1249</Words>
  <Application>Microsoft Office PowerPoint</Application>
  <PresentationFormat>Widescreen</PresentationFormat>
  <Paragraphs>298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1</cp:revision>
  <dcterms:created xsi:type="dcterms:W3CDTF">2024-01-02T23:00:52Z</dcterms:created>
  <dcterms:modified xsi:type="dcterms:W3CDTF">2024-01-07T20:00:26Z</dcterms:modified>
</cp:coreProperties>
</file>