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57" r:id="rId4"/>
    <p:sldId id="271" r:id="rId5"/>
    <p:sldId id="272" r:id="rId6"/>
    <p:sldId id="273" r:id="rId7"/>
    <p:sldId id="261" r:id="rId8"/>
    <p:sldId id="274" r:id="rId9"/>
    <p:sldId id="275" r:id="rId10"/>
    <p:sldId id="282" r:id="rId11"/>
    <p:sldId id="283" r:id="rId12"/>
    <p:sldId id="284" r:id="rId13"/>
    <p:sldId id="288" r:id="rId14"/>
    <p:sldId id="286" r:id="rId15"/>
    <p:sldId id="289" r:id="rId16"/>
    <p:sldId id="256" r:id="rId17"/>
    <p:sldId id="290" r:id="rId18"/>
    <p:sldId id="259" r:id="rId19"/>
    <p:sldId id="263" r:id="rId20"/>
    <p:sldId id="262" r:id="rId21"/>
    <p:sldId id="260" r:id="rId22"/>
    <p:sldId id="264" r:id="rId23"/>
    <p:sldId id="266" r:id="rId24"/>
    <p:sldId id="265" r:id="rId25"/>
    <p:sldId id="267" r:id="rId26"/>
    <p:sldId id="268" r:id="rId27"/>
    <p:sldId id="269" r:id="rId28"/>
    <p:sldId id="277" r:id="rId29"/>
    <p:sldId id="278" r:id="rId30"/>
    <p:sldId id="279" r:id="rId31"/>
    <p:sldId id="280" r:id="rId32"/>
    <p:sldId id="2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Depue" userId="ce8b122cf7b10dd2" providerId="LiveId" clId="{357AE051-2D9D-456C-B8FB-725C9BC6E21F}"/>
    <pc:docChg chg="undo redo custSel addSld delSld modSld sldOrd">
      <pc:chgData name="Anne Depue" userId="ce8b122cf7b10dd2" providerId="LiveId" clId="{357AE051-2D9D-456C-B8FB-725C9BC6E21F}" dt="2023-12-10T12:46:31.461" v="3028"/>
      <pc:docMkLst>
        <pc:docMk/>
      </pc:docMkLst>
      <pc:sldChg chg="modSp mod modAnim">
        <pc:chgData name="Anne Depue" userId="ce8b122cf7b10dd2" providerId="LiveId" clId="{357AE051-2D9D-456C-B8FB-725C9BC6E21F}" dt="2023-12-10T12:46:31.461" v="3028"/>
        <pc:sldMkLst>
          <pc:docMk/>
          <pc:sldMk cId="538567778" sldId="256"/>
        </pc:sldMkLst>
        <pc:spChg chg="mod">
          <ac:chgData name="Anne Depue" userId="ce8b122cf7b10dd2" providerId="LiveId" clId="{357AE051-2D9D-456C-B8FB-725C9BC6E21F}" dt="2023-12-10T12:46:00.019" v="3026" actId="113"/>
          <ac:spMkLst>
            <pc:docMk/>
            <pc:sldMk cId="538567778" sldId="256"/>
            <ac:spMk id="3" creationId="{2525EBF1-D766-3CAE-971E-F778ACD5AD35}"/>
          </ac:spMkLst>
        </pc:spChg>
      </pc:sldChg>
      <pc:sldChg chg="add">
        <pc:chgData name="Anne Depue" userId="ce8b122cf7b10dd2" providerId="LiveId" clId="{357AE051-2D9D-456C-B8FB-725C9BC6E21F}" dt="2023-12-09T05:30:45.734" v="0"/>
        <pc:sldMkLst>
          <pc:docMk/>
          <pc:sldMk cId="811944302" sldId="257"/>
        </pc:sldMkLst>
      </pc:sldChg>
      <pc:sldChg chg="addSp modSp mod">
        <pc:chgData name="Anne Depue" userId="ce8b122cf7b10dd2" providerId="LiveId" clId="{357AE051-2D9D-456C-B8FB-725C9BC6E21F}" dt="2023-12-10T12:38:46.745" v="2825" actId="207"/>
        <pc:sldMkLst>
          <pc:docMk/>
          <pc:sldMk cId="3087124381" sldId="258"/>
        </pc:sldMkLst>
        <pc:spChg chg="add mod">
          <ac:chgData name="Anne Depue" userId="ce8b122cf7b10dd2" providerId="LiveId" clId="{357AE051-2D9D-456C-B8FB-725C9BC6E21F}" dt="2023-12-10T12:38:46.745" v="2825" actId="207"/>
          <ac:spMkLst>
            <pc:docMk/>
            <pc:sldMk cId="3087124381" sldId="258"/>
            <ac:spMk id="2" creationId="{A6EADD1D-CDB8-418E-128B-BFC4910B64E1}"/>
          </ac:spMkLst>
        </pc:spChg>
      </pc:sldChg>
      <pc:sldChg chg="modAnim">
        <pc:chgData name="Anne Depue" userId="ce8b122cf7b10dd2" providerId="LiveId" clId="{357AE051-2D9D-456C-B8FB-725C9BC6E21F}" dt="2023-12-10T10:36:42.344" v="2631"/>
        <pc:sldMkLst>
          <pc:docMk/>
          <pc:sldMk cId="170833258" sldId="259"/>
        </pc:sldMkLst>
      </pc:sldChg>
      <pc:sldChg chg="add">
        <pc:chgData name="Anne Depue" userId="ce8b122cf7b10dd2" providerId="LiveId" clId="{357AE051-2D9D-456C-B8FB-725C9BC6E21F}" dt="2023-12-09T05:30:45.734" v="0"/>
        <pc:sldMkLst>
          <pc:docMk/>
          <pc:sldMk cId="2288429309" sldId="261"/>
        </pc:sldMkLst>
      </pc:sldChg>
      <pc:sldChg chg="modSp">
        <pc:chgData name="Anne Depue" userId="ce8b122cf7b10dd2" providerId="LiveId" clId="{357AE051-2D9D-456C-B8FB-725C9BC6E21F}" dt="2023-12-10T10:40:40.073" v="2650" actId="207"/>
        <pc:sldMkLst>
          <pc:docMk/>
          <pc:sldMk cId="204571069" sldId="262"/>
        </pc:sldMkLst>
        <pc:spChg chg="mod">
          <ac:chgData name="Anne Depue" userId="ce8b122cf7b10dd2" providerId="LiveId" clId="{357AE051-2D9D-456C-B8FB-725C9BC6E21F}" dt="2023-12-10T10:40:40.073" v="2650" actId="207"/>
          <ac:spMkLst>
            <pc:docMk/>
            <pc:sldMk cId="204571069" sldId="262"/>
            <ac:spMk id="3" creationId="{2525EBF1-D766-3CAE-971E-F778ACD5AD35}"/>
          </ac:spMkLst>
        </pc:spChg>
      </pc:sldChg>
      <pc:sldChg chg="modSp">
        <pc:chgData name="Anne Depue" userId="ce8b122cf7b10dd2" providerId="LiveId" clId="{357AE051-2D9D-456C-B8FB-725C9BC6E21F}" dt="2023-12-09T05:31:53.608" v="1" actId="20577"/>
        <pc:sldMkLst>
          <pc:docMk/>
          <pc:sldMk cId="3327135465" sldId="264"/>
        </pc:sldMkLst>
        <pc:spChg chg="mod">
          <ac:chgData name="Anne Depue" userId="ce8b122cf7b10dd2" providerId="LiveId" clId="{357AE051-2D9D-456C-B8FB-725C9BC6E21F}" dt="2023-12-09T05:31:53.608" v="1" actId="20577"/>
          <ac:spMkLst>
            <pc:docMk/>
            <pc:sldMk cId="3327135465" sldId="264"/>
            <ac:spMk id="3" creationId="{2525EBF1-D766-3CAE-971E-F778ACD5AD35}"/>
          </ac:spMkLst>
        </pc:spChg>
      </pc:sldChg>
      <pc:sldChg chg="modSp">
        <pc:chgData name="Anne Depue" userId="ce8b122cf7b10dd2" providerId="LiveId" clId="{357AE051-2D9D-456C-B8FB-725C9BC6E21F}" dt="2023-12-10T10:43:08.691" v="2667" actId="20577"/>
        <pc:sldMkLst>
          <pc:docMk/>
          <pc:sldMk cId="891301664" sldId="265"/>
        </pc:sldMkLst>
        <pc:spChg chg="mod">
          <ac:chgData name="Anne Depue" userId="ce8b122cf7b10dd2" providerId="LiveId" clId="{357AE051-2D9D-456C-B8FB-725C9BC6E21F}" dt="2023-12-10T10:43:08.691" v="2667" actId="20577"/>
          <ac:spMkLst>
            <pc:docMk/>
            <pc:sldMk cId="891301664" sldId="265"/>
            <ac:spMk id="3" creationId="{2525EBF1-D766-3CAE-971E-F778ACD5AD35}"/>
          </ac:spMkLst>
        </pc:spChg>
      </pc:sldChg>
      <pc:sldChg chg="modSp">
        <pc:chgData name="Anne Depue" userId="ce8b122cf7b10dd2" providerId="LiveId" clId="{357AE051-2D9D-456C-B8FB-725C9BC6E21F}" dt="2023-12-10T10:42:29.390" v="2659" actId="114"/>
        <pc:sldMkLst>
          <pc:docMk/>
          <pc:sldMk cId="3439853640" sldId="266"/>
        </pc:sldMkLst>
        <pc:spChg chg="mod">
          <ac:chgData name="Anne Depue" userId="ce8b122cf7b10dd2" providerId="LiveId" clId="{357AE051-2D9D-456C-B8FB-725C9BC6E21F}" dt="2023-12-10T10:42:29.390" v="2659" actId="114"/>
          <ac:spMkLst>
            <pc:docMk/>
            <pc:sldMk cId="3439853640" sldId="266"/>
            <ac:spMk id="3" creationId="{2525EBF1-D766-3CAE-971E-F778ACD5AD35}"/>
          </ac:spMkLst>
        </pc:spChg>
      </pc:sldChg>
      <pc:sldChg chg="modSp">
        <pc:chgData name="Anne Depue" userId="ce8b122cf7b10dd2" providerId="LiveId" clId="{357AE051-2D9D-456C-B8FB-725C9BC6E21F}" dt="2023-12-10T10:44:01.146" v="2668" actId="113"/>
        <pc:sldMkLst>
          <pc:docMk/>
          <pc:sldMk cId="1079327939" sldId="267"/>
        </pc:sldMkLst>
        <pc:spChg chg="mod">
          <ac:chgData name="Anne Depue" userId="ce8b122cf7b10dd2" providerId="LiveId" clId="{357AE051-2D9D-456C-B8FB-725C9BC6E21F}" dt="2023-12-10T10:44:01.146" v="2668" actId="113"/>
          <ac:spMkLst>
            <pc:docMk/>
            <pc:sldMk cId="1079327939" sldId="267"/>
            <ac:spMk id="3" creationId="{2525EBF1-D766-3CAE-971E-F778ACD5AD35}"/>
          </ac:spMkLst>
        </pc:spChg>
      </pc:sldChg>
      <pc:sldChg chg="modSp mod addAnim delAnim modAnim">
        <pc:chgData name="Anne Depue" userId="ce8b122cf7b10dd2" providerId="LiveId" clId="{357AE051-2D9D-456C-B8FB-725C9BC6E21F}" dt="2023-12-10T10:45:26.102" v="2673" actId="21"/>
        <pc:sldMkLst>
          <pc:docMk/>
          <pc:sldMk cId="3185989437" sldId="268"/>
        </pc:sldMkLst>
        <pc:spChg chg="mod">
          <ac:chgData name="Anne Depue" userId="ce8b122cf7b10dd2" providerId="LiveId" clId="{357AE051-2D9D-456C-B8FB-725C9BC6E21F}" dt="2023-12-10T10:45:26.102" v="2673" actId="21"/>
          <ac:spMkLst>
            <pc:docMk/>
            <pc:sldMk cId="3185989437" sldId="268"/>
            <ac:spMk id="3" creationId="{2525EBF1-D766-3CAE-971E-F778ACD5AD35}"/>
          </ac:spMkLst>
        </pc:spChg>
      </pc:sldChg>
      <pc:sldChg chg="modSp mod modAnim">
        <pc:chgData name="Anne Depue" userId="ce8b122cf7b10dd2" providerId="LiveId" clId="{357AE051-2D9D-456C-B8FB-725C9BC6E21F}" dt="2023-12-10T10:55:54.089" v="2739" actId="114"/>
        <pc:sldMkLst>
          <pc:docMk/>
          <pc:sldMk cId="3025525176" sldId="269"/>
        </pc:sldMkLst>
        <pc:spChg chg="mod">
          <ac:chgData name="Anne Depue" userId="ce8b122cf7b10dd2" providerId="LiveId" clId="{357AE051-2D9D-456C-B8FB-725C9BC6E21F}" dt="2023-12-10T10:55:54.089" v="2739" actId="114"/>
          <ac:spMkLst>
            <pc:docMk/>
            <pc:sldMk cId="3025525176" sldId="269"/>
            <ac:spMk id="3" creationId="{2525EBF1-D766-3CAE-971E-F778ACD5AD35}"/>
          </ac:spMkLst>
        </pc:spChg>
      </pc:sldChg>
      <pc:sldChg chg="add">
        <pc:chgData name="Anne Depue" userId="ce8b122cf7b10dd2" providerId="LiveId" clId="{357AE051-2D9D-456C-B8FB-725C9BC6E21F}" dt="2023-12-09T05:30:45.734" v="0"/>
        <pc:sldMkLst>
          <pc:docMk/>
          <pc:sldMk cId="1929745385" sldId="270"/>
        </pc:sldMkLst>
      </pc:sldChg>
      <pc:sldChg chg="add">
        <pc:chgData name="Anne Depue" userId="ce8b122cf7b10dd2" providerId="LiveId" clId="{357AE051-2D9D-456C-B8FB-725C9BC6E21F}" dt="2023-12-09T05:30:45.734" v="0"/>
        <pc:sldMkLst>
          <pc:docMk/>
          <pc:sldMk cId="3881917110" sldId="271"/>
        </pc:sldMkLst>
      </pc:sldChg>
      <pc:sldChg chg="add">
        <pc:chgData name="Anne Depue" userId="ce8b122cf7b10dd2" providerId="LiveId" clId="{357AE051-2D9D-456C-B8FB-725C9BC6E21F}" dt="2023-12-09T05:30:45.734" v="0"/>
        <pc:sldMkLst>
          <pc:docMk/>
          <pc:sldMk cId="87029053" sldId="272"/>
        </pc:sldMkLst>
      </pc:sldChg>
      <pc:sldChg chg="add">
        <pc:chgData name="Anne Depue" userId="ce8b122cf7b10dd2" providerId="LiveId" clId="{357AE051-2D9D-456C-B8FB-725C9BC6E21F}" dt="2023-12-09T05:30:45.734" v="0"/>
        <pc:sldMkLst>
          <pc:docMk/>
          <pc:sldMk cId="2916142429" sldId="273"/>
        </pc:sldMkLst>
      </pc:sldChg>
      <pc:sldChg chg="add">
        <pc:chgData name="Anne Depue" userId="ce8b122cf7b10dd2" providerId="LiveId" clId="{357AE051-2D9D-456C-B8FB-725C9BC6E21F}" dt="2023-12-09T05:30:45.734" v="0"/>
        <pc:sldMkLst>
          <pc:docMk/>
          <pc:sldMk cId="3640190701" sldId="274"/>
        </pc:sldMkLst>
      </pc:sldChg>
      <pc:sldChg chg="modSp add mod">
        <pc:chgData name="Anne Depue" userId="ce8b122cf7b10dd2" providerId="LiveId" clId="{357AE051-2D9D-456C-B8FB-725C9BC6E21F}" dt="2023-12-10T11:14:03.694" v="2756" actId="207"/>
        <pc:sldMkLst>
          <pc:docMk/>
          <pc:sldMk cId="1788366330" sldId="275"/>
        </pc:sldMkLst>
        <pc:spChg chg="mod">
          <ac:chgData name="Anne Depue" userId="ce8b122cf7b10dd2" providerId="LiveId" clId="{357AE051-2D9D-456C-B8FB-725C9BC6E21F}" dt="2023-12-10T11:14:03.694" v="2756" actId="207"/>
          <ac:spMkLst>
            <pc:docMk/>
            <pc:sldMk cId="1788366330" sldId="275"/>
            <ac:spMk id="3" creationId="{0166311F-DA61-CA7D-A197-DC1A9BB10EF6}"/>
          </ac:spMkLst>
        </pc:spChg>
      </pc:sldChg>
      <pc:sldChg chg="add del">
        <pc:chgData name="Anne Depue" userId="ce8b122cf7b10dd2" providerId="LiveId" clId="{357AE051-2D9D-456C-B8FB-725C9BC6E21F}" dt="2023-12-09T05:42:07.642" v="42" actId="2890"/>
        <pc:sldMkLst>
          <pc:docMk/>
          <pc:sldMk cId="1723624674" sldId="276"/>
        </pc:sldMkLst>
      </pc:sldChg>
      <pc:sldChg chg="modSp add mod modAnim">
        <pc:chgData name="Anne Depue" userId="ce8b122cf7b10dd2" providerId="LiveId" clId="{357AE051-2D9D-456C-B8FB-725C9BC6E21F}" dt="2023-12-09T22:05:58.408" v="2547" actId="6559"/>
        <pc:sldMkLst>
          <pc:docMk/>
          <pc:sldMk cId="3286342071" sldId="276"/>
        </pc:sldMkLst>
        <pc:spChg chg="mod">
          <ac:chgData name="Anne Depue" userId="ce8b122cf7b10dd2" providerId="LiveId" clId="{357AE051-2D9D-456C-B8FB-725C9BC6E21F}" dt="2023-12-09T22:05:58.408" v="2547" actId="6559"/>
          <ac:spMkLst>
            <pc:docMk/>
            <pc:sldMk cId="3286342071" sldId="276"/>
            <ac:spMk id="3" creationId="{2525EBF1-D766-3CAE-971E-F778ACD5AD35}"/>
          </ac:spMkLst>
        </pc:spChg>
      </pc:sldChg>
      <pc:sldChg chg="modSp add del modAnim">
        <pc:chgData name="Anne Depue" userId="ce8b122cf7b10dd2" providerId="LiveId" clId="{357AE051-2D9D-456C-B8FB-725C9BC6E21F}" dt="2023-12-10T10:57:41.788" v="2740" actId="6549"/>
        <pc:sldMkLst>
          <pc:docMk/>
          <pc:sldMk cId="3060333983" sldId="277"/>
        </pc:sldMkLst>
        <pc:spChg chg="mod">
          <ac:chgData name="Anne Depue" userId="ce8b122cf7b10dd2" providerId="LiveId" clId="{357AE051-2D9D-456C-B8FB-725C9BC6E21F}" dt="2023-12-10T10:57:41.788" v="2740" actId="6549"/>
          <ac:spMkLst>
            <pc:docMk/>
            <pc:sldMk cId="3060333983" sldId="277"/>
            <ac:spMk id="3" creationId="{2525EBF1-D766-3CAE-971E-F778ACD5AD35}"/>
          </ac:spMkLst>
        </pc:spChg>
      </pc:sldChg>
      <pc:sldChg chg="modSp add modAnim">
        <pc:chgData name="Anne Depue" userId="ce8b122cf7b10dd2" providerId="LiveId" clId="{357AE051-2D9D-456C-B8FB-725C9BC6E21F}" dt="2023-12-09T22:00:16.076" v="2504" actId="20577"/>
        <pc:sldMkLst>
          <pc:docMk/>
          <pc:sldMk cId="383606399" sldId="278"/>
        </pc:sldMkLst>
        <pc:spChg chg="mod">
          <ac:chgData name="Anne Depue" userId="ce8b122cf7b10dd2" providerId="LiveId" clId="{357AE051-2D9D-456C-B8FB-725C9BC6E21F}" dt="2023-12-09T22:00:16.076" v="2504" actId="20577"/>
          <ac:spMkLst>
            <pc:docMk/>
            <pc:sldMk cId="383606399" sldId="278"/>
            <ac:spMk id="3" creationId="{2525EBF1-D766-3CAE-971E-F778ACD5AD35}"/>
          </ac:spMkLst>
        </pc:spChg>
      </pc:sldChg>
      <pc:sldChg chg="modSp add ord modAnim">
        <pc:chgData name="Anne Depue" userId="ce8b122cf7b10dd2" providerId="LiveId" clId="{357AE051-2D9D-456C-B8FB-725C9BC6E21F}" dt="2023-12-10T10:59:48.219" v="2741" actId="207"/>
        <pc:sldMkLst>
          <pc:docMk/>
          <pc:sldMk cId="1803738090" sldId="279"/>
        </pc:sldMkLst>
        <pc:spChg chg="mod">
          <ac:chgData name="Anne Depue" userId="ce8b122cf7b10dd2" providerId="LiveId" clId="{357AE051-2D9D-456C-B8FB-725C9BC6E21F}" dt="2023-12-10T10:59:48.219" v="2741" actId="207"/>
          <ac:spMkLst>
            <pc:docMk/>
            <pc:sldMk cId="1803738090" sldId="279"/>
            <ac:spMk id="3" creationId="{2525EBF1-D766-3CAE-971E-F778ACD5AD35}"/>
          </ac:spMkLst>
        </pc:spChg>
      </pc:sldChg>
      <pc:sldChg chg="add ord">
        <pc:chgData name="Anne Depue" userId="ce8b122cf7b10dd2" providerId="LiveId" clId="{357AE051-2D9D-456C-B8FB-725C9BC6E21F}" dt="2023-12-09T22:06:39.860" v="2549"/>
        <pc:sldMkLst>
          <pc:docMk/>
          <pc:sldMk cId="3831956738" sldId="280"/>
        </pc:sldMkLst>
      </pc:sldChg>
      <pc:sldChg chg="add del">
        <pc:chgData name="Anne Depue" userId="ce8b122cf7b10dd2" providerId="LiveId" clId="{357AE051-2D9D-456C-B8FB-725C9BC6E21F}" dt="2023-12-10T12:39:49.226" v="2827" actId="47"/>
        <pc:sldMkLst>
          <pc:docMk/>
          <pc:sldMk cId="3644249670" sldId="281"/>
        </pc:sldMkLst>
      </pc:sldChg>
      <pc:sldChg chg="modSp add mod">
        <pc:chgData name="Anne Depue" userId="ce8b122cf7b10dd2" providerId="LiveId" clId="{357AE051-2D9D-456C-B8FB-725C9BC6E21F}" dt="2023-12-10T11:18:22.646" v="2822" actId="207"/>
        <pc:sldMkLst>
          <pc:docMk/>
          <pc:sldMk cId="3276934037" sldId="282"/>
        </pc:sldMkLst>
        <pc:spChg chg="mod">
          <ac:chgData name="Anne Depue" userId="ce8b122cf7b10dd2" providerId="LiveId" clId="{357AE051-2D9D-456C-B8FB-725C9BC6E21F}" dt="2023-12-10T11:18:22.646" v="2822" actId="207"/>
          <ac:spMkLst>
            <pc:docMk/>
            <pc:sldMk cId="3276934037" sldId="282"/>
            <ac:spMk id="3" creationId="{5A8BF383-E3EB-5D8B-5300-0775F22B0DB7}"/>
          </ac:spMkLst>
        </pc:spChg>
      </pc:sldChg>
      <pc:sldChg chg="modSp add mod">
        <pc:chgData name="Anne Depue" userId="ce8b122cf7b10dd2" providerId="LiveId" clId="{357AE051-2D9D-456C-B8FB-725C9BC6E21F}" dt="2023-12-10T11:14:32.907" v="2758" actId="255"/>
        <pc:sldMkLst>
          <pc:docMk/>
          <pc:sldMk cId="2849374690" sldId="283"/>
        </pc:sldMkLst>
        <pc:spChg chg="mod">
          <ac:chgData name="Anne Depue" userId="ce8b122cf7b10dd2" providerId="LiveId" clId="{357AE051-2D9D-456C-B8FB-725C9BC6E21F}" dt="2023-12-10T11:14:32.907" v="2758" actId="255"/>
          <ac:spMkLst>
            <pc:docMk/>
            <pc:sldMk cId="2849374690" sldId="283"/>
            <ac:spMk id="3" creationId="{5A8BF383-E3EB-5D8B-5300-0775F22B0DB7}"/>
          </ac:spMkLst>
        </pc:spChg>
      </pc:sldChg>
      <pc:sldChg chg="modSp add mod">
        <pc:chgData name="Anne Depue" userId="ce8b122cf7b10dd2" providerId="LiveId" clId="{357AE051-2D9D-456C-B8FB-725C9BC6E21F}" dt="2023-12-10T11:16:06.459" v="2770" actId="255"/>
        <pc:sldMkLst>
          <pc:docMk/>
          <pc:sldMk cId="664628890" sldId="284"/>
        </pc:sldMkLst>
        <pc:spChg chg="mod">
          <ac:chgData name="Anne Depue" userId="ce8b122cf7b10dd2" providerId="LiveId" clId="{357AE051-2D9D-456C-B8FB-725C9BC6E21F}" dt="2023-12-10T11:16:06.459" v="2770" actId="255"/>
          <ac:spMkLst>
            <pc:docMk/>
            <pc:sldMk cId="664628890" sldId="284"/>
            <ac:spMk id="3" creationId="{5A8BF383-E3EB-5D8B-5300-0775F22B0DB7}"/>
          </ac:spMkLst>
        </pc:spChg>
      </pc:sldChg>
      <pc:sldChg chg="modSp add del mod">
        <pc:chgData name="Anne Depue" userId="ce8b122cf7b10dd2" providerId="LiveId" clId="{357AE051-2D9D-456C-B8FB-725C9BC6E21F}" dt="2023-12-10T11:15:30.514" v="2766" actId="47"/>
        <pc:sldMkLst>
          <pc:docMk/>
          <pc:sldMk cId="538474951" sldId="285"/>
        </pc:sldMkLst>
        <pc:spChg chg="mod">
          <ac:chgData name="Anne Depue" userId="ce8b122cf7b10dd2" providerId="LiveId" clId="{357AE051-2D9D-456C-B8FB-725C9BC6E21F}" dt="2023-12-10T11:15:15.132" v="2764"/>
          <ac:spMkLst>
            <pc:docMk/>
            <pc:sldMk cId="538474951" sldId="285"/>
            <ac:spMk id="3" creationId="{5A8BF383-E3EB-5D8B-5300-0775F22B0DB7}"/>
          </ac:spMkLst>
        </pc:spChg>
      </pc:sldChg>
      <pc:sldChg chg="modSp add mod">
        <pc:chgData name="Anne Depue" userId="ce8b122cf7b10dd2" providerId="LiveId" clId="{357AE051-2D9D-456C-B8FB-725C9BC6E21F}" dt="2023-12-10T11:15:40.822" v="2767" actId="255"/>
        <pc:sldMkLst>
          <pc:docMk/>
          <pc:sldMk cId="2900642548" sldId="286"/>
        </pc:sldMkLst>
        <pc:spChg chg="mod">
          <ac:chgData name="Anne Depue" userId="ce8b122cf7b10dd2" providerId="LiveId" clId="{357AE051-2D9D-456C-B8FB-725C9BC6E21F}" dt="2023-12-10T11:15:40.822" v="2767" actId="255"/>
          <ac:spMkLst>
            <pc:docMk/>
            <pc:sldMk cId="2900642548" sldId="286"/>
            <ac:spMk id="3" creationId="{5A8BF383-E3EB-5D8B-5300-0775F22B0DB7}"/>
          </ac:spMkLst>
        </pc:spChg>
      </pc:sldChg>
      <pc:sldChg chg="add del">
        <pc:chgData name="Anne Depue" userId="ce8b122cf7b10dd2" providerId="LiveId" clId="{357AE051-2D9D-456C-B8FB-725C9BC6E21F}" dt="2023-12-10T11:15:49.921" v="2769" actId="47"/>
        <pc:sldMkLst>
          <pc:docMk/>
          <pc:sldMk cId="3852872500" sldId="287"/>
        </pc:sldMkLst>
      </pc:sldChg>
      <pc:sldChg chg="add">
        <pc:chgData name="Anne Depue" userId="ce8b122cf7b10dd2" providerId="LiveId" clId="{357AE051-2D9D-456C-B8FB-725C9BC6E21F}" dt="2023-12-10T11:15:25.285" v="2765"/>
        <pc:sldMkLst>
          <pc:docMk/>
          <pc:sldMk cId="3302697574" sldId="288"/>
        </pc:sldMkLst>
      </pc:sldChg>
      <pc:sldChg chg="modSp add mod">
        <pc:chgData name="Anne Depue" userId="ce8b122cf7b10dd2" providerId="LiveId" clId="{357AE051-2D9D-456C-B8FB-725C9BC6E21F}" dt="2023-12-10T11:16:37.469" v="2783" actId="207"/>
        <pc:sldMkLst>
          <pc:docMk/>
          <pc:sldMk cId="3816338238" sldId="289"/>
        </pc:sldMkLst>
        <pc:spChg chg="mod">
          <ac:chgData name="Anne Depue" userId="ce8b122cf7b10dd2" providerId="LiveId" clId="{357AE051-2D9D-456C-B8FB-725C9BC6E21F}" dt="2023-12-10T11:16:37.469" v="2783" actId="207"/>
          <ac:spMkLst>
            <pc:docMk/>
            <pc:sldMk cId="3816338238" sldId="289"/>
            <ac:spMk id="3" creationId="{5A8BF383-E3EB-5D8B-5300-0775F22B0DB7}"/>
          </ac:spMkLst>
        </pc:spChg>
      </pc:sldChg>
      <pc:sldChg chg="add del">
        <pc:chgData name="Anne Depue" userId="ce8b122cf7b10dd2" providerId="LiveId" clId="{357AE051-2D9D-456C-B8FB-725C9BC6E21F}" dt="2023-12-10T12:40:50" v="2828" actId="47"/>
        <pc:sldMkLst>
          <pc:docMk/>
          <pc:sldMk cId="1362987200" sldId="290"/>
        </pc:sldMkLst>
      </pc:sldChg>
      <pc:sldChg chg="add">
        <pc:chgData name="Anne Depue" userId="ce8b122cf7b10dd2" providerId="LiveId" clId="{357AE051-2D9D-456C-B8FB-725C9BC6E21F}" dt="2023-12-10T12:41:58.465" v="2833" actId="2890"/>
        <pc:sldMkLst>
          <pc:docMk/>
          <pc:sldMk cId="3827105622" sldId="29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4FE1-6A9A-E8B0-8FFF-13200D3F2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54FDE-3CCE-39C9-E81F-188B3C2B2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832AC-292D-21BC-6A78-2556DA71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6A954-13FA-C55C-D739-A55B2824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278D4-D6CA-A296-2C43-5CC0AE15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5E590-B525-D3E7-4091-2170ED42D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78FF7-BFBE-7FD3-E774-084ADE8A2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016E-47F5-ABD0-0676-8F1882F4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56782-1FB0-2348-8821-778F16364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7BC1C-8D50-8047-7A0A-6673101F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5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77702B-68AF-22EC-5C8F-82664ABF4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2C8AA-899D-C67D-6C6D-613324DAD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EE887-AD08-011F-7461-4454D1D7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0982E-AF50-668F-700B-25B5FD2E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7F7E7-471D-06C8-77C1-37739124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7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055F-D952-52BD-CBE5-352C3E0D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C986D-1B6A-C2D1-C5C4-72ACFBBF2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4A8DC-6014-E9BF-6936-BCE310D7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4C638-47A2-92D1-1310-0B681CFC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77567-9F81-7ACC-6E00-EBB11EE3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4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45F9-FD7B-748B-76B6-69689CAC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64E2F-33D5-79D2-060F-76BE8A8A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DBF48-7583-1FDE-3178-7A816B4B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98AA4-2F7F-7700-F557-1D913CDC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91A68-D5EE-3BCF-7166-621D38EF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0975-F78E-8C6E-E427-E6D79C8C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C15C3-9E73-7D77-D9C2-6A0AE0C86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408BF-B9D9-A523-5272-4199EAE0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B2213-A881-F8CB-B207-6180B5B2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9B5E6-759A-AFB4-B07A-7721845F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692E1-BEB7-2275-684B-545C9C5D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3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A1C6-3C51-0188-ECC6-F87F2B44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22D8B-570E-879C-B25D-2253F63B5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3759E-3E4C-E31B-AA97-614C9547C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F91E8-E282-E57F-586F-DF3373DBF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9626A-4AC1-64E7-2A89-8D2FC44EF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B3B228-948B-107E-02B8-246B9CE2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C58443-A94F-8EB6-41F7-F25B186D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7E577-0F05-E1C2-E444-7D9C56D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5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D15A-6111-E93C-631E-10FD66D5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595C7-D9A2-7793-C71A-391819D3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56D8E-4129-E06E-895F-8DD765A1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3EFF4-3121-1275-83AD-2F733B69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0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178EB-A246-787B-DB3D-EC25EC30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DD97-2D34-1688-2905-14025BEB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7FDB4-6C95-195E-9E98-D48CCC3D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2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35B5-C9D6-D200-0FDA-37190361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BC257-8B6E-AC2F-B127-4B563F04E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84105-AC56-104D-2CD8-5B9768919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5344A-D6FA-C8C5-948C-DB22E505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6D762-BDEC-0EFE-24D1-5E7097E6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29A0F-614A-13EC-80DD-A21AE0F0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8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33299-00CC-3660-2F25-FA7C0BE4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B843B-DAE2-55D4-BD3D-F152312D1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D9980-B9F0-D5C4-29BF-4690CAF48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B6482-8559-6DC6-D2FE-499AFB004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06C8B-60E4-48C8-C943-8E3D112A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F08D3-11A1-812C-ACB8-DDA24167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86248-1873-05F4-A0A8-0FB8BA28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C8E0A-A5D8-C679-A0F1-DF0F475D2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A228D-BF69-CC6F-C465-775164C7E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8ADE3-1F4D-4534-981F-AF7B34BDC30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E88C-904D-B61D-B29C-DA7D24AD8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6E36-B463-D716-AED3-9A7A89D3A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F0543-7F21-4CF2-9CAF-F69649F27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7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9386F-4C65-4FC2-47B2-0E4F6B54E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091"/>
          <a:stretch/>
        </p:blipFill>
        <p:spPr>
          <a:xfrm>
            <a:off x="579605" y="-2388"/>
            <a:ext cx="11032789" cy="6860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3EC2B4-F467-1602-A1DD-55CBDADC6A06}"/>
              </a:ext>
            </a:extLst>
          </p:cNvPr>
          <p:cNvSpPr txBox="1"/>
          <p:nvPr/>
        </p:nvSpPr>
        <p:spPr>
          <a:xfrm>
            <a:off x="0" y="-2388"/>
            <a:ext cx="579605" cy="6860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48EE1-377A-99C2-E803-6118727120CF}"/>
              </a:ext>
            </a:extLst>
          </p:cNvPr>
          <p:cNvSpPr txBox="1"/>
          <p:nvPr/>
        </p:nvSpPr>
        <p:spPr>
          <a:xfrm>
            <a:off x="11612395" y="-2388"/>
            <a:ext cx="579605" cy="68603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9B589-5FD8-5F09-A1B2-36ACC65AE071}"/>
              </a:ext>
            </a:extLst>
          </p:cNvPr>
          <p:cNvSpPr txBox="1"/>
          <p:nvPr/>
        </p:nvSpPr>
        <p:spPr>
          <a:xfrm>
            <a:off x="4029075" y="923925"/>
            <a:ext cx="404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ln>
                  <a:solidFill>
                    <a:schemeClr val="bg1"/>
                  </a:solidFill>
                </a:ln>
              </a:rPr>
              <a:t>Welcome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66BF8-C8CA-4C4B-54EC-16B772949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r="5433"/>
          <a:stretch/>
        </p:blipFill>
        <p:spPr bwMode="auto">
          <a:xfrm>
            <a:off x="289802" y="214814"/>
            <a:ext cx="1485900" cy="81388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ADD1D-CDB8-418E-128B-BFC4910B64E1}"/>
              </a:ext>
            </a:extLst>
          </p:cNvPr>
          <p:cNvSpPr txBox="1"/>
          <p:nvPr/>
        </p:nvSpPr>
        <p:spPr>
          <a:xfrm>
            <a:off x="4760422" y="4015972"/>
            <a:ext cx="2671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Born to Die</a:t>
            </a:r>
          </a:p>
        </p:txBody>
      </p:sp>
    </p:spTree>
    <p:extLst>
      <p:ext uri="{BB962C8B-B14F-4D97-AF65-F5344CB8AC3E}">
        <p14:creationId xmlns:p14="http://schemas.microsoft.com/office/powerpoint/2010/main" val="3087124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8BF383-E3EB-5D8B-5300-0775F22B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" y="532015"/>
            <a:ext cx="10956175" cy="5802283"/>
          </a:xfrm>
        </p:spPr>
        <p:txBody>
          <a:bodyPr>
            <a:noAutofit/>
          </a:bodyPr>
          <a:lstStyle/>
          <a:p>
            <a:r>
              <a:rPr lang="en-US" sz="5400" b="1" i="0" dirty="0">
                <a:solidFill>
                  <a:srgbClr val="212529"/>
                </a:solidFill>
                <a:effectLst/>
                <a:latin typeface="-apple-system"/>
              </a:rPr>
              <a:t>Go, Tell It on the Mountain </a:t>
            </a: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(# 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-apple-system"/>
              </a:rPr>
              <a:t>205</a:t>
            </a: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)</a:t>
            </a:r>
          </a:p>
          <a:p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While shepherds kept their watching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o’er silent flocks by night,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behold throughout the heavens,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there shone a holy light.</a:t>
            </a:r>
          </a:p>
        </p:txBody>
      </p:sp>
    </p:spTree>
    <p:extLst>
      <p:ext uri="{BB962C8B-B14F-4D97-AF65-F5344CB8AC3E}">
        <p14:creationId xmlns:p14="http://schemas.microsoft.com/office/powerpoint/2010/main" val="3276934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8BF383-E3EB-5D8B-5300-0775F22B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" y="532015"/>
            <a:ext cx="10956175" cy="5802283"/>
          </a:xfrm>
        </p:spPr>
        <p:txBody>
          <a:bodyPr>
            <a:noAutofit/>
          </a:bodyPr>
          <a:lstStyle/>
          <a:p>
            <a:endParaRPr lang="en-US" sz="6000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Go, tell it on the mountain,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over the hills and everywhere.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Go, tell it on the mountain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that Jesus Christ is born.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49374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8BF383-E3EB-5D8B-5300-0775F22B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" y="532015"/>
            <a:ext cx="10956175" cy="5802283"/>
          </a:xfrm>
        </p:spPr>
        <p:txBody>
          <a:bodyPr>
            <a:noAutofit/>
          </a:bodyPr>
          <a:lstStyle/>
          <a:p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The shepherds feared and trembled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when lo! above the earth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rang out the angel chorus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that hailed our Savior's birth.</a:t>
            </a:r>
          </a:p>
        </p:txBody>
      </p:sp>
    </p:spTree>
    <p:extLst>
      <p:ext uri="{BB962C8B-B14F-4D97-AF65-F5344CB8AC3E}">
        <p14:creationId xmlns:p14="http://schemas.microsoft.com/office/powerpoint/2010/main" val="664628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8BF383-E3EB-5D8B-5300-0775F22B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" y="532015"/>
            <a:ext cx="10956175" cy="5802283"/>
          </a:xfrm>
        </p:spPr>
        <p:txBody>
          <a:bodyPr>
            <a:noAutofit/>
          </a:bodyPr>
          <a:lstStyle/>
          <a:p>
            <a:endParaRPr lang="en-US" sz="6000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Go, tell it on the mountain,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over the hills and everywhere.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Go, tell it on the mountain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that Jesus Christ is born.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0269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8BF383-E3EB-5D8B-5300-0775F22B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" y="532015"/>
            <a:ext cx="10956175" cy="5802283"/>
          </a:xfrm>
        </p:spPr>
        <p:txBody>
          <a:bodyPr>
            <a:noAutofit/>
          </a:bodyPr>
          <a:lstStyle/>
          <a:p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Down in a lowly manger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our humble Christ was born,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and God sent us salvation,</a:t>
            </a:r>
            <a:b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rgbClr val="212529"/>
                </a:solidFill>
                <a:effectLst/>
                <a:latin typeface="-apple-system"/>
              </a:rPr>
              <a:t>that blessed Christmas morn.</a:t>
            </a:r>
          </a:p>
        </p:txBody>
      </p:sp>
    </p:spTree>
    <p:extLst>
      <p:ext uri="{BB962C8B-B14F-4D97-AF65-F5344CB8AC3E}">
        <p14:creationId xmlns:p14="http://schemas.microsoft.com/office/powerpoint/2010/main" val="290064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8BF383-E3EB-5D8B-5300-0775F22B0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" y="532015"/>
            <a:ext cx="10956175" cy="5802283"/>
          </a:xfrm>
        </p:spPr>
        <p:txBody>
          <a:bodyPr>
            <a:noAutofit/>
          </a:bodyPr>
          <a:lstStyle/>
          <a:p>
            <a:endParaRPr lang="en-US" sz="6000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Go, tell it on the mountain,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over the hills and everywhere.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Go, tell it on the mountain</a:t>
            </a:r>
            <a:b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</a:br>
            <a:r>
              <a:rPr lang="en-US" sz="6000" b="1" i="0" dirty="0">
                <a:solidFill>
                  <a:srgbClr val="212529"/>
                </a:solidFill>
                <a:effectLst/>
                <a:latin typeface="-apple-system"/>
              </a:rPr>
              <a:t>that Jesus Christ is born.</a:t>
            </a:r>
          </a:p>
          <a:p>
            <a:r>
              <a:rPr lang="en-US" sz="6000" dirty="0"/>
              <a:t>										</a:t>
            </a:r>
            <a:r>
              <a:rPr lang="en-US" sz="60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16338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rmAutofit lnSpcReduction="10000"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7200" b="1" dirty="0">
                <a:solidFill>
                  <a:srgbClr val="FF0000"/>
                </a:solidFill>
              </a:rPr>
              <a:t>Isaiah 9:6  </a:t>
            </a:r>
          </a:p>
          <a:p>
            <a:r>
              <a:rPr lang="en-US" sz="6000" dirty="0"/>
              <a:t>No </a:t>
            </a:r>
            <a:r>
              <a:rPr lang="en-US" sz="6000" b="1" dirty="0"/>
              <a:t>Sunday</a:t>
            </a:r>
            <a:r>
              <a:rPr lang="en-US" sz="6000" dirty="0"/>
              <a:t> or </a:t>
            </a:r>
            <a:r>
              <a:rPr lang="en-US" sz="6000" b="1" dirty="0"/>
              <a:t>Wednesday</a:t>
            </a:r>
            <a:r>
              <a:rPr lang="en-US" sz="6000" dirty="0"/>
              <a:t> weather cancellations.</a:t>
            </a:r>
          </a:p>
          <a:p>
            <a:r>
              <a:rPr lang="en-US" sz="6000" b="1" dirty="0"/>
              <a:t>All others</a:t>
            </a:r>
            <a:r>
              <a:rPr lang="en-US" sz="6000" dirty="0"/>
              <a:t>, contact event leader.</a:t>
            </a:r>
          </a:p>
          <a:p>
            <a:r>
              <a:rPr lang="en-US" sz="6000" b="1" dirty="0"/>
              <a:t>Always</a:t>
            </a:r>
            <a:r>
              <a:rPr lang="en-US" sz="6000" dirty="0"/>
              <a:t> travel at your own discretion.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3856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rmAutofit/>
          </a:bodyPr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7200" b="1" dirty="0">
                <a:solidFill>
                  <a:srgbClr val="FF0000"/>
                </a:solidFill>
              </a:rPr>
              <a:t>Isaiah 9:6  </a:t>
            </a:r>
          </a:p>
          <a:p>
            <a:r>
              <a:rPr lang="en-US" sz="4800" dirty="0"/>
              <a:t>Unto us a Child is born, </a:t>
            </a:r>
          </a:p>
          <a:p>
            <a:r>
              <a:rPr lang="en-US" sz="4800" dirty="0"/>
              <a:t>unto us a Son is given; </a:t>
            </a:r>
          </a:p>
          <a:p>
            <a:r>
              <a:rPr lang="en-US" sz="4800" dirty="0"/>
              <a:t>the government will be upon His shoulder. </a:t>
            </a:r>
          </a:p>
          <a:p>
            <a:r>
              <a:rPr lang="en-US" sz="4800" b="1" dirty="0"/>
              <a:t>and His name will be called …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2710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rmAutofit fontScale="92500" lnSpcReduction="10000"/>
          </a:bodyPr>
          <a:lstStyle/>
          <a:p>
            <a:r>
              <a:rPr lang="en-US" sz="5200" b="1" dirty="0"/>
              <a:t>What’s in a NAME?</a:t>
            </a:r>
          </a:p>
          <a:p>
            <a:pPr algn="l"/>
            <a:r>
              <a:rPr lang="en-US" sz="5200" b="1" dirty="0"/>
              <a:t>Most</a:t>
            </a:r>
            <a:r>
              <a:rPr lang="en-US" sz="5200" dirty="0"/>
              <a:t> popular names in US (2020)</a:t>
            </a:r>
          </a:p>
          <a:p>
            <a:pPr algn="l"/>
            <a:r>
              <a:rPr lang="en-US" sz="5200" dirty="0"/>
              <a:t>- Baby </a:t>
            </a:r>
            <a:r>
              <a:rPr lang="en-US" sz="5200" b="1" dirty="0"/>
              <a:t>girls</a:t>
            </a:r>
            <a:r>
              <a:rPr lang="en-US" sz="5200" dirty="0"/>
              <a:t> – Olivia, Emma, Ava</a:t>
            </a:r>
          </a:p>
          <a:p>
            <a:pPr algn="l"/>
            <a:r>
              <a:rPr lang="en-US" sz="5200" dirty="0"/>
              <a:t>- Baby </a:t>
            </a:r>
            <a:r>
              <a:rPr lang="en-US" sz="5200" b="1" dirty="0"/>
              <a:t>boys</a:t>
            </a:r>
            <a:r>
              <a:rPr lang="en-US" sz="5200" dirty="0"/>
              <a:t> – Liam, Noah, Oliver</a:t>
            </a:r>
          </a:p>
          <a:p>
            <a:pPr algn="l"/>
            <a:endParaRPr lang="en-US" sz="900" b="1" dirty="0"/>
          </a:p>
          <a:p>
            <a:pPr algn="l"/>
            <a:r>
              <a:rPr lang="en-US" sz="5200" b="1" dirty="0"/>
              <a:t>Least</a:t>
            </a:r>
            <a:r>
              <a:rPr lang="en-US" sz="5200" dirty="0"/>
              <a:t> popular names (2021 Social Security)</a:t>
            </a:r>
          </a:p>
          <a:p>
            <a:pPr algn="l"/>
            <a:r>
              <a:rPr lang="en-US" sz="5200" dirty="0"/>
              <a:t>- Yaritza (“</a:t>
            </a:r>
            <a:r>
              <a:rPr lang="en-US" sz="5200" i="1" dirty="0"/>
              <a:t>small butterfly</a:t>
            </a:r>
            <a:r>
              <a:rPr lang="en-US" sz="5200" dirty="0"/>
              <a:t>”)</a:t>
            </a:r>
          </a:p>
          <a:p>
            <a:pPr algn="l"/>
            <a:r>
              <a:rPr lang="en-US" sz="5200" dirty="0"/>
              <a:t>- Vivaan</a:t>
            </a:r>
          </a:p>
          <a:p>
            <a:pPr algn="l"/>
            <a:r>
              <a:rPr lang="en-US" sz="5200" dirty="0"/>
              <a:t>- Marissa</a:t>
            </a:r>
          </a:p>
        </p:txBody>
      </p:sp>
    </p:spTree>
    <p:extLst>
      <p:ext uri="{BB962C8B-B14F-4D97-AF65-F5344CB8AC3E}">
        <p14:creationId xmlns:p14="http://schemas.microsoft.com/office/powerpoint/2010/main" val="17083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r>
              <a:rPr lang="en-US" sz="4800" b="1" dirty="0"/>
              <a:t>What’s in a </a:t>
            </a:r>
            <a:r>
              <a:rPr lang="en-US" sz="4800" b="1" dirty="0">
                <a:solidFill>
                  <a:srgbClr val="FF0000"/>
                </a:solidFill>
              </a:rPr>
              <a:t>BIBLE</a:t>
            </a:r>
            <a:r>
              <a:rPr lang="en-US" sz="4800" b="1" dirty="0"/>
              <a:t> Name?</a:t>
            </a:r>
          </a:p>
          <a:p>
            <a:pPr algn="l">
              <a:spcBef>
                <a:spcPts val="0"/>
              </a:spcBef>
            </a:pPr>
            <a:r>
              <a:rPr lang="en-US" sz="4800" dirty="0"/>
              <a:t>- Origen (</a:t>
            </a:r>
            <a:r>
              <a:rPr lang="en-US" sz="4800" b="1" dirty="0"/>
              <a:t>Adam</a:t>
            </a:r>
            <a:r>
              <a:rPr lang="en-US" sz="4800" dirty="0"/>
              <a:t> = </a:t>
            </a:r>
            <a:r>
              <a:rPr lang="en-US" sz="4800" i="1" dirty="0"/>
              <a:t>dust, dirt</a:t>
            </a:r>
            <a:r>
              <a:rPr lang="en-US" sz="4800" dirty="0"/>
              <a:t>; </a:t>
            </a:r>
            <a:r>
              <a:rPr lang="en-US" sz="4800" b="1" dirty="0"/>
              <a:t>Eve</a:t>
            </a:r>
            <a:r>
              <a:rPr lang="en-US" sz="4800" dirty="0"/>
              <a:t> = </a:t>
            </a:r>
            <a:r>
              <a:rPr lang="en-US" sz="4800" i="1" dirty="0"/>
              <a:t>living</a:t>
            </a:r>
            <a:r>
              <a:rPr lang="en-US" sz="4800" dirty="0"/>
              <a:t>)</a:t>
            </a:r>
          </a:p>
          <a:p>
            <a:pPr algn="l">
              <a:spcBef>
                <a:spcPts val="0"/>
              </a:spcBef>
            </a:pPr>
            <a:r>
              <a:rPr lang="en-US" sz="4800" dirty="0"/>
              <a:t>- Purpose (</a:t>
            </a:r>
            <a:r>
              <a:rPr lang="en-US" sz="4800" b="1" dirty="0"/>
              <a:t>Sarah</a:t>
            </a:r>
            <a:r>
              <a:rPr lang="en-US" sz="4800" dirty="0"/>
              <a:t> = </a:t>
            </a:r>
            <a:r>
              <a:rPr lang="en-US" sz="4800" i="1" dirty="0"/>
              <a:t>princess</a:t>
            </a:r>
            <a:r>
              <a:rPr lang="en-US" sz="4800" dirty="0"/>
              <a:t>; </a:t>
            </a:r>
            <a:r>
              <a:rPr lang="en-US" sz="4800" b="1" dirty="0"/>
              <a:t>Peter</a:t>
            </a:r>
            <a:r>
              <a:rPr lang="en-US" sz="4800" dirty="0"/>
              <a:t> = </a:t>
            </a:r>
            <a:r>
              <a:rPr lang="en-US" sz="4800" i="1" dirty="0"/>
              <a:t>rock</a:t>
            </a:r>
            <a:r>
              <a:rPr lang="en-US" sz="4800" dirty="0"/>
              <a:t>)</a:t>
            </a:r>
          </a:p>
          <a:p>
            <a:pPr algn="l">
              <a:spcBef>
                <a:spcPts val="0"/>
              </a:spcBef>
            </a:pPr>
            <a:r>
              <a:rPr lang="en-US" sz="4800" spc="-150" dirty="0"/>
              <a:t>- Character (</a:t>
            </a:r>
            <a:r>
              <a:rPr lang="en-US" sz="4800" b="1" spc="-150" dirty="0"/>
              <a:t>Jacob</a:t>
            </a:r>
            <a:r>
              <a:rPr lang="en-US" sz="4800" spc="-150" dirty="0"/>
              <a:t> = </a:t>
            </a:r>
            <a:r>
              <a:rPr lang="en-US" sz="4800" i="1" spc="-150" dirty="0"/>
              <a:t>deceiver</a:t>
            </a:r>
            <a:r>
              <a:rPr lang="en-US" sz="4800" spc="-150" dirty="0"/>
              <a:t>; </a:t>
            </a:r>
            <a:r>
              <a:rPr lang="en-US" sz="4800" b="1" spc="-150" dirty="0"/>
              <a:t>David</a:t>
            </a:r>
            <a:r>
              <a:rPr lang="en-US" sz="4800" spc="-150" dirty="0"/>
              <a:t> = </a:t>
            </a:r>
            <a:r>
              <a:rPr lang="en-US" sz="4800" i="1" spc="-150" dirty="0"/>
              <a:t>beloved</a:t>
            </a:r>
            <a:r>
              <a:rPr lang="en-US" sz="4800" spc="-150" dirty="0"/>
              <a:t>)</a:t>
            </a:r>
          </a:p>
          <a:p>
            <a:pPr algn="l"/>
            <a:endParaRPr lang="en-US" sz="800" b="1" dirty="0">
              <a:solidFill>
                <a:srgbClr val="FF0000"/>
              </a:solidFill>
            </a:endParaRPr>
          </a:p>
          <a:p>
            <a:r>
              <a:rPr lang="en-US" sz="4800" b="1" dirty="0"/>
              <a:t>When characters change, names change</a:t>
            </a:r>
          </a:p>
          <a:p>
            <a:pPr algn="l">
              <a:spcBef>
                <a:spcPts val="0"/>
              </a:spcBef>
            </a:pPr>
            <a:r>
              <a:rPr lang="en-US" sz="4800" dirty="0"/>
              <a:t>- Jacob becomes </a:t>
            </a:r>
            <a:r>
              <a:rPr lang="en-US" sz="4800" b="1" dirty="0"/>
              <a:t>Israel</a:t>
            </a:r>
            <a:r>
              <a:rPr lang="en-US" sz="4800" dirty="0"/>
              <a:t> = </a:t>
            </a:r>
            <a:r>
              <a:rPr lang="en-US" sz="4800" i="1" dirty="0"/>
              <a:t>contends with God</a:t>
            </a:r>
          </a:p>
          <a:p>
            <a:pPr algn="l">
              <a:spcBef>
                <a:spcPts val="0"/>
              </a:spcBef>
            </a:pPr>
            <a:r>
              <a:rPr lang="en-US" sz="4800" dirty="0"/>
              <a:t>- Saul becomes </a:t>
            </a:r>
            <a:r>
              <a:rPr lang="en-US" sz="4800" b="1" dirty="0"/>
              <a:t>Paul</a:t>
            </a:r>
            <a:r>
              <a:rPr lang="en-US" sz="4800" dirty="0"/>
              <a:t> = </a:t>
            </a:r>
            <a:r>
              <a:rPr lang="en-US" sz="4800" i="1" dirty="0"/>
              <a:t>small or humble</a:t>
            </a:r>
          </a:p>
          <a:p>
            <a:pPr algn="l">
              <a:spcBef>
                <a:spcPts val="0"/>
              </a:spcBef>
            </a:pPr>
            <a:r>
              <a:rPr lang="en-US" sz="4800" i="1" spc="-230" dirty="0"/>
              <a:t>- </a:t>
            </a:r>
            <a:r>
              <a:rPr lang="en-US" sz="4800" spc="-230" dirty="0"/>
              <a:t>Lucifer</a:t>
            </a:r>
            <a:r>
              <a:rPr lang="en-US" sz="4800" i="1" spc="-230" dirty="0"/>
              <a:t> (light bearer) </a:t>
            </a:r>
            <a:r>
              <a:rPr lang="en-US" sz="4800" spc="-230" dirty="0"/>
              <a:t>becomes </a:t>
            </a:r>
            <a:r>
              <a:rPr lang="en-US" sz="4800" b="1" spc="-230" dirty="0"/>
              <a:t>Satan</a:t>
            </a:r>
            <a:r>
              <a:rPr lang="en-US" sz="4800" spc="-230" dirty="0"/>
              <a:t> </a:t>
            </a:r>
            <a:r>
              <a:rPr lang="en-US" sz="4800" i="1" spc="-230" dirty="0"/>
              <a:t>(adversary)</a:t>
            </a:r>
          </a:p>
        </p:txBody>
      </p:sp>
    </p:spTree>
    <p:extLst>
      <p:ext uri="{BB962C8B-B14F-4D97-AF65-F5344CB8AC3E}">
        <p14:creationId xmlns:p14="http://schemas.microsoft.com/office/powerpoint/2010/main" val="1127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66311F-DA61-CA7D-A197-DC1A9BB10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63" y="438374"/>
            <a:ext cx="11005073" cy="5981252"/>
          </a:xfrm>
        </p:spPr>
        <p:txBody>
          <a:bodyPr>
            <a:normAutofit/>
          </a:bodyPr>
          <a:lstStyle/>
          <a:p>
            <a:r>
              <a:rPr lang="en-US" sz="5400" b="1" dirty="0"/>
              <a:t>Joy Has Dawned</a:t>
            </a:r>
          </a:p>
          <a:p>
            <a:r>
              <a:rPr lang="en-US" sz="5400" dirty="0"/>
              <a:t>Joy has dawned upon the world,</a:t>
            </a:r>
          </a:p>
          <a:p>
            <a:r>
              <a:rPr lang="en-US" sz="5400" dirty="0"/>
              <a:t>Promised from creation:</a:t>
            </a:r>
          </a:p>
          <a:p>
            <a:r>
              <a:rPr lang="en-US" sz="5400" dirty="0"/>
              <a:t>God’s salvation now unfurled,</a:t>
            </a:r>
          </a:p>
          <a:p>
            <a:r>
              <a:rPr lang="en-US" sz="5400" dirty="0"/>
              <a:t>Hope for </a:t>
            </a:r>
            <a:r>
              <a:rPr lang="en-US" sz="5400" dirty="0" err="1"/>
              <a:t>ev’ry</a:t>
            </a:r>
            <a:r>
              <a:rPr lang="en-US" sz="5400" dirty="0"/>
              <a:t> nation.</a:t>
            </a:r>
          </a:p>
        </p:txBody>
      </p:sp>
    </p:spTree>
    <p:extLst>
      <p:ext uri="{BB962C8B-B14F-4D97-AF65-F5344CB8AC3E}">
        <p14:creationId xmlns:p14="http://schemas.microsoft.com/office/powerpoint/2010/main" val="192974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Context of </a:t>
            </a:r>
            <a:r>
              <a:rPr lang="en-US" sz="4800" b="1" dirty="0">
                <a:solidFill>
                  <a:srgbClr val="FF0000"/>
                </a:solidFill>
              </a:rPr>
              <a:t>Isaiah 9:6</a:t>
            </a:r>
          </a:p>
          <a:p>
            <a:pPr algn="l">
              <a:tabLst>
                <a:tab pos="465138" algn="l"/>
              </a:tabLst>
            </a:pPr>
            <a:r>
              <a:rPr lang="en-US" sz="4800" dirty="0" err="1"/>
              <a:t>Chpt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1</a:t>
            </a:r>
            <a:r>
              <a:rPr lang="en-US" sz="4800" dirty="0"/>
              <a:t> – Judah is rebellious, dull and dead.</a:t>
            </a:r>
          </a:p>
          <a:p>
            <a:pPr algn="l">
              <a:tabLst>
                <a:tab pos="465138" algn="l"/>
              </a:tabLst>
            </a:pPr>
            <a:r>
              <a:rPr lang="en-US" sz="4800" dirty="0"/>
              <a:t>Ch </a:t>
            </a:r>
            <a:r>
              <a:rPr lang="en-US" sz="4800" b="1" dirty="0">
                <a:solidFill>
                  <a:srgbClr val="FF0000"/>
                </a:solidFill>
              </a:rPr>
              <a:t>5</a:t>
            </a:r>
            <a:r>
              <a:rPr lang="en-US" sz="4800" dirty="0"/>
              <a:t> – Nation filled with greed, conceit, 	defiance, hypocrisy, moral impurity (</a:t>
            </a:r>
            <a:r>
              <a:rPr lang="en-US" sz="4800" b="1" dirty="0">
                <a:solidFill>
                  <a:srgbClr val="00B050"/>
                </a:solidFill>
              </a:rPr>
              <a:t>6:5</a:t>
            </a:r>
            <a:r>
              <a:rPr lang="en-US" sz="4800" dirty="0"/>
              <a:t>)</a:t>
            </a:r>
          </a:p>
          <a:p>
            <a:pPr marL="685800" indent="-685800" algn="l">
              <a:buFont typeface="Wingdings" panose="05000000000000000000" pitchFamily="2" charset="2"/>
              <a:buChar char="Ø"/>
              <a:tabLst>
                <a:tab pos="465138" algn="l"/>
              </a:tabLst>
            </a:pPr>
            <a:r>
              <a:rPr lang="en-US" sz="4800" b="1" spc="-200" dirty="0"/>
              <a:t>Discipline</a:t>
            </a:r>
            <a:r>
              <a:rPr lang="en-US" sz="4800" spc="-200" dirty="0"/>
              <a:t> has failed. God’s </a:t>
            </a:r>
            <a:r>
              <a:rPr lang="en-US" sz="4800" b="1" spc="-200" dirty="0"/>
              <a:t>judgment</a:t>
            </a:r>
            <a:r>
              <a:rPr lang="en-US" sz="4800" spc="-200" dirty="0"/>
              <a:t> awaits.</a:t>
            </a:r>
            <a:endParaRPr lang="en-US" sz="4800" dirty="0"/>
          </a:p>
          <a:p>
            <a:pPr algn="l">
              <a:tabLst>
                <a:tab pos="465138" algn="l"/>
              </a:tabLst>
            </a:pPr>
            <a:r>
              <a:rPr lang="en-US" sz="4800" dirty="0"/>
              <a:t>Ch </a:t>
            </a:r>
            <a:r>
              <a:rPr lang="en-US" sz="4800" b="1" dirty="0">
                <a:solidFill>
                  <a:srgbClr val="FF0000"/>
                </a:solidFill>
              </a:rPr>
              <a:t>9,10</a:t>
            </a:r>
            <a:r>
              <a:rPr lang="en-US" sz="4800" dirty="0"/>
              <a:t> – </a:t>
            </a:r>
            <a:r>
              <a:rPr lang="en-US" sz="4800" b="1" dirty="0"/>
              <a:t>Yet</a:t>
            </a:r>
            <a:r>
              <a:rPr lang="en-US" sz="4800" dirty="0"/>
              <a:t>, His hand stretches out (5x).</a:t>
            </a:r>
          </a:p>
          <a:p>
            <a:pPr marL="685800" indent="-685800" algn="l">
              <a:buFont typeface="Wingdings" panose="05000000000000000000" pitchFamily="2" charset="2"/>
              <a:buChar char="Ø"/>
              <a:tabLst>
                <a:tab pos="465138" algn="l"/>
              </a:tabLst>
            </a:pPr>
            <a:r>
              <a:rPr lang="en-US" sz="4800" spc="-200" dirty="0"/>
              <a:t>Ray of </a:t>
            </a:r>
            <a:r>
              <a:rPr lang="en-US" sz="4800" b="1" spc="-200" dirty="0"/>
              <a:t>light</a:t>
            </a:r>
            <a:r>
              <a:rPr lang="en-US" sz="4800" spc="-200" dirty="0"/>
              <a:t> (</a:t>
            </a:r>
            <a:r>
              <a:rPr lang="en-US" sz="4800" b="1" spc="-200" dirty="0">
                <a:solidFill>
                  <a:srgbClr val="00B050"/>
                </a:solidFill>
              </a:rPr>
              <a:t>9:2</a:t>
            </a:r>
            <a:r>
              <a:rPr lang="en-US" sz="4800" spc="-200" dirty="0"/>
              <a:t>); hope for a </a:t>
            </a:r>
            <a:r>
              <a:rPr lang="en-US" sz="4800" b="1" spc="-200" dirty="0"/>
              <a:t>remnant</a:t>
            </a:r>
            <a:r>
              <a:rPr lang="en-US" sz="4800" spc="-200" dirty="0"/>
              <a:t> (</a:t>
            </a:r>
            <a:r>
              <a:rPr lang="en-US" sz="4800" b="1" spc="-200" dirty="0">
                <a:solidFill>
                  <a:srgbClr val="FF0000"/>
                </a:solidFill>
              </a:rPr>
              <a:t>10:21</a:t>
            </a:r>
            <a:r>
              <a:rPr lang="en-US" sz="4800" spc="-200" dirty="0"/>
              <a:t>)</a:t>
            </a:r>
          </a:p>
          <a:p>
            <a:pPr marL="685800" indent="-685800" algn="l">
              <a:buFont typeface="Wingdings" panose="05000000000000000000" pitchFamily="2" charset="2"/>
              <a:buChar char="Ø"/>
              <a:tabLst>
                <a:tab pos="465138" algn="l"/>
              </a:tabLst>
            </a:pPr>
            <a:r>
              <a:rPr lang="en-US" sz="4800" b="1" spc="-100" dirty="0"/>
              <a:t>Child</a:t>
            </a:r>
            <a:r>
              <a:rPr lang="en-US" sz="4800" spc="-100" dirty="0"/>
              <a:t> will be born, a </a:t>
            </a:r>
            <a:r>
              <a:rPr lang="en-US" sz="4800" b="1" spc="-100" dirty="0"/>
              <a:t>Son</a:t>
            </a:r>
            <a:r>
              <a:rPr lang="en-US" sz="4800" spc="-100" dirty="0"/>
              <a:t> will be given (</a:t>
            </a:r>
            <a:r>
              <a:rPr lang="en-US" sz="4800" b="1" spc="-100" dirty="0">
                <a:solidFill>
                  <a:srgbClr val="FF0000"/>
                </a:solidFill>
              </a:rPr>
              <a:t>9:6</a:t>
            </a:r>
            <a:r>
              <a:rPr lang="en-US" sz="4800" spc="-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57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spc="-150" dirty="0">
                <a:solidFill>
                  <a:srgbClr val="FF0000"/>
                </a:solidFill>
              </a:rPr>
              <a:t>Is 9:6  </a:t>
            </a:r>
            <a:r>
              <a:rPr lang="en-US" sz="4800" spc="-150" dirty="0"/>
              <a:t>He will be called </a:t>
            </a:r>
            <a:r>
              <a:rPr lang="en-US" sz="4800" b="1" spc="-150" dirty="0">
                <a:solidFill>
                  <a:srgbClr val="FF0000"/>
                </a:solidFill>
              </a:rPr>
              <a:t>Wonderful </a:t>
            </a:r>
            <a:r>
              <a:rPr lang="en-US" sz="4800" b="1" spc="-150" dirty="0"/>
              <a:t>Counselor</a:t>
            </a:r>
            <a:r>
              <a:rPr lang="en-US" sz="4800" spc="-15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900" spc="-150" dirty="0"/>
          </a:p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dirty="0"/>
              <a:t>What He </a:t>
            </a:r>
            <a:r>
              <a:rPr lang="en-US" sz="4800" b="1" dirty="0"/>
              <a:t>DOES</a:t>
            </a:r>
            <a:r>
              <a:rPr lang="en-US" sz="4800" dirty="0"/>
              <a:t> will be </a:t>
            </a:r>
            <a:r>
              <a:rPr lang="en-US" sz="4800" b="1" dirty="0"/>
              <a:t>wonderful</a:t>
            </a:r>
            <a:r>
              <a:rPr lang="en-US" sz="4800" dirty="0"/>
              <a:t>.</a:t>
            </a:r>
            <a:endParaRPr lang="en-US" sz="900" dirty="0"/>
          </a:p>
          <a:p>
            <a:pPr algn="l">
              <a:lnSpc>
                <a:spcPct val="10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Ex 15:11  </a:t>
            </a:r>
            <a:r>
              <a:rPr lang="en-US" sz="4800" dirty="0"/>
              <a:t>Who is like You, O LORD, among the gods? Glorious in holiness, fearful in praises, </a:t>
            </a:r>
            <a:r>
              <a:rPr lang="en-US" sz="4800" b="1" dirty="0"/>
              <a:t>doing</a:t>
            </a:r>
            <a:r>
              <a:rPr lang="en-US" sz="4800" dirty="0"/>
              <a:t> </a:t>
            </a:r>
            <a:r>
              <a:rPr lang="en-US" sz="4800" b="1" spc="-150" dirty="0"/>
              <a:t>wonders</a:t>
            </a:r>
            <a:r>
              <a:rPr lang="en-US" sz="4800" dirty="0"/>
              <a:t>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Isa 25:1  </a:t>
            </a:r>
            <a:r>
              <a:rPr lang="en-US" sz="4800" dirty="0"/>
              <a:t>O LORD, I will praise Your name, for You have </a:t>
            </a:r>
            <a:r>
              <a:rPr lang="en-US" sz="4800" b="1" dirty="0"/>
              <a:t>done wonderful </a:t>
            </a:r>
            <a:r>
              <a:rPr lang="en-US" sz="4800" dirty="0"/>
              <a:t>things; Your counsels of old are faithfulness and truth. </a:t>
            </a:r>
          </a:p>
          <a:p>
            <a:pPr algn="l"/>
            <a:endParaRPr lang="en-US" sz="4800" dirty="0"/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249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rmAutofit fontScale="92500"/>
          </a:bodyPr>
          <a:lstStyle/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5200" dirty="0"/>
              <a:t>What He </a:t>
            </a:r>
            <a:r>
              <a:rPr lang="en-US" sz="5200" b="1" dirty="0"/>
              <a:t>DOES</a:t>
            </a:r>
            <a:r>
              <a:rPr lang="en-US" sz="5200" dirty="0"/>
              <a:t> will be </a:t>
            </a:r>
            <a:r>
              <a:rPr lang="en-US" sz="5200" b="1" dirty="0"/>
              <a:t>miraculous</a:t>
            </a:r>
            <a:r>
              <a:rPr lang="en-US" sz="520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5200" b="1" dirty="0">
                <a:solidFill>
                  <a:srgbClr val="FF0000"/>
                </a:solidFill>
              </a:rPr>
              <a:t>Ex 3:20  </a:t>
            </a:r>
            <a:r>
              <a:rPr lang="en-US" sz="5200" spc="-150" dirty="0"/>
              <a:t>I will stretch out My hand and strike </a:t>
            </a:r>
            <a:r>
              <a:rPr lang="en-US" sz="5200" dirty="0"/>
              <a:t>Egypt with all My </a:t>
            </a:r>
            <a:r>
              <a:rPr lang="en-US" sz="5200" b="1" dirty="0"/>
              <a:t>wonders</a:t>
            </a:r>
            <a:r>
              <a:rPr lang="en-US" sz="5200" dirty="0"/>
              <a:t> which I will do in its midst; after that he will let you go.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5200" b="1" dirty="0">
                <a:solidFill>
                  <a:srgbClr val="FF0000"/>
                </a:solidFill>
              </a:rPr>
              <a:t>Zech 8:6  </a:t>
            </a:r>
            <a:r>
              <a:rPr lang="en-US" sz="5200" dirty="0"/>
              <a:t>If it is </a:t>
            </a:r>
            <a:r>
              <a:rPr lang="en-US" sz="5200" b="1" dirty="0"/>
              <a:t>wonderful</a:t>
            </a:r>
            <a:r>
              <a:rPr lang="en-US" sz="5200" dirty="0"/>
              <a:t> to this people in these days, will it also be </a:t>
            </a:r>
            <a:r>
              <a:rPr lang="en-US" sz="5200" b="1" dirty="0"/>
              <a:t>wonderful</a:t>
            </a:r>
            <a:r>
              <a:rPr lang="en-US" sz="5200" dirty="0"/>
              <a:t> in My eyes? says the LORD of hosts.  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2713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rmAutofit/>
          </a:bodyPr>
          <a:lstStyle/>
          <a:p>
            <a:pPr marL="685800" indent="-685800" algn="l"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dirty="0"/>
              <a:t>What He </a:t>
            </a:r>
            <a:r>
              <a:rPr lang="en-US" sz="4800" b="1" dirty="0"/>
              <a:t>SAYS</a:t>
            </a:r>
            <a:r>
              <a:rPr lang="en-US" sz="4800" dirty="0"/>
              <a:t> will be </a:t>
            </a:r>
            <a:r>
              <a:rPr lang="en-US" sz="4800" b="1" dirty="0"/>
              <a:t>wonderful</a:t>
            </a:r>
            <a:r>
              <a:rPr lang="en-US" sz="480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Ps 119:129  </a:t>
            </a:r>
            <a:r>
              <a:rPr lang="en-US" sz="4800" dirty="0"/>
              <a:t>Your </a:t>
            </a:r>
            <a:r>
              <a:rPr lang="en-US" sz="4800" b="1" dirty="0"/>
              <a:t>testimonies</a:t>
            </a:r>
            <a:r>
              <a:rPr lang="en-US" sz="4800" dirty="0"/>
              <a:t> are </a:t>
            </a:r>
            <a:r>
              <a:rPr lang="en-US" sz="4800" b="1" dirty="0"/>
              <a:t>wonderful</a:t>
            </a:r>
            <a:r>
              <a:rPr lang="en-US" sz="4800" dirty="0"/>
              <a:t>; therefore my soul keeps them.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John 1:1  </a:t>
            </a:r>
            <a:r>
              <a:rPr lang="en-US" sz="4800" dirty="0"/>
              <a:t>In the beginning was the </a:t>
            </a:r>
            <a:r>
              <a:rPr lang="en-US" sz="4800" b="1" dirty="0"/>
              <a:t>Word</a:t>
            </a:r>
            <a:r>
              <a:rPr lang="en-US" sz="4800" dirty="0"/>
              <a:t>, and the </a:t>
            </a:r>
            <a:r>
              <a:rPr lang="en-US" sz="4800" b="1" dirty="0"/>
              <a:t>Word</a:t>
            </a:r>
            <a:r>
              <a:rPr lang="en-US" sz="4800" dirty="0"/>
              <a:t> was God.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3</a:t>
            </a:r>
            <a:r>
              <a:rPr lang="en-US" sz="4800" dirty="0"/>
              <a:t>  </a:t>
            </a:r>
            <a:r>
              <a:rPr lang="en-US" sz="4800" b="1" dirty="0"/>
              <a:t>All things were made through Him</a:t>
            </a:r>
            <a:r>
              <a:rPr lang="en-US" sz="480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Luke 4:22  </a:t>
            </a:r>
            <a:r>
              <a:rPr lang="en-US" sz="4800" dirty="0"/>
              <a:t>All bore witness to Him (</a:t>
            </a:r>
            <a:r>
              <a:rPr lang="en-US" sz="4800" i="1" dirty="0"/>
              <a:t>Jesus</a:t>
            </a:r>
            <a:r>
              <a:rPr lang="en-US" sz="4800" dirty="0"/>
              <a:t>), and </a:t>
            </a:r>
            <a:r>
              <a:rPr lang="en-US" sz="4800" b="1" dirty="0"/>
              <a:t>marveled</a:t>
            </a:r>
            <a:r>
              <a:rPr lang="en-US" sz="4800" dirty="0"/>
              <a:t> at the gracious </a:t>
            </a:r>
            <a:r>
              <a:rPr lang="en-US" sz="4800" b="1" dirty="0"/>
              <a:t>words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98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dirty="0"/>
              <a:t>His</a:t>
            </a:r>
            <a:r>
              <a:rPr lang="en-US" sz="4800" b="1" dirty="0"/>
              <a:t> BIRTH </a:t>
            </a:r>
            <a:r>
              <a:rPr lang="en-US" sz="4800" dirty="0"/>
              <a:t>will be </a:t>
            </a:r>
            <a:r>
              <a:rPr lang="en-US" sz="4800" b="1" dirty="0"/>
              <a:t>wonderful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(</a:t>
            </a:r>
            <a:r>
              <a:rPr lang="en-US" sz="4800" i="1" dirty="0"/>
              <a:t>this</a:t>
            </a:r>
            <a:r>
              <a:rPr lang="en-US" sz="4800" dirty="0"/>
              <a:t> </a:t>
            </a:r>
            <a:r>
              <a:rPr lang="en-US" sz="4800" i="1" dirty="0"/>
              <a:t>Child born, this Son given</a:t>
            </a:r>
            <a:r>
              <a:rPr lang="en-US" sz="4800" dirty="0"/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Luke 2:18</a:t>
            </a:r>
            <a:r>
              <a:rPr lang="en-US" sz="4800" dirty="0">
                <a:solidFill>
                  <a:srgbClr val="FF0000"/>
                </a:solidFill>
              </a:rPr>
              <a:t>  </a:t>
            </a:r>
            <a:r>
              <a:rPr lang="en-US" sz="4800" dirty="0"/>
              <a:t>All those who heard </a:t>
            </a:r>
            <a:r>
              <a:rPr lang="en-US" sz="4800" i="1" dirty="0"/>
              <a:t>it</a:t>
            </a:r>
            <a:r>
              <a:rPr lang="en-US" sz="4800" dirty="0"/>
              <a:t> </a:t>
            </a:r>
            <a:r>
              <a:rPr lang="en-US" sz="4800" b="1" dirty="0"/>
              <a:t>marveled</a:t>
            </a:r>
            <a:r>
              <a:rPr lang="en-US" sz="4800" dirty="0"/>
              <a:t> at the things told them by the shepherds.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Luke 2:33  </a:t>
            </a:r>
            <a:r>
              <a:rPr lang="en-US" sz="4800" dirty="0"/>
              <a:t>Joseph and Mary </a:t>
            </a:r>
            <a:r>
              <a:rPr lang="en-US" sz="4800" b="1" dirty="0"/>
              <a:t>marveled</a:t>
            </a:r>
            <a:r>
              <a:rPr lang="en-US" sz="4800" dirty="0"/>
              <a:t> at those things which were spoken of </a:t>
            </a:r>
            <a:r>
              <a:rPr lang="en-US" sz="4800" b="1" dirty="0"/>
              <a:t>Jesus</a:t>
            </a:r>
            <a:r>
              <a:rPr lang="en-US" sz="4800" dirty="0"/>
              <a:t>.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II Cor 9:15  </a:t>
            </a:r>
            <a:r>
              <a:rPr lang="en-US" sz="4800" dirty="0"/>
              <a:t>Thanks be to God for His </a:t>
            </a:r>
            <a:r>
              <a:rPr lang="en-US" sz="4800" b="1" dirty="0"/>
              <a:t>unspeakable</a:t>
            </a:r>
            <a:r>
              <a:rPr lang="en-US" sz="4800" dirty="0"/>
              <a:t> (</a:t>
            </a:r>
            <a:r>
              <a:rPr lang="en-US" sz="4800" i="1" dirty="0"/>
              <a:t>mind-blowing</a:t>
            </a:r>
            <a:r>
              <a:rPr lang="en-US" sz="4800" dirty="0"/>
              <a:t>) gift!</a:t>
            </a:r>
          </a:p>
        </p:txBody>
      </p:sp>
    </p:spTree>
    <p:extLst>
      <p:ext uri="{BB962C8B-B14F-4D97-AF65-F5344CB8AC3E}">
        <p14:creationId xmlns:p14="http://schemas.microsoft.com/office/powerpoint/2010/main" val="89130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dirty="0"/>
              <a:t>His </a:t>
            </a:r>
            <a:r>
              <a:rPr lang="en-US" sz="4800" b="1" dirty="0"/>
              <a:t>COUNSEL</a:t>
            </a:r>
            <a:r>
              <a:rPr lang="en-US" sz="4800" dirty="0"/>
              <a:t> will be </a:t>
            </a:r>
            <a:r>
              <a:rPr lang="en-US" sz="4800" b="1" dirty="0"/>
              <a:t>wonderful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Ps 16:7  </a:t>
            </a:r>
            <a:r>
              <a:rPr lang="en-US" sz="4800" dirty="0"/>
              <a:t>I will bless the LORD who has given me </a:t>
            </a:r>
            <a:r>
              <a:rPr lang="en-US" sz="4800" b="1" dirty="0"/>
              <a:t>counsel</a:t>
            </a:r>
            <a:r>
              <a:rPr lang="en-US" sz="4800" dirty="0"/>
              <a:t>; My heart also instructs me in the night seasons.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John 3:2 </a:t>
            </a:r>
            <a:r>
              <a:rPr lang="en-US" sz="4800" dirty="0"/>
              <a:t>Nicodemus came to Jesus by night and said, “We know that You are a </a:t>
            </a:r>
            <a:r>
              <a:rPr lang="en-US" sz="4800" b="1" dirty="0"/>
              <a:t>teacher</a:t>
            </a:r>
            <a:r>
              <a:rPr lang="en-US" sz="4800" dirty="0"/>
              <a:t> come from God; for </a:t>
            </a:r>
            <a:r>
              <a:rPr lang="en-US" sz="4800" b="1" dirty="0"/>
              <a:t>no one can do these signs that You do unless God is with him</a:t>
            </a:r>
            <a:r>
              <a:rPr lang="en-US" sz="4800" dirty="0"/>
              <a:t>." </a:t>
            </a:r>
          </a:p>
        </p:txBody>
      </p:sp>
    </p:spTree>
    <p:extLst>
      <p:ext uri="{BB962C8B-B14F-4D97-AF65-F5344CB8AC3E}">
        <p14:creationId xmlns:p14="http://schemas.microsoft.com/office/powerpoint/2010/main" val="107932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Jesus </a:t>
            </a:r>
            <a:r>
              <a:rPr lang="en-US" sz="4800" b="1" dirty="0"/>
              <a:t>Wonderfully</a:t>
            </a:r>
            <a:r>
              <a:rPr lang="en-US" sz="4800" dirty="0"/>
              <a:t> </a:t>
            </a:r>
            <a:r>
              <a:rPr lang="en-US" sz="4800" b="1" dirty="0"/>
              <a:t>Counsels</a:t>
            </a:r>
            <a:r>
              <a:rPr lang="en-US" sz="48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“</a:t>
            </a:r>
            <a:r>
              <a:rPr lang="en-US" sz="4800" b="1" dirty="0"/>
              <a:t>Outcasts</a:t>
            </a:r>
            <a:r>
              <a:rPr lang="en-US" sz="4800" dirty="0"/>
              <a:t>” (</a:t>
            </a:r>
            <a:r>
              <a:rPr lang="en-US" sz="4800" b="1" dirty="0">
                <a:solidFill>
                  <a:srgbClr val="00B050"/>
                </a:solidFill>
              </a:rPr>
              <a:t>John 4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/>
              <a:t>- </a:t>
            </a:r>
            <a:r>
              <a:rPr lang="en-US" sz="4800" i="1" dirty="0"/>
              <a:t>Woman at the well</a:t>
            </a:r>
            <a:r>
              <a:rPr lang="en-US" sz="4800" dirty="0"/>
              <a:t>)</a:t>
            </a:r>
          </a:p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dirty="0"/>
              <a:t>Jesus crosses </a:t>
            </a:r>
            <a:r>
              <a:rPr lang="en-US" sz="4800" b="1" dirty="0"/>
              <a:t>barriers</a:t>
            </a:r>
            <a:r>
              <a:rPr lang="en-US" sz="4800" dirty="0"/>
              <a:t> wonderfully.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4,5</a:t>
            </a:r>
            <a:r>
              <a:rPr lang="en-US" sz="4800" spc="-50" dirty="0"/>
              <a:t>) racial - </a:t>
            </a:r>
            <a:r>
              <a:rPr lang="en-US" sz="4800" i="1" spc="-50" dirty="0"/>
              <a:t>Samaritans</a:t>
            </a:r>
            <a:r>
              <a:rPr lang="en-US" sz="4800" spc="-50" dirty="0"/>
              <a:t> </a:t>
            </a:r>
            <a:r>
              <a:rPr lang="en-US" sz="4800" i="1" spc="-50" dirty="0"/>
              <a:t>married Canaanites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6</a:t>
            </a:r>
            <a:r>
              <a:rPr lang="en-US" sz="4800" spc="-50" dirty="0"/>
              <a:t>) cultural - </a:t>
            </a:r>
            <a:r>
              <a:rPr lang="en-US" sz="4800" i="1" spc="-50" dirty="0"/>
              <a:t>6</a:t>
            </a:r>
            <a:r>
              <a:rPr lang="en-US" sz="4800" i="1" spc="-50" baseline="30000" dirty="0"/>
              <a:t>th</a:t>
            </a:r>
            <a:r>
              <a:rPr lang="en-US" sz="4800" spc="-50" dirty="0"/>
              <a:t> </a:t>
            </a:r>
            <a:r>
              <a:rPr lang="en-US" sz="4800" i="1" spc="-50" dirty="0"/>
              <a:t>hour </a:t>
            </a:r>
            <a:r>
              <a:rPr lang="en-US" sz="4800" spc="-50" dirty="0"/>
              <a:t>(noon) </a:t>
            </a:r>
            <a:r>
              <a:rPr lang="en-US" sz="4800" i="1" spc="-50" dirty="0"/>
              <a:t>is too late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7</a:t>
            </a:r>
            <a:r>
              <a:rPr lang="en-US" sz="4800" spc="-50" dirty="0"/>
              <a:t>) gender - </a:t>
            </a:r>
            <a:r>
              <a:rPr lang="en-US" sz="4800" i="1" spc="-50" dirty="0"/>
              <a:t>men don’t speak with women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17,18</a:t>
            </a:r>
            <a:r>
              <a:rPr lang="en-US" sz="4800" spc="-50" dirty="0"/>
              <a:t>) moral - </a:t>
            </a:r>
            <a:r>
              <a:rPr lang="en-US" sz="4800" i="1" spc="-50" dirty="0"/>
              <a:t>multiple marriages, live-in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endParaRPr lang="en-US" sz="800" spc="-50" dirty="0"/>
          </a:p>
          <a:p>
            <a:pPr marL="1147763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465138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9</a:t>
            </a:r>
            <a:r>
              <a:rPr lang="en-US" sz="4800" dirty="0"/>
              <a:t>) </a:t>
            </a:r>
            <a:r>
              <a:rPr lang="en-US" sz="4800" spc="-50" dirty="0"/>
              <a:t>How is it that you talk with me?</a:t>
            </a:r>
          </a:p>
        </p:txBody>
      </p:sp>
    </p:spTree>
    <p:extLst>
      <p:ext uri="{BB962C8B-B14F-4D97-AF65-F5344CB8AC3E}">
        <p14:creationId xmlns:p14="http://schemas.microsoft.com/office/powerpoint/2010/main" val="31859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465138" algn="l"/>
              </a:tabLst>
            </a:pPr>
            <a:r>
              <a:rPr lang="en-US" sz="4800" dirty="0"/>
              <a:t>Jesus exposes her </a:t>
            </a:r>
            <a:r>
              <a:rPr lang="en-US" sz="4800" b="1" dirty="0"/>
              <a:t>heart</a:t>
            </a:r>
            <a:r>
              <a:rPr lang="en-US" sz="4800" dirty="0"/>
              <a:t> wonderfully.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dirty="0"/>
              <a:t>	(</a:t>
            </a:r>
            <a:r>
              <a:rPr lang="en-US" sz="4800" b="1" dirty="0">
                <a:solidFill>
                  <a:srgbClr val="FF0000"/>
                </a:solidFill>
              </a:rPr>
              <a:t>4:10</a:t>
            </a:r>
            <a:r>
              <a:rPr lang="en-US" sz="4800" dirty="0"/>
              <a:t>) Are you trusting </a:t>
            </a:r>
            <a:r>
              <a:rPr lang="en-US" sz="4800" b="1" dirty="0">
                <a:solidFill>
                  <a:srgbClr val="00B050"/>
                </a:solidFill>
              </a:rPr>
              <a:t>Who</a:t>
            </a:r>
            <a:r>
              <a:rPr lang="en-US" sz="4800" dirty="0"/>
              <a:t> or </a:t>
            </a:r>
            <a:r>
              <a:rPr lang="en-US" sz="4800" b="1" dirty="0"/>
              <a:t>what</a:t>
            </a:r>
            <a:r>
              <a:rPr lang="en-US" sz="4800" dirty="0"/>
              <a:t>?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dirty="0"/>
              <a:t>	(</a:t>
            </a:r>
            <a:r>
              <a:rPr lang="en-US" sz="4800" b="1" dirty="0">
                <a:solidFill>
                  <a:srgbClr val="FF0000"/>
                </a:solidFill>
              </a:rPr>
              <a:t>13</a:t>
            </a:r>
            <a:r>
              <a:rPr lang="en-US" sz="4800" dirty="0"/>
              <a:t>) </a:t>
            </a:r>
            <a:r>
              <a:rPr lang="en-US" sz="4800" spc="-150" dirty="0"/>
              <a:t>Are your needs </a:t>
            </a:r>
            <a:r>
              <a:rPr lang="en-US" sz="4800" b="1" dirty="0">
                <a:solidFill>
                  <a:srgbClr val="00B050"/>
                </a:solidFill>
              </a:rPr>
              <a:t>eternal</a:t>
            </a:r>
            <a:r>
              <a:rPr lang="en-US" sz="4800" b="1" dirty="0"/>
              <a:t> </a:t>
            </a:r>
            <a:r>
              <a:rPr lang="en-US" sz="4800" dirty="0"/>
              <a:t>or</a:t>
            </a:r>
            <a:r>
              <a:rPr lang="en-US" sz="4800" b="1" dirty="0"/>
              <a:t> temporary</a:t>
            </a:r>
            <a:r>
              <a:rPr lang="en-US" sz="4800" dirty="0"/>
              <a:t>?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dirty="0"/>
              <a:t>	</a:t>
            </a:r>
            <a:r>
              <a:rPr lang="en-US" sz="4800" spc="-150" dirty="0"/>
              <a:t>(</a:t>
            </a:r>
            <a:r>
              <a:rPr lang="en-US" sz="4800" b="1" spc="-150" dirty="0">
                <a:solidFill>
                  <a:srgbClr val="FF0000"/>
                </a:solidFill>
              </a:rPr>
              <a:t>14</a:t>
            </a:r>
            <a:r>
              <a:rPr lang="en-US" sz="4800" spc="-150" dirty="0"/>
              <a:t>) Are your solutions </a:t>
            </a:r>
            <a:r>
              <a:rPr lang="en-US" sz="4800" b="1" spc="-150" dirty="0">
                <a:solidFill>
                  <a:srgbClr val="00B050"/>
                </a:solidFill>
              </a:rPr>
              <a:t>internal</a:t>
            </a:r>
            <a:r>
              <a:rPr lang="en-US" sz="4800" spc="-150" dirty="0"/>
              <a:t> or </a:t>
            </a:r>
            <a:r>
              <a:rPr lang="en-US" sz="4800" b="1" spc="-150" dirty="0"/>
              <a:t>external</a:t>
            </a:r>
            <a:r>
              <a:rPr lang="en-US" sz="4800" spc="-150" dirty="0"/>
              <a:t>?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50" dirty="0"/>
              <a:t>	(</a:t>
            </a:r>
            <a:r>
              <a:rPr lang="en-US" sz="4800" b="1" spc="-50" dirty="0">
                <a:solidFill>
                  <a:srgbClr val="FF0000"/>
                </a:solidFill>
              </a:rPr>
              <a:t>15-18</a:t>
            </a:r>
            <a:r>
              <a:rPr lang="en-US" sz="4800" spc="-50" dirty="0"/>
              <a:t>) </a:t>
            </a:r>
            <a:r>
              <a:rPr lang="en-US" sz="4800" spc="-150" dirty="0"/>
              <a:t>You need </a:t>
            </a:r>
            <a:r>
              <a:rPr lang="en-US" sz="4800" b="1" spc="-150" dirty="0">
                <a:solidFill>
                  <a:srgbClr val="00B050"/>
                </a:solidFill>
              </a:rPr>
              <a:t>humility</a:t>
            </a:r>
            <a:r>
              <a:rPr lang="en-US" sz="4800" spc="-150" dirty="0"/>
              <a:t> not </a:t>
            </a:r>
            <a:r>
              <a:rPr lang="en-US" sz="4800" b="1" spc="-150" dirty="0"/>
              <a:t>humiliation</a:t>
            </a:r>
            <a:r>
              <a:rPr lang="en-US" sz="4800" spc="-15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150" dirty="0"/>
              <a:t>		</a:t>
            </a:r>
            <a:r>
              <a:rPr lang="en-US" sz="4000" spc="-150" dirty="0"/>
              <a:t>(</a:t>
            </a:r>
            <a:r>
              <a:rPr lang="en-US" sz="4000" b="1" spc="-150" dirty="0">
                <a:solidFill>
                  <a:srgbClr val="FF0000"/>
                </a:solidFill>
              </a:rPr>
              <a:t>8:3</a:t>
            </a:r>
            <a:r>
              <a:rPr lang="en-US" sz="4000" spc="-150" dirty="0"/>
              <a:t>) </a:t>
            </a:r>
            <a:r>
              <a:rPr lang="en-US" sz="4000" i="1" spc="-150" dirty="0"/>
              <a:t>adulterous woman</a:t>
            </a:r>
            <a:r>
              <a:rPr lang="en-US" sz="4000" spc="-150" dirty="0"/>
              <a:t>; (</a:t>
            </a:r>
            <a:r>
              <a:rPr lang="en-US" sz="4000" b="1" spc="-150" dirty="0">
                <a:solidFill>
                  <a:srgbClr val="FF0000"/>
                </a:solidFill>
              </a:rPr>
              <a:t>Lk 7:37</a:t>
            </a:r>
            <a:r>
              <a:rPr lang="en-US" sz="4000" spc="-150" dirty="0"/>
              <a:t>)</a:t>
            </a:r>
            <a:r>
              <a:rPr lang="en-US" sz="4000" b="1" spc="-150" dirty="0">
                <a:solidFill>
                  <a:srgbClr val="FF0000"/>
                </a:solidFill>
              </a:rPr>
              <a:t> </a:t>
            </a:r>
            <a:r>
              <a:rPr lang="en-US" sz="4000" i="1" spc="-150" dirty="0"/>
              <a:t>woman of the city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endParaRPr lang="en-US" sz="800" spc="-150" dirty="0"/>
          </a:p>
          <a:p>
            <a:pPr marL="1147763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465138" algn="l"/>
              </a:tabLst>
            </a:pPr>
            <a:r>
              <a:rPr lang="en-US" sz="4800" spc="-150" dirty="0"/>
              <a:t>(</a:t>
            </a:r>
            <a:r>
              <a:rPr lang="en-US" sz="4800" b="1" spc="-150" dirty="0">
                <a:solidFill>
                  <a:srgbClr val="FF0000"/>
                </a:solidFill>
              </a:rPr>
              <a:t>19</a:t>
            </a:r>
            <a:r>
              <a:rPr lang="en-US" sz="4800" spc="-150" dirty="0"/>
              <a:t>) I perceive that You are a prophet.</a:t>
            </a:r>
          </a:p>
        </p:txBody>
      </p:sp>
    </p:spTree>
    <p:extLst>
      <p:ext uri="{BB962C8B-B14F-4D97-AF65-F5344CB8AC3E}">
        <p14:creationId xmlns:p14="http://schemas.microsoft.com/office/powerpoint/2010/main" val="302552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465138" algn="l"/>
              </a:tabLst>
            </a:pPr>
            <a:r>
              <a:rPr lang="en-US" sz="4800" spc="-50" dirty="0"/>
              <a:t>Jesus addresses </a:t>
            </a:r>
            <a:r>
              <a:rPr lang="en-US" sz="4800" b="1" spc="-50" dirty="0"/>
              <a:t>worship</a:t>
            </a:r>
            <a:r>
              <a:rPr lang="en-US" sz="4800" spc="-50" dirty="0"/>
              <a:t> wonderfully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270" dirty="0"/>
              <a:t>(</a:t>
            </a:r>
            <a:r>
              <a:rPr lang="en-US" sz="4800" b="1" spc="-270" dirty="0">
                <a:solidFill>
                  <a:srgbClr val="FF0000"/>
                </a:solidFill>
              </a:rPr>
              <a:t>20,21</a:t>
            </a:r>
            <a:r>
              <a:rPr lang="en-US" sz="4800" spc="-270" dirty="0"/>
              <a:t>) Not </a:t>
            </a:r>
            <a:r>
              <a:rPr lang="en-US" sz="4800" b="1" spc="-270" dirty="0"/>
              <a:t>fathers</a:t>
            </a:r>
            <a:r>
              <a:rPr lang="en-US" sz="4800" spc="-270" dirty="0"/>
              <a:t> (</a:t>
            </a:r>
            <a:r>
              <a:rPr lang="en-US" sz="4800" i="1" spc="-270" dirty="0"/>
              <a:t>tradition</a:t>
            </a:r>
            <a:r>
              <a:rPr lang="en-US" sz="4800" spc="-270" dirty="0"/>
              <a:t>) but </a:t>
            </a:r>
            <a:r>
              <a:rPr lang="en-US" sz="4800" b="1" spc="-270" dirty="0"/>
              <a:t>Father </a:t>
            </a:r>
            <a:r>
              <a:rPr lang="en-US" sz="4800" spc="-270" dirty="0"/>
              <a:t>(</a:t>
            </a:r>
            <a:r>
              <a:rPr lang="en-US" sz="4800" i="1" spc="-270" dirty="0"/>
              <a:t>relation</a:t>
            </a:r>
            <a:r>
              <a:rPr lang="en-US" sz="4800" spc="-270" dirty="0"/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21</a:t>
            </a:r>
            <a:r>
              <a:rPr lang="en-US" sz="4800" dirty="0"/>
              <a:t>) </a:t>
            </a:r>
            <a:r>
              <a:rPr lang="en-US" sz="4800" b="1" dirty="0"/>
              <a:t>Where</a:t>
            </a:r>
            <a:r>
              <a:rPr lang="en-US" sz="4800" dirty="0"/>
              <a:t> you worship is not the issue.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23</a:t>
            </a:r>
            <a:r>
              <a:rPr lang="en-US" sz="4800" dirty="0"/>
              <a:t>) </a:t>
            </a:r>
            <a:r>
              <a:rPr lang="en-US" sz="4800" b="1" dirty="0"/>
              <a:t>Who</a:t>
            </a:r>
            <a:r>
              <a:rPr lang="en-US" sz="4800" dirty="0"/>
              <a:t> you worship is critical.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250" dirty="0"/>
              <a:t>(</a:t>
            </a:r>
            <a:r>
              <a:rPr lang="en-US" sz="4800" b="1" spc="-250" dirty="0">
                <a:solidFill>
                  <a:srgbClr val="FF0000"/>
                </a:solidFill>
              </a:rPr>
              <a:t>24</a:t>
            </a:r>
            <a:r>
              <a:rPr lang="en-US" sz="4800" spc="-250" dirty="0"/>
              <a:t>) </a:t>
            </a:r>
            <a:r>
              <a:rPr lang="en-US" sz="4800" b="1" spc="-250" dirty="0"/>
              <a:t>How</a:t>
            </a:r>
            <a:r>
              <a:rPr lang="en-US" sz="4800" spc="-250" dirty="0"/>
              <a:t> you worship reflects </a:t>
            </a:r>
            <a:r>
              <a:rPr lang="en-US" sz="4800" b="1" spc="-250" dirty="0"/>
              <a:t>Who</a:t>
            </a:r>
            <a:r>
              <a:rPr lang="en-US" sz="4800" spc="-250" dirty="0"/>
              <a:t> you worship.</a:t>
            </a:r>
          </a:p>
          <a:p>
            <a:pPr marL="685800" indent="-403225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465138" algn="l"/>
              </a:tabLst>
            </a:pPr>
            <a:r>
              <a:rPr lang="en-US" sz="4800" spc="-200" dirty="0"/>
              <a:t>	in </a:t>
            </a:r>
            <a:r>
              <a:rPr lang="en-US" sz="4800" b="1" spc="-200" dirty="0"/>
              <a:t>spirit</a:t>
            </a:r>
            <a:r>
              <a:rPr lang="en-US" sz="4800" spc="-200" dirty="0"/>
              <a:t> = </a:t>
            </a:r>
            <a:r>
              <a:rPr lang="en-US" sz="4800" i="1" spc="-200" dirty="0"/>
              <a:t>from your heart &amp; enthusiastically</a:t>
            </a:r>
          </a:p>
          <a:p>
            <a:pPr marL="685800" indent="-403225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465138" algn="l"/>
              </a:tabLst>
            </a:pPr>
            <a:r>
              <a:rPr lang="en-US" sz="4800" i="1" dirty="0"/>
              <a:t>	</a:t>
            </a:r>
            <a:r>
              <a:rPr lang="en-US" sz="4800" dirty="0"/>
              <a:t>in</a:t>
            </a:r>
            <a:r>
              <a:rPr lang="en-US" sz="4800" i="1" dirty="0"/>
              <a:t> </a:t>
            </a:r>
            <a:r>
              <a:rPr lang="en-US" sz="4800" b="1" dirty="0"/>
              <a:t>truth</a:t>
            </a:r>
            <a:r>
              <a:rPr lang="en-US" sz="4800" i="1" dirty="0"/>
              <a:t> = with your mind &amp; biblically</a:t>
            </a:r>
          </a:p>
        </p:txBody>
      </p:sp>
    </p:spTree>
    <p:extLst>
      <p:ext uri="{BB962C8B-B14F-4D97-AF65-F5344CB8AC3E}">
        <p14:creationId xmlns:p14="http://schemas.microsoft.com/office/powerpoint/2010/main" val="306033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465138" algn="l"/>
              </a:tabLst>
            </a:pPr>
            <a:r>
              <a:rPr lang="en-US" sz="4800" spc="-50" dirty="0"/>
              <a:t>Jesus offers </a:t>
            </a:r>
            <a:r>
              <a:rPr lang="en-US" sz="4800" b="1" spc="-50" dirty="0"/>
              <a:t>Himself</a:t>
            </a:r>
            <a:r>
              <a:rPr lang="en-US" sz="4800" spc="-50" dirty="0"/>
              <a:t> wonderfully.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25,26</a:t>
            </a:r>
            <a:r>
              <a:rPr lang="en-US" sz="4800" spc="-50" dirty="0"/>
              <a:t>)</a:t>
            </a:r>
            <a:r>
              <a:rPr lang="en-US" sz="4800" b="1" spc="-50" dirty="0">
                <a:solidFill>
                  <a:srgbClr val="FF0000"/>
                </a:solidFill>
              </a:rPr>
              <a:t>  </a:t>
            </a:r>
            <a:r>
              <a:rPr lang="en-US" sz="4800" spc="-50" dirty="0"/>
              <a:t>The promised Messiah.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230" dirty="0"/>
              <a:t>(</a:t>
            </a:r>
            <a:r>
              <a:rPr lang="en-US" sz="4800" b="1" spc="-230" dirty="0">
                <a:solidFill>
                  <a:srgbClr val="FF0000"/>
                </a:solidFill>
              </a:rPr>
              <a:t>28,29</a:t>
            </a:r>
            <a:r>
              <a:rPr lang="en-US" sz="4800" spc="-230" dirty="0"/>
              <a:t>) One for whom you leave all </a:t>
            </a:r>
            <a:r>
              <a:rPr lang="en-US" sz="4800" b="1" spc="-230" dirty="0"/>
              <a:t>lesser</a:t>
            </a:r>
            <a:r>
              <a:rPr lang="en-US" sz="4800" spc="-230" dirty="0"/>
              <a:t> things</a:t>
            </a:r>
            <a:r>
              <a:rPr lang="en-US" sz="4800" spc="-15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39</a:t>
            </a:r>
            <a:r>
              <a:rPr lang="en-US" sz="4800" spc="-50" dirty="0"/>
              <a:t>) One Who </a:t>
            </a:r>
            <a:r>
              <a:rPr lang="en-US" sz="4800" b="1" spc="-50" dirty="0"/>
              <a:t>knows</a:t>
            </a:r>
            <a:r>
              <a:rPr lang="en-US" sz="4800" spc="-50" dirty="0"/>
              <a:t> you, yet still </a:t>
            </a:r>
            <a:r>
              <a:rPr lang="en-US" sz="4800" b="1" spc="-50" dirty="0"/>
              <a:t>loves</a:t>
            </a:r>
            <a:r>
              <a:rPr lang="en-US" sz="4800" spc="-50" dirty="0"/>
              <a:t> you.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65138" algn="l"/>
              </a:tabLst>
            </a:pPr>
            <a:r>
              <a:rPr lang="en-US" sz="4800" spc="-50" dirty="0"/>
              <a:t>(</a:t>
            </a:r>
            <a:r>
              <a:rPr lang="en-US" sz="4800" b="1" spc="-50" dirty="0">
                <a:solidFill>
                  <a:srgbClr val="FF0000"/>
                </a:solidFill>
              </a:rPr>
              <a:t>41,42</a:t>
            </a:r>
            <a:r>
              <a:rPr lang="en-US" sz="4800" spc="-50" dirty="0"/>
              <a:t>) One Who loves your </a:t>
            </a:r>
            <a:r>
              <a:rPr lang="en-US" sz="4800" b="1" spc="-50" dirty="0"/>
              <a:t>friends</a:t>
            </a:r>
            <a:r>
              <a:rPr lang="en-US" sz="4800" spc="-50" dirty="0"/>
              <a:t>, too.</a:t>
            </a:r>
          </a:p>
        </p:txBody>
      </p:sp>
    </p:spTree>
    <p:extLst>
      <p:ext uri="{BB962C8B-B14F-4D97-AF65-F5344CB8AC3E}">
        <p14:creationId xmlns:p14="http://schemas.microsoft.com/office/powerpoint/2010/main" val="38360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66311F-DA61-CA7D-A197-DC1A9BB10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63" y="438374"/>
            <a:ext cx="11005073" cy="5981252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dirty="0"/>
              <a:t>Not with fanfares from above,</a:t>
            </a:r>
          </a:p>
          <a:p>
            <a:r>
              <a:rPr lang="en-US" sz="5400" dirty="0"/>
              <a:t>Not with scenes of glory,</a:t>
            </a:r>
          </a:p>
          <a:p>
            <a:r>
              <a:rPr lang="en-US" sz="5400" dirty="0"/>
              <a:t>But a humble gift of love:</a:t>
            </a:r>
          </a:p>
          <a:p>
            <a:r>
              <a:rPr lang="en-US" sz="5400" dirty="0"/>
              <a:t>Jesus born of Mary.</a:t>
            </a:r>
          </a:p>
        </p:txBody>
      </p:sp>
    </p:spTree>
    <p:extLst>
      <p:ext uri="{BB962C8B-B14F-4D97-AF65-F5344CB8AC3E}">
        <p14:creationId xmlns:p14="http://schemas.microsoft.com/office/powerpoint/2010/main" val="811944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dirty="0"/>
              <a:t>Jesus </a:t>
            </a:r>
            <a:r>
              <a:rPr lang="en-US" sz="4800" b="1" dirty="0"/>
              <a:t>Wonderfully</a:t>
            </a:r>
            <a:r>
              <a:rPr lang="en-US" sz="4800" dirty="0"/>
              <a:t> </a:t>
            </a:r>
            <a:r>
              <a:rPr lang="en-US" sz="4800" b="1" dirty="0"/>
              <a:t>Counsels</a:t>
            </a:r>
            <a:r>
              <a:rPr lang="en-US" sz="4800" dirty="0"/>
              <a:t> 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“</a:t>
            </a:r>
            <a:r>
              <a:rPr lang="en-US" sz="4800" b="1" dirty="0"/>
              <a:t>Outcasts</a:t>
            </a:r>
            <a:r>
              <a:rPr lang="en-US" sz="4800" dirty="0"/>
              <a:t>” (</a:t>
            </a:r>
            <a:r>
              <a:rPr lang="en-US" sz="4800" i="1" dirty="0"/>
              <a:t>Woman at the well</a:t>
            </a:r>
            <a:r>
              <a:rPr lang="en-US" sz="4800" dirty="0"/>
              <a:t>)</a:t>
            </a:r>
          </a:p>
          <a:p>
            <a:pPr marL="685800" indent="-68580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spc="-80" dirty="0"/>
              <a:t>By probing her lack of satisfaction - </a:t>
            </a:r>
            <a:r>
              <a:rPr lang="en-US" sz="4800" b="1" spc="-80" dirty="0">
                <a:solidFill>
                  <a:srgbClr val="FF0000"/>
                </a:solidFill>
              </a:rPr>
              <a:t>Thirst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“</a:t>
            </a:r>
            <a:r>
              <a:rPr lang="en-US" sz="4800" b="1" dirty="0"/>
              <a:t>Insiders</a:t>
            </a:r>
            <a:r>
              <a:rPr lang="en-US" sz="4800" dirty="0"/>
              <a:t>” (</a:t>
            </a:r>
            <a:r>
              <a:rPr lang="en-US" sz="4800" b="1" dirty="0">
                <a:solidFill>
                  <a:srgbClr val="00B050"/>
                </a:solidFill>
              </a:rPr>
              <a:t>John 3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/>
              <a:t>- </a:t>
            </a:r>
            <a:r>
              <a:rPr lang="en-US" sz="4800" i="1" dirty="0"/>
              <a:t>Nicodemus</a:t>
            </a:r>
            <a:r>
              <a:rPr lang="en-US" sz="4800" dirty="0"/>
              <a:t>) </a:t>
            </a:r>
          </a:p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spc="-80" dirty="0"/>
              <a:t>By confronting his self-satisfaction - </a:t>
            </a:r>
            <a:r>
              <a:rPr lang="en-US" sz="4800" b="1" spc="-80" dirty="0">
                <a:solidFill>
                  <a:srgbClr val="FF0000"/>
                </a:solidFill>
              </a:rPr>
              <a:t>Birth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spc="-300" dirty="0"/>
              <a:t>(</a:t>
            </a:r>
            <a:r>
              <a:rPr lang="en-US" sz="4800" b="1" spc="-300" dirty="0">
                <a:solidFill>
                  <a:srgbClr val="FF0000"/>
                </a:solidFill>
              </a:rPr>
              <a:t>1</a:t>
            </a:r>
            <a:r>
              <a:rPr lang="en-US" sz="4800" spc="-300" dirty="0"/>
              <a:t>) Despite his religious &amp; political </a:t>
            </a:r>
            <a:r>
              <a:rPr lang="en-US" sz="4800" b="1" spc="-300" dirty="0"/>
              <a:t>accomplishment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spc="-150" dirty="0"/>
              <a:t>(</a:t>
            </a:r>
            <a:r>
              <a:rPr lang="en-US" sz="4800" b="1" spc="-150" dirty="0">
                <a:solidFill>
                  <a:srgbClr val="FF0000"/>
                </a:solidFill>
              </a:rPr>
              <a:t>2</a:t>
            </a:r>
            <a:r>
              <a:rPr lang="en-US" sz="4800" spc="-150" dirty="0"/>
              <a:t>) Despite his theological &amp; personal </a:t>
            </a:r>
            <a:r>
              <a:rPr lang="en-US" sz="4800" b="1" spc="-150" dirty="0"/>
              <a:t>humility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spc="-300" dirty="0"/>
              <a:t>(</a:t>
            </a:r>
            <a:r>
              <a:rPr lang="en-US" sz="4800" b="1" spc="-300" dirty="0">
                <a:solidFill>
                  <a:srgbClr val="FF0000"/>
                </a:solidFill>
              </a:rPr>
              <a:t>7</a:t>
            </a:r>
            <a:r>
              <a:rPr lang="en-US" sz="4800" spc="-300" dirty="0"/>
              <a:t>) You must be </a:t>
            </a:r>
            <a:r>
              <a:rPr lang="en-US" sz="4800" b="1" spc="-300" dirty="0"/>
              <a:t>born again</a:t>
            </a:r>
            <a:r>
              <a:rPr lang="en-US" sz="4800" spc="-300" dirty="0"/>
              <a:t>, with no personal </a:t>
            </a:r>
            <a:r>
              <a:rPr lang="en-US" sz="4800" b="1" spc="-300" dirty="0"/>
              <a:t>credit</a:t>
            </a:r>
          </a:p>
        </p:txBody>
      </p:sp>
    </p:spTree>
    <p:extLst>
      <p:ext uri="{BB962C8B-B14F-4D97-AF65-F5344CB8AC3E}">
        <p14:creationId xmlns:p14="http://schemas.microsoft.com/office/powerpoint/2010/main" val="18037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 marL="349250" indent="-3492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We understand why Jesus treats the </a:t>
            </a:r>
            <a:r>
              <a:rPr lang="en-US" sz="4800" spc="-150" dirty="0"/>
              <a:t>“</a:t>
            </a:r>
            <a:r>
              <a:rPr lang="en-US" sz="4800" b="1" spc="-150" dirty="0"/>
              <a:t>outcast</a:t>
            </a:r>
            <a:r>
              <a:rPr lang="en-US" sz="4800" spc="-150" dirty="0"/>
              <a:t>” as a needy sinner - </a:t>
            </a:r>
            <a:r>
              <a:rPr lang="en-US" sz="4800" b="1" i="1" spc="-150" dirty="0"/>
              <a:t>all</a:t>
            </a:r>
            <a:r>
              <a:rPr lang="en-US" sz="4800" i="1" spc="-150" dirty="0"/>
              <a:t> </a:t>
            </a:r>
            <a:r>
              <a:rPr lang="en-US" sz="4800" b="1" i="1" spc="-150" dirty="0"/>
              <a:t>messed up</a:t>
            </a:r>
            <a:r>
              <a:rPr lang="en-US" sz="4800" i="1" spc="-150" dirty="0"/>
              <a:t>!</a:t>
            </a:r>
          </a:p>
          <a:p>
            <a:pPr marL="349250" indent="-3492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We may not understand why Jesus treats this “</a:t>
            </a:r>
            <a:r>
              <a:rPr lang="en-US" sz="4800" b="1" dirty="0"/>
              <a:t>insider</a:t>
            </a:r>
            <a:r>
              <a:rPr lang="en-US" sz="4800" dirty="0"/>
              <a:t>” as a sinner - </a:t>
            </a:r>
            <a:r>
              <a:rPr lang="en-US" sz="4800" b="1" i="1" dirty="0"/>
              <a:t>all dressed up</a:t>
            </a:r>
            <a:r>
              <a:rPr lang="en-US" sz="4800" dirty="0"/>
              <a:t>.</a:t>
            </a:r>
          </a:p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b="1" spc="-150" dirty="0"/>
              <a:t>Sin</a:t>
            </a:r>
            <a:r>
              <a:rPr lang="en-US" sz="4800" spc="-150" dirty="0"/>
              <a:t> is looking to someone/something other than God (</a:t>
            </a:r>
            <a:r>
              <a:rPr lang="en-US" sz="4800" i="1" spc="-150" dirty="0"/>
              <a:t>including yourself</a:t>
            </a:r>
            <a:r>
              <a:rPr lang="en-US" sz="4800" spc="-150" dirty="0"/>
              <a:t>) for salvation.</a:t>
            </a:r>
          </a:p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800" b="1" dirty="0"/>
              <a:t>Salvation</a:t>
            </a:r>
            <a:r>
              <a:rPr lang="en-US" sz="4800" dirty="0"/>
              <a:t> is God’s free gift of grace with no outside contribution but repentance.</a:t>
            </a:r>
          </a:p>
        </p:txBody>
      </p:sp>
    </p:spTree>
    <p:extLst>
      <p:ext uri="{BB962C8B-B14F-4D97-AF65-F5344CB8AC3E}">
        <p14:creationId xmlns:p14="http://schemas.microsoft.com/office/powerpoint/2010/main" val="383195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25EBF1-D766-3CAE-971E-F778ACD5A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141" y="482137"/>
            <a:ext cx="10989425" cy="5902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Both </a:t>
            </a:r>
            <a:r>
              <a:rPr lang="en-US" sz="4800" b="1" dirty="0"/>
              <a:t>outcast</a:t>
            </a:r>
            <a:r>
              <a:rPr lang="en-US" sz="4800" dirty="0"/>
              <a:t> and </a:t>
            </a:r>
            <a:r>
              <a:rPr lang="en-US" sz="4800" b="1" dirty="0"/>
              <a:t>insider</a:t>
            </a:r>
            <a:r>
              <a:rPr lang="en-US" sz="4800" dirty="0"/>
              <a:t> can be saved,   not because of what </a:t>
            </a:r>
            <a:r>
              <a:rPr lang="en-US" sz="4800" b="1" dirty="0"/>
              <a:t>they</a:t>
            </a:r>
            <a:r>
              <a:rPr lang="en-US" sz="4800" dirty="0"/>
              <a:t> have done,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but because of what </a:t>
            </a:r>
            <a:r>
              <a:rPr lang="en-US" sz="4800" b="1" dirty="0"/>
              <a:t>Jesus</a:t>
            </a:r>
            <a:r>
              <a:rPr lang="en-US" sz="4800" dirty="0"/>
              <a:t> has done!</a:t>
            </a:r>
          </a:p>
          <a:p>
            <a:pPr marL="349250" indent="-3492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Because He said, “</a:t>
            </a:r>
            <a:r>
              <a:rPr lang="en-US" sz="4800" i="1" dirty="0"/>
              <a:t>I thirst</a:t>
            </a:r>
            <a:r>
              <a:rPr lang="en-US" sz="4800" dirty="0"/>
              <a:t>”, He can save.</a:t>
            </a:r>
          </a:p>
          <a:p>
            <a:pPr marL="349250" indent="-3492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spc="-250" dirty="0"/>
              <a:t>Because He was “</a:t>
            </a:r>
            <a:r>
              <a:rPr lang="en-US" sz="4800" i="1" spc="-250" dirty="0"/>
              <a:t>born of a virgin</a:t>
            </a:r>
            <a:r>
              <a:rPr lang="en-US" sz="4800" spc="-250" dirty="0"/>
              <a:t>”, He can save.</a:t>
            </a:r>
          </a:p>
          <a:p>
            <a:pPr marL="349250" indent="-3492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Because He is the </a:t>
            </a:r>
            <a:r>
              <a:rPr lang="en-US" sz="4800" b="1" dirty="0"/>
              <a:t>Wonderful Counselor</a:t>
            </a:r>
            <a:r>
              <a:rPr lang="en-US" sz="4800" dirty="0"/>
              <a:t>, </a:t>
            </a:r>
            <a:r>
              <a:rPr lang="en-US" sz="4800" spc="-250" dirty="0"/>
              <a:t>what He says and does is what all sinners need!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i="1" dirty="0">
                <a:solidFill>
                  <a:srgbClr val="FF0000"/>
                </a:solidFill>
              </a:rPr>
              <a:t>O Come, Let Us Adore Him</a:t>
            </a:r>
            <a:r>
              <a:rPr lang="en-US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63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66311F-DA61-CA7D-A197-DC1A9BB10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63" y="438374"/>
            <a:ext cx="11005073" cy="5981252"/>
          </a:xfrm>
        </p:spPr>
        <p:txBody>
          <a:bodyPr>
            <a:normAutofit/>
          </a:bodyPr>
          <a:lstStyle/>
          <a:p>
            <a:r>
              <a:rPr lang="en-US" sz="5400" dirty="0"/>
              <a:t>Sounds of wonder fill the sky</a:t>
            </a:r>
          </a:p>
          <a:p>
            <a:r>
              <a:rPr lang="en-US" sz="5400" dirty="0"/>
              <a:t>With the songs of angels,</a:t>
            </a:r>
          </a:p>
          <a:p>
            <a:r>
              <a:rPr lang="en-US" sz="5400" dirty="0"/>
              <a:t>As the mighty Prince of Life</a:t>
            </a:r>
          </a:p>
          <a:p>
            <a:r>
              <a:rPr lang="en-US" sz="5400" dirty="0"/>
              <a:t>Shelters in a stable.</a:t>
            </a:r>
          </a:p>
        </p:txBody>
      </p:sp>
    </p:spTree>
    <p:extLst>
      <p:ext uri="{BB962C8B-B14F-4D97-AF65-F5344CB8AC3E}">
        <p14:creationId xmlns:p14="http://schemas.microsoft.com/office/powerpoint/2010/main" val="3881917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66311F-DA61-CA7D-A197-DC1A9BB10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63" y="438374"/>
            <a:ext cx="11005073" cy="5981252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dirty="0"/>
              <a:t>Hands that set each star in place,</a:t>
            </a:r>
          </a:p>
          <a:p>
            <a:r>
              <a:rPr lang="en-US" sz="5400" dirty="0"/>
              <a:t>Shaped the earth in darkness,</a:t>
            </a:r>
          </a:p>
          <a:p>
            <a:r>
              <a:rPr lang="en-US" sz="5400" dirty="0"/>
              <a:t>Cling now to a mother’s breast,</a:t>
            </a:r>
          </a:p>
          <a:p>
            <a:r>
              <a:rPr lang="en-US" sz="5400" dirty="0" err="1"/>
              <a:t>Vulner’ble</a:t>
            </a:r>
            <a:r>
              <a:rPr lang="en-US" sz="5400" dirty="0"/>
              <a:t> and helpless.</a:t>
            </a:r>
          </a:p>
        </p:txBody>
      </p:sp>
    </p:spTree>
    <p:extLst>
      <p:ext uri="{BB962C8B-B14F-4D97-AF65-F5344CB8AC3E}">
        <p14:creationId xmlns:p14="http://schemas.microsoft.com/office/powerpoint/2010/main" val="8702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66311F-DA61-CA7D-A197-DC1A9BB10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63" y="438374"/>
            <a:ext cx="11005073" cy="5981252"/>
          </a:xfrm>
        </p:spPr>
        <p:txBody>
          <a:bodyPr>
            <a:normAutofit/>
          </a:bodyPr>
          <a:lstStyle/>
          <a:p>
            <a:r>
              <a:rPr lang="en-US" sz="5400" dirty="0"/>
              <a:t>Shepherds bow before the Lamb,</a:t>
            </a:r>
          </a:p>
          <a:p>
            <a:r>
              <a:rPr lang="en-US" sz="5400" dirty="0"/>
              <a:t>Gazing at the glory;</a:t>
            </a:r>
          </a:p>
          <a:p>
            <a:r>
              <a:rPr lang="en-US" sz="5400" dirty="0"/>
              <a:t>Gifts of men from distant lands</a:t>
            </a:r>
          </a:p>
          <a:p>
            <a:r>
              <a:rPr lang="en-US" sz="5400" dirty="0"/>
              <a:t>Prophesy the story.</a:t>
            </a:r>
          </a:p>
        </p:txBody>
      </p:sp>
    </p:spTree>
    <p:extLst>
      <p:ext uri="{BB962C8B-B14F-4D97-AF65-F5344CB8AC3E}">
        <p14:creationId xmlns:p14="http://schemas.microsoft.com/office/powerpoint/2010/main" val="2916142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66311F-DA61-CA7D-A197-DC1A9BB10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63" y="438374"/>
            <a:ext cx="11005073" cy="5981252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dirty="0"/>
              <a:t>Gold, a King is born today,</a:t>
            </a:r>
          </a:p>
          <a:p>
            <a:r>
              <a:rPr lang="en-US" sz="5400" dirty="0"/>
              <a:t>Incense, God is with us,</a:t>
            </a:r>
          </a:p>
          <a:p>
            <a:r>
              <a:rPr lang="en-US" sz="5400" dirty="0"/>
              <a:t>Myrrh, His death will make a way,</a:t>
            </a:r>
          </a:p>
          <a:p>
            <a:r>
              <a:rPr lang="en-US" sz="5400" dirty="0"/>
              <a:t>By His blood He’ll win us.</a:t>
            </a:r>
          </a:p>
        </p:txBody>
      </p:sp>
    </p:spTree>
    <p:extLst>
      <p:ext uri="{BB962C8B-B14F-4D97-AF65-F5344CB8AC3E}">
        <p14:creationId xmlns:p14="http://schemas.microsoft.com/office/powerpoint/2010/main" val="228842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66311F-DA61-CA7D-A197-DC1A9BB10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63" y="438374"/>
            <a:ext cx="11005073" cy="5981252"/>
          </a:xfrm>
        </p:spPr>
        <p:txBody>
          <a:bodyPr>
            <a:normAutofit/>
          </a:bodyPr>
          <a:lstStyle/>
          <a:p>
            <a:r>
              <a:rPr lang="en-US" sz="5400" dirty="0"/>
              <a:t>Son of Adam, Son of </a:t>
            </a:r>
            <a:r>
              <a:rPr lang="en-US" sz="5400" dirty="0" err="1"/>
              <a:t>heav’n</a:t>
            </a:r>
            <a:r>
              <a:rPr lang="en-US" sz="5400" dirty="0"/>
              <a:t>,</a:t>
            </a:r>
          </a:p>
          <a:p>
            <a:r>
              <a:rPr lang="en-US" sz="5400" dirty="0"/>
              <a:t>Given as a ransom,</a:t>
            </a:r>
          </a:p>
          <a:p>
            <a:r>
              <a:rPr lang="en-US" sz="5400" dirty="0"/>
              <a:t>Reconciling God and man,</a:t>
            </a:r>
          </a:p>
          <a:p>
            <a:r>
              <a:rPr lang="en-US" sz="5400" dirty="0"/>
              <a:t>Christ our mighty Champion!</a:t>
            </a:r>
          </a:p>
        </p:txBody>
      </p:sp>
    </p:spTree>
    <p:extLst>
      <p:ext uri="{BB962C8B-B14F-4D97-AF65-F5344CB8AC3E}">
        <p14:creationId xmlns:p14="http://schemas.microsoft.com/office/powerpoint/2010/main" val="364019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66311F-DA61-CA7D-A197-DC1A9BB10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463" y="438374"/>
            <a:ext cx="11005073" cy="5981252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dirty="0"/>
              <a:t>What a Savior, what a Friend,</a:t>
            </a:r>
          </a:p>
          <a:p>
            <a:r>
              <a:rPr lang="en-US" sz="5400" dirty="0"/>
              <a:t>What a glorious mystery:</a:t>
            </a:r>
          </a:p>
          <a:p>
            <a:r>
              <a:rPr lang="en-US" sz="5400" dirty="0"/>
              <a:t>Once a babe in Bethlehem,</a:t>
            </a:r>
          </a:p>
          <a:p>
            <a:r>
              <a:rPr lang="en-US" sz="5400" dirty="0"/>
              <a:t>Now the Lord of history.</a:t>
            </a:r>
          </a:p>
          <a:p>
            <a:r>
              <a:rPr lang="en-US" sz="5400" dirty="0"/>
              <a:t>										</a:t>
            </a:r>
            <a:r>
              <a:rPr lang="en-US" sz="54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88366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1448</Words>
  <Application>Microsoft Office PowerPoint</Application>
  <PresentationFormat>Widescreen</PresentationFormat>
  <Paragraphs>156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-apple-system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Depue</dc:creator>
  <cp:lastModifiedBy>Anne Depue</cp:lastModifiedBy>
  <cp:revision>10</cp:revision>
  <dcterms:created xsi:type="dcterms:W3CDTF">2023-12-08T14:54:00Z</dcterms:created>
  <dcterms:modified xsi:type="dcterms:W3CDTF">2023-12-10T12:47:30Z</dcterms:modified>
</cp:coreProperties>
</file>