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9" r:id="rId3"/>
    <p:sldId id="258" r:id="rId4"/>
    <p:sldId id="256" r:id="rId5"/>
    <p:sldId id="257" r:id="rId6"/>
    <p:sldId id="262" r:id="rId7"/>
    <p:sldId id="274" r:id="rId8"/>
    <p:sldId id="275" r:id="rId9"/>
    <p:sldId id="276" r:id="rId10"/>
    <p:sldId id="264" r:id="rId11"/>
    <p:sldId id="260" r:id="rId12"/>
    <p:sldId id="265" r:id="rId13"/>
    <p:sldId id="268" r:id="rId14"/>
    <p:sldId id="259" r:id="rId15"/>
    <p:sldId id="261" r:id="rId16"/>
    <p:sldId id="270" r:id="rId17"/>
    <p:sldId id="271" r:id="rId18"/>
    <p:sldId id="277" r:id="rId19"/>
    <p:sldId id="286" r:id="rId20"/>
    <p:sldId id="287" r:id="rId21"/>
    <p:sldId id="288" r:id="rId22"/>
    <p:sldId id="289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pue" userId="ce8b122cf7b10dd2" providerId="LiveId" clId="{78221C8A-0239-41E5-8173-D4F43E1835DB}"/>
    <pc:docChg chg="undo redo custSel addSld delSld modSld sldOrd">
      <pc:chgData name="Anne Depue" userId="ce8b122cf7b10dd2" providerId="LiveId" clId="{78221C8A-0239-41E5-8173-D4F43E1835DB}" dt="2023-12-24T13:54:11.764" v="4963" actId="47"/>
      <pc:docMkLst>
        <pc:docMk/>
      </pc:docMkLst>
      <pc:sldChg chg="delSp modSp new mod modAnim">
        <pc:chgData name="Anne Depue" userId="ce8b122cf7b10dd2" providerId="LiveId" clId="{78221C8A-0239-41E5-8173-D4F43E1835DB}" dt="2023-12-24T13:12:13.530" v="4848" actId="114"/>
        <pc:sldMkLst>
          <pc:docMk/>
          <pc:sldMk cId="798521306" sldId="256"/>
        </pc:sldMkLst>
        <pc:spChg chg="del">
          <ac:chgData name="Anne Depue" userId="ce8b122cf7b10dd2" providerId="LiveId" clId="{78221C8A-0239-41E5-8173-D4F43E1835DB}" dt="2023-12-22T12:45:45.877" v="1" actId="478"/>
          <ac:spMkLst>
            <pc:docMk/>
            <pc:sldMk cId="798521306" sldId="256"/>
            <ac:spMk id="2" creationId="{DF09FA68-3951-A8B9-E5C6-54DCF94EDD98}"/>
          </ac:spMkLst>
        </pc:spChg>
        <pc:spChg chg="mod">
          <ac:chgData name="Anne Depue" userId="ce8b122cf7b10dd2" providerId="LiveId" clId="{78221C8A-0239-41E5-8173-D4F43E1835DB}" dt="2023-12-24T13:12:13.530" v="4848" actId="114"/>
          <ac:spMkLst>
            <pc:docMk/>
            <pc:sldMk cId="798521306" sldId="256"/>
            <ac:spMk id="3" creationId="{0A66B49F-C124-2789-10E8-68E5A80BA62C}"/>
          </ac:spMkLst>
        </pc:spChg>
      </pc:sldChg>
      <pc:sldChg chg="modSp add mod modAnim">
        <pc:chgData name="Anne Depue" userId="ce8b122cf7b10dd2" providerId="LiveId" clId="{78221C8A-0239-41E5-8173-D4F43E1835DB}" dt="2023-12-24T13:12:30.498" v="4850" actId="113"/>
        <pc:sldMkLst>
          <pc:docMk/>
          <pc:sldMk cId="686622853" sldId="257"/>
        </pc:sldMkLst>
        <pc:spChg chg="mod">
          <ac:chgData name="Anne Depue" userId="ce8b122cf7b10dd2" providerId="LiveId" clId="{78221C8A-0239-41E5-8173-D4F43E1835DB}" dt="2023-12-24T13:12:30.498" v="4850" actId="113"/>
          <ac:spMkLst>
            <pc:docMk/>
            <pc:sldMk cId="686622853" sldId="257"/>
            <ac:spMk id="3" creationId="{0A66B49F-C124-2789-10E8-68E5A80BA62C}"/>
          </ac:spMkLst>
        </pc:spChg>
      </pc:sldChg>
      <pc:sldChg chg="modSp add mod ord modAnim">
        <pc:chgData name="Anne Depue" userId="ce8b122cf7b10dd2" providerId="LiveId" clId="{78221C8A-0239-41E5-8173-D4F43E1835DB}" dt="2023-12-24T12:02:55.772" v="4300" actId="207"/>
        <pc:sldMkLst>
          <pc:docMk/>
          <pc:sldMk cId="3474052650" sldId="258"/>
        </pc:sldMkLst>
        <pc:spChg chg="mod">
          <ac:chgData name="Anne Depue" userId="ce8b122cf7b10dd2" providerId="LiveId" clId="{78221C8A-0239-41E5-8173-D4F43E1835DB}" dt="2023-12-24T12:02:55.772" v="4300" actId="207"/>
          <ac:spMkLst>
            <pc:docMk/>
            <pc:sldMk cId="3474052650" sldId="258"/>
            <ac:spMk id="3" creationId="{0A66B49F-C124-2789-10E8-68E5A80BA62C}"/>
          </ac:spMkLst>
        </pc:spChg>
      </pc:sldChg>
      <pc:sldChg chg="modSp add mod ord modAnim">
        <pc:chgData name="Anne Depue" userId="ce8b122cf7b10dd2" providerId="LiveId" clId="{78221C8A-0239-41E5-8173-D4F43E1835DB}" dt="2023-12-24T12:55:34.623" v="4773"/>
        <pc:sldMkLst>
          <pc:docMk/>
          <pc:sldMk cId="289977963" sldId="259"/>
        </pc:sldMkLst>
        <pc:spChg chg="mod">
          <ac:chgData name="Anne Depue" userId="ce8b122cf7b10dd2" providerId="LiveId" clId="{78221C8A-0239-41E5-8173-D4F43E1835DB}" dt="2023-12-24T12:52:41.887" v="4764" actId="114"/>
          <ac:spMkLst>
            <pc:docMk/>
            <pc:sldMk cId="289977963" sldId="259"/>
            <ac:spMk id="3" creationId="{0A66B49F-C124-2789-10E8-68E5A80BA62C}"/>
          </ac:spMkLst>
        </pc:spChg>
      </pc:sldChg>
      <pc:sldChg chg="modSp add mod modAnim">
        <pc:chgData name="Anne Depue" userId="ce8b122cf7b10dd2" providerId="LiveId" clId="{78221C8A-0239-41E5-8173-D4F43E1835DB}" dt="2023-12-24T12:45:03.778" v="4711" actId="20577"/>
        <pc:sldMkLst>
          <pc:docMk/>
          <pc:sldMk cId="3962569866" sldId="260"/>
        </pc:sldMkLst>
        <pc:spChg chg="mod">
          <ac:chgData name="Anne Depue" userId="ce8b122cf7b10dd2" providerId="LiveId" clId="{78221C8A-0239-41E5-8173-D4F43E1835DB}" dt="2023-12-24T12:45:03.778" v="4711" actId="20577"/>
          <ac:spMkLst>
            <pc:docMk/>
            <pc:sldMk cId="3962569866" sldId="260"/>
            <ac:spMk id="3" creationId="{0A66B49F-C124-2789-10E8-68E5A80BA62C}"/>
          </ac:spMkLst>
        </pc:spChg>
      </pc:sldChg>
      <pc:sldChg chg="modSp add del mod ord">
        <pc:chgData name="Anne Depue" userId="ce8b122cf7b10dd2" providerId="LiveId" clId="{78221C8A-0239-41E5-8173-D4F43E1835DB}" dt="2023-12-24T13:24:16.576" v="4949" actId="255"/>
        <pc:sldMkLst>
          <pc:docMk/>
          <pc:sldMk cId="4102381195" sldId="261"/>
        </pc:sldMkLst>
        <pc:spChg chg="mod">
          <ac:chgData name="Anne Depue" userId="ce8b122cf7b10dd2" providerId="LiveId" clId="{78221C8A-0239-41E5-8173-D4F43E1835DB}" dt="2023-12-24T13:24:16.576" v="4949" actId="255"/>
          <ac:spMkLst>
            <pc:docMk/>
            <pc:sldMk cId="4102381195" sldId="261"/>
            <ac:spMk id="3" creationId="{0A66B49F-C124-2789-10E8-68E5A80BA62C}"/>
          </ac:spMkLst>
        </pc:spChg>
      </pc:sldChg>
      <pc:sldChg chg="modSp add mod ord modAnim">
        <pc:chgData name="Anne Depue" userId="ce8b122cf7b10dd2" providerId="LiveId" clId="{78221C8A-0239-41E5-8173-D4F43E1835DB}" dt="2023-12-24T13:13:16.235" v="4853"/>
        <pc:sldMkLst>
          <pc:docMk/>
          <pc:sldMk cId="3686436897" sldId="262"/>
        </pc:sldMkLst>
        <pc:spChg chg="mod">
          <ac:chgData name="Anne Depue" userId="ce8b122cf7b10dd2" providerId="LiveId" clId="{78221C8A-0239-41E5-8173-D4F43E1835DB}" dt="2023-12-24T13:13:16.235" v="4853"/>
          <ac:spMkLst>
            <pc:docMk/>
            <pc:sldMk cId="3686436897" sldId="262"/>
            <ac:spMk id="3" creationId="{0A66B49F-C124-2789-10E8-68E5A80BA62C}"/>
          </ac:spMkLst>
        </pc:spChg>
      </pc:sldChg>
      <pc:sldChg chg="modSp add del mod">
        <pc:chgData name="Anne Depue" userId="ce8b122cf7b10dd2" providerId="LiveId" clId="{78221C8A-0239-41E5-8173-D4F43E1835DB}" dt="2023-12-23T01:15:15.077" v="3095" actId="47"/>
        <pc:sldMkLst>
          <pc:docMk/>
          <pc:sldMk cId="2831110918" sldId="263"/>
        </pc:sldMkLst>
        <pc:spChg chg="mod">
          <ac:chgData name="Anne Depue" userId="ce8b122cf7b10dd2" providerId="LiveId" clId="{78221C8A-0239-41E5-8173-D4F43E1835DB}" dt="2023-12-22T23:48:15.158" v="1754" actId="113"/>
          <ac:spMkLst>
            <pc:docMk/>
            <pc:sldMk cId="2831110918" sldId="263"/>
            <ac:spMk id="3" creationId="{0A66B49F-C124-2789-10E8-68E5A80BA62C}"/>
          </ac:spMkLst>
        </pc:spChg>
      </pc:sldChg>
      <pc:sldChg chg="add del">
        <pc:chgData name="Anne Depue" userId="ce8b122cf7b10dd2" providerId="LiveId" clId="{78221C8A-0239-41E5-8173-D4F43E1835DB}" dt="2023-12-24T13:54:10.631" v="4962" actId="47"/>
        <pc:sldMkLst>
          <pc:docMk/>
          <pc:sldMk cId="3837361581" sldId="263"/>
        </pc:sldMkLst>
      </pc:sldChg>
      <pc:sldChg chg="modSp add mod ord modAnim">
        <pc:chgData name="Anne Depue" userId="ce8b122cf7b10dd2" providerId="LiveId" clId="{78221C8A-0239-41E5-8173-D4F43E1835DB}" dt="2023-12-24T13:14:18.301" v="4864" actId="20577"/>
        <pc:sldMkLst>
          <pc:docMk/>
          <pc:sldMk cId="2744219879" sldId="264"/>
        </pc:sldMkLst>
        <pc:spChg chg="mod">
          <ac:chgData name="Anne Depue" userId="ce8b122cf7b10dd2" providerId="LiveId" clId="{78221C8A-0239-41E5-8173-D4F43E1835DB}" dt="2023-12-24T13:14:18.301" v="4864" actId="20577"/>
          <ac:spMkLst>
            <pc:docMk/>
            <pc:sldMk cId="2744219879" sldId="264"/>
            <ac:spMk id="3" creationId="{0A66B49F-C124-2789-10E8-68E5A80BA62C}"/>
          </ac:spMkLst>
        </pc:spChg>
      </pc:sldChg>
      <pc:sldChg chg="modSp add mod ord modAnim">
        <pc:chgData name="Anne Depue" userId="ce8b122cf7b10dd2" providerId="LiveId" clId="{78221C8A-0239-41E5-8173-D4F43E1835DB}" dt="2023-12-24T12:50:21.484" v="4756" actId="20577"/>
        <pc:sldMkLst>
          <pc:docMk/>
          <pc:sldMk cId="3123423853" sldId="265"/>
        </pc:sldMkLst>
        <pc:spChg chg="mod">
          <ac:chgData name="Anne Depue" userId="ce8b122cf7b10dd2" providerId="LiveId" clId="{78221C8A-0239-41E5-8173-D4F43E1835DB}" dt="2023-12-24T12:50:21.484" v="4756" actId="20577"/>
          <ac:spMkLst>
            <pc:docMk/>
            <pc:sldMk cId="3123423853" sldId="265"/>
            <ac:spMk id="3" creationId="{0A66B49F-C124-2789-10E8-68E5A80BA62C}"/>
          </ac:spMkLst>
        </pc:spChg>
      </pc:sldChg>
      <pc:sldChg chg="modSp add del mod">
        <pc:chgData name="Anne Depue" userId="ce8b122cf7b10dd2" providerId="LiveId" clId="{78221C8A-0239-41E5-8173-D4F43E1835DB}" dt="2023-12-24T08:08:30.991" v="4005" actId="47"/>
        <pc:sldMkLst>
          <pc:docMk/>
          <pc:sldMk cId="122211795" sldId="266"/>
        </pc:sldMkLst>
        <pc:spChg chg="mod">
          <ac:chgData name="Anne Depue" userId="ce8b122cf7b10dd2" providerId="LiveId" clId="{78221C8A-0239-41E5-8173-D4F43E1835DB}" dt="2023-12-24T08:07:03.886" v="3997" actId="21"/>
          <ac:spMkLst>
            <pc:docMk/>
            <pc:sldMk cId="122211795" sldId="266"/>
            <ac:spMk id="3" creationId="{0A66B49F-C124-2789-10E8-68E5A80BA62C}"/>
          </ac:spMkLst>
        </pc:spChg>
      </pc:sldChg>
      <pc:sldChg chg="modSp add del mod">
        <pc:chgData name="Anne Depue" userId="ce8b122cf7b10dd2" providerId="LiveId" clId="{78221C8A-0239-41E5-8173-D4F43E1835DB}" dt="2023-12-24T08:08:35.640" v="4006" actId="47"/>
        <pc:sldMkLst>
          <pc:docMk/>
          <pc:sldMk cId="2924872637" sldId="267"/>
        </pc:sldMkLst>
        <pc:spChg chg="mod">
          <ac:chgData name="Anne Depue" userId="ce8b122cf7b10dd2" providerId="LiveId" clId="{78221C8A-0239-41E5-8173-D4F43E1835DB}" dt="2023-12-24T07:29:08.980" v="3579" actId="113"/>
          <ac:spMkLst>
            <pc:docMk/>
            <pc:sldMk cId="2924872637" sldId="267"/>
            <ac:spMk id="3" creationId="{0A66B49F-C124-2789-10E8-68E5A80BA62C}"/>
          </ac:spMkLst>
        </pc:spChg>
      </pc:sldChg>
      <pc:sldChg chg="modSp add modAnim">
        <pc:chgData name="Anne Depue" userId="ce8b122cf7b10dd2" providerId="LiveId" clId="{78221C8A-0239-41E5-8173-D4F43E1835DB}" dt="2023-12-24T12:52:04.907" v="4760" actId="255"/>
        <pc:sldMkLst>
          <pc:docMk/>
          <pc:sldMk cId="2850339826" sldId="268"/>
        </pc:sldMkLst>
        <pc:spChg chg="mod">
          <ac:chgData name="Anne Depue" userId="ce8b122cf7b10dd2" providerId="LiveId" clId="{78221C8A-0239-41E5-8173-D4F43E1835DB}" dt="2023-12-24T12:52:04.907" v="4760" actId="255"/>
          <ac:spMkLst>
            <pc:docMk/>
            <pc:sldMk cId="2850339826" sldId="268"/>
            <ac:spMk id="3" creationId="{0A66B49F-C124-2789-10E8-68E5A80BA62C}"/>
          </ac:spMkLst>
        </pc:spChg>
      </pc:sldChg>
      <pc:sldChg chg="modSp add ord modAnim">
        <pc:chgData name="Anne Depue" userId="ce8b122cf7b10dd2" providerId="LiveId" clId="{78221C8A-0239-41E5-8173-D4F43E1835DB}" dt="2023-12-24T12:00:14.834" v="4251"/>
        <pc:sldMkLst>
          <pc:docMk/>
          <pc:sldMk cId="4104467159" sldId="269"/>
        </pc:sldMkLst>
        <pc:spChg chg="mod">
          <ac:chgData name="Anne Depue" userId="ce8b122cf7b10dd2" providerId="LiveId" clId="{78221C8A-0239-41E5-8173-D4F43E1835DB}" dt="2023-12-24T12:00:01.510" v="4250" actId="255"/>
          <ac:spMkLst>
            <pc:docMk/>
            <pc:sldMk cId="4104467159" sldId="269"/>
            <ac:spMk id="3" creationId="{0A66B49F-C124-2789-10E8-68E5A80BA62C}"/>
          </ac:spMkLst>
        </pc:spChg>
      </pc:sldChg>
      <pc:sldChg chg="modSp add mod">
        <pc:chgData name="Anne Depue" userId="ce8b122cf7b10dd2" providerId="LiveId" clId="{78221C8A-0239-41E5-8173-D4F43E1835DB}" dt="2023-12-24T12:57:17.654" v="4790" actId="207"/>
        <pc:sldMkLst>
          <pc:docMk/>
          <pc:sldMk cId="480049095" sldId="270"/>
        </pc:sldMkLst>
        <pc:spChg chg="mod">
          <ac:chgData name="Anne Depue" userId="ce8b122cf7b10dd2" providerId="LiveId" clId="{78221C8A-0239-41E5-8173-D4F43E1835DB}" dt="2023-12-24T12:57:17.654" v="4790" actId="207"/>
          <ac:spMkLst>
            <pc:docMk/>
            <pc:sldMk cId="480049095" sldId="270"/>
            <ac:spMk id="3" creationId="{0A66B49F-C124-2789-10E8-68E5A80BA62C}"/>
          </ac:spMkLst>
        </pc:spChg>
      </pc:sldChg>
      <pc:sldChg chg="addSp modSp add mod modAnim">
        <pc:chgData name="Anne Depue" userId="ce8b122cf7b10dd2" providerId="LiveId" clId="{78221C8A-0239-41E5-8173-D4F43E1835DB}" dt="2023-12-24T13:25:16.090" v="4952"/>
        <pc:sldMkLst>
          <pc:docMk/>
          <pc:sldMk cId="384566547" sldId="271"/>
        </pc:sldMkLst>
        <pc:spChg chg="mod">
          <ac:chgData name="Anne Depue" userId="ce8b122cf7b10dd2" providerId="LiveId" clId="{78221C8A-0239-41E5-8173-D4F43E1835DB}" dt="2023-12-24T12:59:19.846" v="4791" actId="20577"/>
          <ac:spMkLst>
            <pc:docMk/>
            <pc:sldMk cId="384566547" sldId="271"/>
            <ac:spMk id="3" creationId="{0A66B49F-C124-2789-10E8-68E5A80BA62C}"/>
          </ac:spMkLst>
        </pc:spChg>
        <pc:picChg chg="add mod">
          <ac:chgData name="Anne Depue" userId="ce8b122cf7b10dd2" providerId="LiveId" clId="{78221C8A-0239-41E5-8173-D4F43E1835DB}" dt="2023-12-24T13:05:26.740" v="4816" actId="14100"/>
          <ac:picMkLst>
            <pc:docMk/>
            <pc:sldMk cId="384566547" sldId="271"/>
            <ac:picMk id="1026" creationId="{CD064DCD-6366-C509-3EAF-5A3583AB8573}"/>
          </ac:picMkLst>
        </pc:picChg>
        <pc:picChg chg="add mod">
          <ac:chgData name="Anne Depue" userId="ce8b122cf7b10dd2" providerId="LiveId" clId="{78221C8A-0239-41E5-8173-D4F43E1835DB}" dt="2023-12-24T13:05:29.174" v="4818" actId="1076"/>
          <ac:picMkLst>
            <pc:docMk/>
            <pc:sldMk cId="384566547" sldId="271"/>
            <ac:picMk id="1028" creationId="{8665590D-5546-8033-BC61-4C91FF46879A}"/>
          </ac:picMkLst>
        </pc:picChg>
        <pc:picChg chg="add mod">
          <ac:chgData name="Anne Depue" userId="ce8b122cf7b10dd2" providerId="LiveId" clId="{78221C8A-0239-41E5-8173-D4F43E1835DB}" dt="2023-12-24T13:05:27.911" v="4817" actId="1076"/>
          <ac:picMkLst>
            <pc:docMk/>
            <pc:sldMk cId="384566547" sldId="271"/>
            <ac:picMk id="1030" creationId="{3C93E506-0BD7-6897-F416-98B08BD16137}"/>
          </ac:picMkLst>
        </pc:picChg>
      </pc:sldChg>
      <pc:sldChg chg="delSp modSp add del mod setBg delDesignElem">
        <pc:chgData name="Anne Depue" userId="ce8b122cf7b10dd2" providerId="LiveId" clId="{78221C8A-0239-41E5-8173-D4F43E1835DB}" dt="2023-12-24T11:58:32.824" v="4247" actId="47"/>
        <pc:sldMkLst>
          <pc:docMk/>
          <pc:sldMk cId="1405710246" sldId="272"/>
        </pc:sldMkLst>
        <pc:spChg chg="mod">
          <ac:chgData name="Anne Depue" userId="ce8b122cf7b10dd2" providerId="LiveId" clId="{78221C8A-0239-41E5-8173-D4F43E1835DB}" dt="2023-12-24T11:54:33.338" v="4231" actId="20577"/>
          <ac:spMkLst>
            <pc:docMk/>
            <pc:sldMk cId="1405710246" sldId="272"/>
            <ac:spMk id="5" creationId="{0E7C0A51-FF17-93C3-F078-0DD098478614}"/>
          </ac:spMkLst>
        </pc:spChg>
        <pc:spChg chg="del">
          <ac:chgData name="Anne Depue" userId="ce8b122cf7b10dd2" providerId="LiveId" clId="{78221C8A-0239-41E5-8173-D4F43E1835DB}" dt="2023-12-24T11:54:06.599" v="4225"/>
          <ac:spMkLst>
            <pc:docMk/>
            <pc:sldMk cId="1405710246" sldId="272"/>
            <ac:spMk id="1036" creationId="{42A4FC2C-047E-45A5-965D-8E1E3BF09BC6}"/>
          </ac:spMkLst>
        </pc:spChg>
      </pc:sldChg>
      <pc:sldChg chg="delSp modSp add mod setBg delDesignElem">
        <pc:chgData name="Anne Depue" userId="ce8b122cf7b10dd2" providerId="LiveId" clId="{78221C8A-0239-41E5-8173-D4F43E1835DB}" dt="2023-12-24T11:59:26.131" v="4249" actId="208"/>
        <pc:sldMkLst>
          <pc:docMk/>
          <pc:sldMk cId="2569969762" sldId="273"/>
        </pc:sldMkLst>
        <pc:spChg chg="mod">
          <ac:chgData name="Anne Depue" userId="ce8b122cf7b10dd2" providerId="LiveId" clId="{78221C8A-0239-41E5-8173-D4F43E1835DB}" dt="2023-12-24T11:59:26.131" v="4249" actId="208"/>
          <ac:spMkLst>
            <pc:docMk/>
            <pc:sldMk cId="2569969762" sldId="273"/>
            <ac:spMk id="2" creationId="{7538F8B0-569F-4F76-B4D2-7264BD20B8B3}"/>
          </ac:spMkLst>
        </pc:spChg>
        <pc:spChg chg="mod">
          <ac:chgData name="Anne Depue" userId="ce8b122cf7b10dd2" providerId="LiveId" clId="{78221C8A-0239-41E5-8173-D4F43E1835DB}" dt="2023-12-24T11:58:14.066" v="4246" actId="208"/>
          <ac:spMkLst>
            <pc:docMk/>
            <pc:sldMk cId="2569969762" sldId="273"/>
            <ac:spMk id="4" creationId="{EF576A0F-3BAC-4A7A-B740-05AC78621CE1}"/>
          </ac:spMkLst>
        </pc:spChg>
        <pc:spChg chg="mod">
          <ac:chgData name="Anne Depue" userId="ce8b122cf7b10dd2" providerId="LiveId" clId="{78221C8A-0239-41E5-8173-D4F43E1835DB}" dt="2023-12-24T11:56:33.671" v="4239" actId="20577"/>
          <ac:spMkLst>
            <pc:docMk/>
            <pc:sldMk cId="2569969762" sldId="273"/>
            <ac:spMk id="5" creationId="{8CCC2924-F780-EC64-CF2E-6BCDC28C4DA2}"/>
          </ac:spMkLst>
        </pc:spChg>
        <pc:spChg chg="del">
          <ac:chgData name="Anne Depue" userId="ce8b122cf7b10dd2" providerId="LiveId" clId="{78221C8A-0239-41E5-8173-D4F43E1835DB}" dt="2023-12-24T11:56:12.796" v="4233"/>
          <ac:spMkLst>
            <pc:docMk/>
            <pc:sldMk cId="2569969762" sldId="273"/>
            <ac:spMk id="1031" creationId="{42A4FC2C-047E-45A5-965D-8E1E3BF09BC6}"/>
          </ac:spMkLst>
        </pc:spChg>
      </pc:sldChg>
      <pc:sldChg chg="modSp add modAnim">
        <pc:chgData name="Anne Depue" userId="ce8b122cf7b10dd2" providerId="LiveId" clId="{78221C8A-0239-41E5-8173-D4F43E1835DB}" dt="2023-12-24T13:13:28.606" v="4854"/>
        <pc:sldMkLst>
          <pc:docMk/>
          <pc:sldMk cId="207702319" sldId="274"/>
        </pc:sldMkLst>
        <pc:spChg chg="mod">
          <ac:chgData name="Anne Depue" userId="ce8b122cf7b10dd2" providerId="LiveId" clId="{78221C8A-0239-41E5-8173-D4F43E1835DB}" dt="2023-12-24T13:13:28.606" v="4854"/>
          <ac:spMkLst>
            <pc:docMk/>
            <pc:sldMk cId="207702319" sldId="274"/>
            <ac:spMk id="3" creationId="{0A66B49F-C124-2789-10E8-68E5A80BA62C}"/>
          </ac:spMkLst>
        </pc:spChg>
      </pc:sldChg>
      <pc:sldChg chg="modSp add modAnim">
        <pc:chgData name="Anne Depue" userId="ce8b122cf7b10dd2" providerId="LiveId" clId="{78221C8A-0239-41E5-8173-D4F43E1835DB}" dt="2023-12-24T13:13:37.078" v="4855"/>
        <pc:sldMkLst>
          <pc:docMk/>
          <pc:sldMk cId="1904217969" sldId="275"/>
        </pc:sldMkLst>
        <pc:spChg chg="mod">
          <ac:chgData name="Anne Depue" userId="ce8b122cf7b10dd2" providerId="LiveId" clId="{78221C8A-0239-41E5-8173-D4F43E1835DB}" dt="2023-12-24T13:13:37.078" v="4855"/>
          <ac:spMkLst>
            <pc:docMk/>
            <pc:sldMk cId="1904217969" sldId="275"/>
            <ac:spMk id="3" creationId="{0A66B49F-C124-2789-10E8-68E5A80BA62C}"/>
          </ac:spMkLst>
        </pc:spChg>
      </pc:sldChg>
      <pc:sldChg chg="modSp add modAnim">
        <pc:chgData name="Anne Depue" userId="ce8b122cf7b10dd2" providerId="LiveId" clId="{78221C8A-0239-41E5-8173-D4F43E1835DB}" dt="2023-12-24T13:13:46.528" v="4856"/>
        <pc:sldMkLst>
          <pc:docMk/>
          <pc:sldMk cId="1469473137" sldId="276"/>
        </pc:sldMkLst>
        <pc:spChg chg="mod">
          <ac:chgData name="Anne Depue" userId="ce8b122cf7b10dd2" providerId="LiveId" clId="{78221C8A-0239-41E5-8173-D4F43E1835DB}" dt="2023-12-24T13:13:46.528" v="4856"/>
          <ac:spMkLst>
            <pc:docMk/>
            <pc:sldMk cId="1469473137" sldId="276"/>
            <ac:spMk id="3" creationId="{0A66B49F-C124-2789-10E8-68E5A80BA62C}"/>
          </ac:spMkLst>
        </pc:spChg>
      </pc:sldChg>
      <pc:sldChg chg="modSp add del mod">
        <pc:chgData name="Anne Depue" userId="ce8b122cf7b10dd2" providerId="LiveId" clId="{78221C8A-0239-41E5-8173-D4F43E1835DB}" dt="2023-12-24T12:37:13.811" v="4672" actId="47"/>
        <pc:sldMkLst>
          <pc:docMk/>
          <pc:sldMk cId="1172007294" sldId="277"/>
        </pc:sldMkLst>
        <pc:spChg chg="mod">
          <ac:chgData name="Anne Depue" userId="ce8b122cf7b10dd2" providerId="LiveId" clId="{78221C8A-0239-41E5-8173-D4F43E1835DB}" dt="2023-12-24T12:33:37.271" v="4623" actId="21"/>
          <ac:spMkLst>
            <pc:docMk/>
            <pc:sldMk cId="1172007294" sldId="277"/>
            <ac:spMk id="3" creationId="{0A66B49F-C124-2789-10E8-68E5A80BA62C}"/>
          </ac:spMkLst>
        </pc:spChg>
      </pc:sldChg>
      <pc:sldChg chg="addSp delSp modSp add mod">
        <pc:chgData name="Anne Depue" userId="ce8b122cf7b10dd2" providerId="LiveId" clId="{78221C8A-0239-41E5-8173-D4F43E1835DB}" dt="2023-12-24T13:10:48.247" v="4836" actId="1076"/>
        <pc:sldMkLst>
          <pc:docMk/>
          <pc:sldMk cId="2057685680" sldId="277"/>
        </pc:sldMkLst>
        <pc:spChg chg="mod">
          <ac:chgData name="Anne Depue" userId="ce8b122cf7b10dd2" providerId="LiveId" clId="{78221C8A-0239-41E5-8173-D4F43E1835DB}" dt="2023-12-24T13:07:57.639" v="4823" actId="6549"/>
          <ac:spMkLst>
            <pc:docMk/>
            <pc:sldMk cId="2057685680" sldId="277"/>
            <ac:spMk id="3" creationId="{0A66B49F-C124-2789-10E8-68E5A80BA62C}"/>
          </ac:spMkLst>
        </pc:spChg>
        <pc:picChg chg="del">
          <ac:chgData name="Anne Depue" userId="ce8b122cf7b10dd2" providerId="LiveId" clId="{78221C8A-0239-41E5-8173-D4F43E1835DB}" dt="2023-12-24T13:08:04.586" v="4824" actId="478"/>
          <ac:picMkLst>
            <pc:docMk/>
            <pc:sldMk cId="2057685680" sldId="277"/>
            <ac:picMk id="1026" creationId="{CD064DCD-6366-C509-3EAF-5A3583AB8573}"/>
          </ac:picMkLst>
        </pc:picChg>
        <pc:picChg chg="del">
          <ac:chgData name="Anne Depue" userId="ce8b122cf7b10dd2" providerId="LiveId" clId="{78221C8A-0239-41E5-8173-D4F43E1835DB}" dt="2023-12-24T13:08:08.094" v="4825" actId="478"/>
          <ac:picMkLst>
            <pc:docMk/>
            <pc:sldMk cId="2057685680" sldId="277"/>
            <ac:picMk id="1028" creationId="{8665590D-5546-8033-BC61-4C91FF46879A}"/>
          </ac:picMkLst>
        </pc:picChg>
        <pc:picChg chg="del">
          <ac:chgData name="Anne Depue" userId="ce8b122cf7b10dd2" providerId="LiveId" clId="{78221C8A-0239-41E5-8173-D4F43E1835DB}" dt="2023-12-24T13:08:10.596" v="4826" actId="478"/>
          <ac:picMkLst>
            <pc:docMk/>
            <pc:sldMk cId="2057685680" sldId="277"/>
            <ac:picMk id="1030" creationId="{3C93E506-0BD7-6897-F416-98B08BD16137}"/>
          </ac:picMkLst>
        </pc:picChg>
        <pc:picChg chg="add del">
          <ac:chgData name="Anne Depue" userId="ce8b122cf7b10dd2" providerId="LiveId" clId="{78221C8A-0239-41E5-8173-D4F43E1835DB}" dt="2023-12-24T13:09:41.050" v="4830" actId="478"/>
          <ac:picMkLst>
            <pc:docMk/>
            <pc:sldMk cId="2057685680" sldId="277"/>
            <ac:picMk id="2050" creationId="{730DA5BA-5114-2FFC-346A-EE5C143571F9}"/>
          </ac:picMkLst>
        </pc:picChg>
        <pc:picChg chg="add mod">
          <ac:chgData name="Anne Depue" userId="ce8b122cf7b10dd2" providerId="LiveId" clId="{78221C8A-0239-41E5-8173-D4F43E1835DB}" dt="2023-12-24T13:10:48.247" v="4836" actId="1076"/>
          <ac:picMkLst>
            <pc:docMk/>
            <pc:sldMk cId="2057685680" sldId="277"/>
            <ac:picMk id="2052" creationId="{17B351DB-7CC0-8895-DA3D-B532AFE2D112}"/>
          </ac:picMkLst>
        </pc:picChg>
      </pc:sldChg>
      <pc:sldChg chg="add del">
        <pc:chgData name="Anne Depue" userId="ce8b122cf7b10dd2" providerId="LiveId" clId="{78221C8A-0239-41E5-8173-D4F43E1835DB}" dt="2023-12-24T13:54:05.751" v="4955" actId="47"/>
        <pc:sldMkLst>
          <pc:docMk/>
          <pc:sldMk cId="2160902203" sldId="278"/>
        </pc:sldMkLst>
      </pc:sldChg>
      <pc:sldChg chg="add del">
        <pc:chgData name="Anne Depue" userId="ce8b122cf7b10dd2" providerId="LiveId" clId="{78221C8A-0239-41E5-8173-D4F43E1835DB}" dt="2023-12-24T13:54:06.457" v="4956" actId="47"/>
        <pc:sldMkLst>
          <pc:docMk/>
          <pc:sldMk cId="4212571082" sldId="279"/>
        </pc:sldMkLst>
      </pc:sldChg>
      <pc:sldChg chg="add del">
        <pc:chgData name="Anne Depue" userId="ce8b122cf7b10dd2" providerId="LiveId" clId="{78221C8A-0239-41E5-8173-D4F43E1835DB}" dt="2023-12-24T13:54:07.005" v="4957" actId="47"/>
        <pc:sldMkLst>
          <pc:docMk/>
          <pc:sldMk cId="2317910892" sldId="280"/>
        </pc:sldMkLst>
      </pc:sldChg>
      <pc:sldChg chg="add del">
        <pc:chgData name="Anne Depue" userId="ce8b122cf7b10dd2" providerId="LiveId" clId="{78221C8A-0239-41E5-8173-D4F43E1835DB}" dt="2023-12-24T13:54:07.765" v="4958" actId="47"/>
        <pc:sldMkLst>
          <pc:docMk/>
          <pc:sldMk cId="2019077525" sldId="281"/>
        </pc:sldMkLst>
      </pc:sldChg>
      <pc:sldChg chg="add del">
        <pc:chgData name="Anne Depue" userId="ce8b122cf7b10dd2" providerId="LiveId" clId="{78221C8A-0239-41E5-8173-D4F43E1835DB}" dt="2023-12-24T13:54:08.454" v="4959" actId="47"/>
        <pc:sldMkLst>
          <pc:docMk/>
          <pc:sldMk cId="686763378" sldId="282"/>
        </pc:sldMkLst>
      </pc:sldChg>
      <pc:sldChg chg="add del">
        <pc:chgData name="Anne Depue" userId="ce8b122cf7b10dd2" providerId="LiveId" clId="{78221C8A-0239-41E5-8173-D4F43E1835DB}" dt="2023-12-24T13:54:09.166" v="4960" actId="47"/>
        <pc:sldMkLst>
          <pc:docMk/>
          <pc:sldMk cId="3830134213" sldId="283"/>
        </pc:sldMkLst>
      </pc:sldChg>
      <pc:sldChg chg="add del">
        <pc:chgData name="Anne Depue" userId="ce8b122cf7b10dd2" providerId="LiveId" clId="{78221C8A-0239-41E5-8173-D4F43E1835DB}" dt="2023-12-24T13:54:09.831" v="4961" actId="47"/>
        <pc:sldMkLst>
          <pc:docMk/>
          <pc:sldMk cId="2121108613" sldId="284"/>
        </pc:sldMkLst>
      </pc:sldChg>
      <pc:sldChg chg="add del">
        <pc:chgData name="Anne Depue" userId="ce8b122cf7b10dd2" providerId="LiveId" clId="{78221C8A-0239-41E5-8173-D4F43E1835DB}" dt="2023-12-24T13:54:11.764" v="4963" actId="47"/>
        <pc:sldMkLst>
          <pc:docMk/>
          <pc:sldMk cId="9498183" sldId="285"/>
        </pc:sldMkLst>
      </pc:sldChg>
      <pc:sldChg chg="add">
        <pc:chgData name="Anne Depue" userId="ce8b122cf7b10dd2" providerId="LiveId" clId="{78221C8A-0239-41E5-8173-D4F43E1835DB}" dt="2023-12-24T13:53:56.338" v="4954"/>
        <pc:sldMkLst>
          <pc:docMk/>
          <pc:sldMk cId="0" sldId="286"/>
        </pc:sldMkLst>
      </pc:sldChg>
      <pc:sldChg chg="add">
        <pc:chgData name="Anne Depue" userId="ce8b122cf7b10dd2" providerId="LiveId" clId="{78221C8A-0239-41E5-8173-D4F43E1835DB}" dt="2023-12-24T13:53:56.338" v="4954"/>
        <pc:sldMkLst>
          <pc:docMk/>
          <pc:sldMk cId="0" sldId="287"/>
        </pc:sldMkLst>
      </pc:sldChg>
      <pc:sldChg chg="add">
        <pc:chgData name="Anne Depue" userId="ce8b122cf7b10dd2" providerId="LiveId" clId="{78221C8A-0239-41E5-8173-D4F43E1835DB}" dt="2023-12-24T13:53:56.338" v="4954"/>
        <pc:sldMkLst>
          <pc:docMk/>
          <pc:sldMk cId="0" sldId="288"/>
        </pc:sldMkLst>
      </pc:sldChg>
      <pc:sldChg chg="add">
        <pc:chgData name="Anne Depue" userId="ce8b122cf7b10dd2" providerId="LiveId" clId="{78221C8A-0239-41E5-8173-D4F43E1835DB}" dt="2023-12-24T13:53:56.338" v="4954"/>
        <pc:sldMkLst>
          <pc:docMk/>
          <pc:sldMk cId="0" sldId="289"/>
        </pc:sldMkLst>
      </pc:sldChg>
      <pc:sldChg chg="add">
        <pc:chgData name="Anne Depue" userId="ce8b122cf7b10dd2" providerId="LiveId" clId="{78221C8A-0239-41E5-8173-D4F43E1835DB}" dt="2023-12-24T13:53:56.338" v="4954"/>
        <pc:sldMkLst>
          <pc:docMk/>
          <pc:sldMk cId="0" sldId="290"/>
        </pc:sldMkLst>
      </pc:sldChg>
      <pc:sldChg chg="add">
        <pc:chgData name="Anne Depue" userId="ce8b122cf7b10dd2" providerId="LiveId" clId="{78221C8A-0239-41E5-8173-D4F43E1835DB}" dt="2023-12-24T13:53:56.338" v="4954"/>
        <pc:sldMkLst>
          <pc:docMk/>
          <pc:sldMk cId="0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749B-37BB-6214-434B-2A1157661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A6439-ADF7-EC84-AEBA-F7A7D50B8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FA760-94FB-4050-6788-6A31556D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20B7-1BF2-40E6-B920-10C632AF74EF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3378D-2834-3461-DCBC-C24DD6CA6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D9051-558E-1C37-93D7-36FFBA66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73D1-EA5F-4DB8-8813-DC9D324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2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F8F6-E930-7B30-9030-CDDBD94B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0E9F1-1EF3-EEBD-5081-AE4B6C55C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BF52F-63DD-94DC-24D5-DE0055E9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20B7-1BF2-40E6-B920-10C632AF74EF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A213D-EF9E-3EE8-F107-0F1305EF9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A9B2D-5CA0-897B-3FA6-986B7B3D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73D1-EA5F-4DB8-8813-DC9D324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36494-6491-803F-8073-02FA45C0B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22FCB-B4CC-9A5A-8542-0433718C6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7D472-5479-1E94-FEB2-E5F59858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20B7-1BF2-40E6-B920-10C632AF74EF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16F54-0233-235B-054A-999DA63A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DFE6D-D1EB-C512-B748-BE07EB63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73D1-EA5F-4DB8-8813-DC9D324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8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FE01-0A93-251F-99C8-8EB9FD162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146E8-3936-30DB-797D-62F9BEC33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89B93-13B1-46EE-582B-CB1A50BC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20B7-1BF2-40E6-B920-10C632AF74EF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4086B-04C4-BDAF-35AF-5B8722FB4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E2546-FCE9-FE27-C8AC-C6A8D77E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73D1-EA5F-4DB8-8813-DC9D324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E665-2337-C3A3-C477-839C87C2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1A3BE-D941-8C27-9ED1-A5C490F54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BC25-56A2-D0B3-852D-27A38754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20B7-1BF2-40E6-B920-10C632AF74EF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8B3B6-FCC0-29F3-1CB7-EF5C2A2B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C0731-DF7F-B686-9BB3-EE7D59B3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73D1-EA5F-4DB8-8813-DC9D324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3B0D9-D537-3DD9-4630-8EFE0C35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F8365-C35A-2F12-3808-29CB27770D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C2E2F-F0EF-D01F-23F6-61B1DD307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3832A-2299-4AAF-31A6-3834F8C5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20B7-1BF2-40E6-B920-10C632AF74EF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75A63-E9CD-6B6F-2B61-4AF94A1B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6DF73-8235-8492-6A32-98490AE6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73D1-EA5F-4DB8-8813-DC9D324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8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32038-B7B4-7E5C-E156-E86F8C4E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8C96C-964D-9672-8C56-5003606AE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1F83E-1A0D-AD2A-7657-9173E4ADA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6803C-85E9-7B28-C08C-13627F31C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88E8A-CF30-7280-A49B-A16C0942A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D23B9-2937-76A6-A264-4EB59E8CA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20B7-1BF2-40E6-B920-10C632AF74EF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1222BC-26B6-7C7E-3369-38B12B7E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A83DA-2A85-BC1E-2E16-E20D1BA1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73D1-EA5F-4DB8-8813-DC9D324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5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FF51-D7A6-E78E-54AA-C2B80C4D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799A5-487C-CCAE-BB6D-4D6EB4B8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20B7-1BF2-40E6-B920-10C632AF74EF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9ACE1-3DA5-BF53-FA6C-CD85CFEC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0A1D0-4F51-EC99-53EF-A7343EE7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73D1-EA5F-4DB8-8813-DC9D324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3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397F7-27B8-3FE2-703D-29E45262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20B7-1BF2-40E6-B920-10C632AF74EF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66A27-9D3C-8265-5A6E-93C6F280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3201E-5AD7-5406-D4DB-D7266D72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73D1-EA5F-4DB8-8813-DC9D324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B9C2-F95F-F780-617C-4F5C287A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DECFA-DB31-5278-834E-AB83518F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53239-4929-086F-65CC-47F6C121A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DE1BD-A184-6095-171A-627251272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20B7-1BF2-40E6-B920-10C632AF74EF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2BC65-18FA-0B0A-CECA-A9C3F6ED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7FD82-08F0-65F4-633A-81C5486C8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73D1-EA5F-4DB8-8813-DC9D324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6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CB50-87F8-FBE8-0977-3456C170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E8C64-125F-D733-F2A1-1508EAE15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48EBC-DFCD-A737-528A-D490F96EC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3F767-2B05-AD59-C9F8-DC042075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20B7-1BF2-40E6-B920-10C632AF74EF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B99D9-19CF-8CDC-F26A-7D218C20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5018D5-9729-1387-4B0C-F95868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473D1-EA5F-4DB8-8813-DC9D324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2AC9D-EE76-D7D9-FB26-359C40D1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B7807-08BD-D3CB-C44F-D13343270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0190B-B0BC-25D3-4BC0-D7B31098A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20B7-1BF2-40E6-B920-10C632AF74EF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503E-9CB9-599F-CEFC-1DAFB5BCB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DD53A-40AF-35EE-426A-6FF6C3BDB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73D1-EA5F-4DB8-8813-DC9D324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6AE4B2B-6E36-71FA-8F9A-AF76A51DA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576A0F-3BAC-4A7A-B740-05AC78621CE1}"/>
              </a:ext>
            </a:extLst>
          </p:cNvPr>
          <p:cNvSpPr txBox="1"/>
          <p:nvPr/>
        </p:nvSpPr>
        <p:spPr>
          <a:xfrm>
            <a:off x="7213600" y="132080"/>
            <a:ext cx="44602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  <a:t>Welcome to GBC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C2924-F780-EC64-CF2E-6BCDC28C4DA2}"/>
              </a:ext>
            </a:extLst>
          </p:cNvPr>
          <p:cNvSpPr txBox="1"/>
          <p:nvPr/>
        </p:nvSpPr>
        <p:spPr>
          <a:xfrm>
            <a:off x="386080" y="5638800"/>
            <a:ext cx="44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December 24, 2023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8F8B0-569F-4F76-B4D2-7264BD20B8B3}"/>
              </a:ext>
            </a:extLst>
          </p:cNvPr>
          <p:cNvSpPr txBox="1"/>
          <p:nvPr/>
        </p:nvSpPr>
        <p:spPr>
          <a:xfrm>
            <a:off x="6500553" y="5354320"/>
            <a:ext cx="5305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rgbClr val="FF0000"/>
                </a:solidFill>
                <a:latin typeface="Garamond" panose="02020404030301010803" pitchFamily="18" charset="0"/>
              </a:rPr>
              <a:t>2 Cor 9:15  </a:t>
            </a:r>
            <a:r>
              <a:rPr lang="en-US" sz="3200" b="1" i="1" u="none" strike="noStrike" baseline="0" dirty="0">
                <a:solidFill>
                  <a:schemeClr val="bg1"/>
                </a:solidFill>
                <a:latin typeface="Garamond" panose="02020404030301010803" pitchFamily="18" charset="0"/>
              </a:rPr>
              <a:t>Thanks be to God                for His indescribable gift! </a:t>
            </a:r>
            <a:endParaRPr lang="en-US" sz="3200" b="1" i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69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3 -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b="1" dirty="0"/>
              <a:t> </a:t>
            </a:r>
            <a:r>
              <a:rPr lang="en-US" sz="4400" dirty="0"/>
              <a:t>can be </a:t>
            </a:r>
            <a:r>
              <a:rPr lang="en-US" sz="4400" b="1" dirty="0"/>
              <a:t>WITHIN a man or woman</a:t>
            </a:r>
          </a:p>
          <a:p>
            <a:pPr algn="l"/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peace on the heart level (</a:t>
            </a:r>
            <a:r>
              <a:rPr lang="en-US" sz="4400" b="1" dirty="0">
                <a:solidFill>
                  <a:srgbClr val="FF0000"/>
                </a:solidFill>
              </a:rPr>
              <a:t>John 14:27</a:t>
            </a:r>
            <a:r>
              <a:rPr lang="en-US" sz="4400" dirty="0"/>
              <a:t>)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endParaRPr lang="en-US" sz="4400" dirty="0"/>
          </a:p>
          <a:p>
            <a:pPr algn="l"/>
            <a:r>
              <a:rPr lang="en-US" sz="4400" b="1" dirty="0"/>
              <a:t>Peace</a:t>
            </a:r>
            <a:r>
              <a:rPr lang="en-US" sz="4400" dirty="0"/>
              <a:t> I (Jesus) </a:t>
            </a:r>
            <a:r>
              <a:rPr lang="en-US" sz="4400" i="1" dirty="0"/>
              <a:t>leave with you, my </a:t>
            </a:r>
            <a:r>
              <a:rPr lang="en-US" sz="4400" b="1" dirty="0"/>
              <a:t>peace</a:t>
            </a:r>
            <a:r>
              <a:rPr lang="en-US" sz="4400" dirty="0"/>
              <a:t> I give </a:t>
            </a:r>
            <a:r>
              <a:rPr lang="en-US" sz="4400" i="1" dirty="0"/>
              <a:t>to you; not as the world gives. Let not your </a:t>
            </a:r>
            <a:r>
              <a:rPr lang="en-US" sz="4400" b="1" dirty="0"/>
              <a:t>heart</a:t>
            </a:r>
            <a:r>
              <a:rPr lang="en-US" sz="4400" i="1" dirty="0"/>
              <a:t> be troubled, neither let it be afraid. </a:t>
            </a:r>
          </a:p>
          <a:p>
            <a:pPr algn="l"/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well-being “</a:t>
            </a:r>
            <a:r>
              <a:rPr lang="en-US" sz="4400" b="1" dirty="0"/>
              <a:t>as it’s meant to be</a:t>
            </a:r>
            <a:r>
              <a:rPr lang="en-US" sz="4400" dirty="0"/>
              <a:t>” (</a:t>
            </a:r>
            <a:r>
              <a:rPr lang="en-US" sz="4400" b="1" dirty="0" err="1">
                <a:solidFill>
                  <a:srgbClr val="FF0000"/>
                </a:solidFill>
              </a:rPr>
              <a:t>Jer</a:t>
            </a:r>
            <a:r>
              <a:rPr lang="en-US" sz="4400" b="1" dirty="0">
                <a:solidFill>
                  <a:srgbClr val="FF0000"/>
                </a:solidFill>
              </a:rPr>
              <a:t> 29:11</a:t>
            </a:r>
            <a:r>
              <a:rPr lang="en-US" sz="4400" dirty="0"/>
              <a:t>)</a:t>
            </a:r>
          </a:p>
          <a:p>
            <a:pPr algn="l"/>
            <a:r>
              <a:rPr lang="en-US" sz="4400" i="1" dirty="0"/>
              <a:t>I know the thoughts that I think toward you, says the LORD, thoughts of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dirty="0"/>
              <a:t> </a:t>
            </a:r>
            <a:r>
              <a:rPr lang="en-US" sz="4400" i="1" dirty="0"/>
              <a:t>and not of evil, to give you a future and a hope. </a:t>
            </a:r>
          </a:p>
          <a:p>
            <a:pPr algn="l"/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7442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pPr algn="l"/>
            <a:r>
              <a:rPr lang="en-US" sz="4400" b="1" i="0" dirty="0">
                <a:solidFill>
                  <a:srgbClr val="202122"/>
                </a:solidFill>
                <a:effectLst/>
                <a:sym typeface="Wingdings" panose="05000000000000000000" pitchFamily="2" charset="2"/>
              </a:rPr>
              <a:t></a:t>
            </a:r>
            <a:r>
              <a:rPr lang="en-US" sz="4400" b="1" i="0" dirty="0">
                <a:solidFill>
                  <a:srgbClr val="202122"/>
                </a:solidFill>
                <a:effectLst/>
              </a:rPr>
              <a:t> Eden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 (</a:t>
            </a:r>
            <a:r>
              <a:rPr lang="en-US" sz="4400" b="1" i="0" dirty="0">
                <a:solidFill>
                  <a:srgbClr val="FF0000"/>
                </a:solidFill>
                <a:effectLst/>
              </a:rPr>
              <a:t>Genesis 3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) - </a:t>
            </a:r>
            <a:r>
              <a:rPr lang="en-US" sz="4400" i="1" dirty="0">
                <a:solidFill>
                  <a:srgbClr val="202122"/>
                </a:solidFill>
              </a:rPr>
              <a:t>L</a:t>
            </a:r>
            <a:r>
              <a:rPr lang="en-US" sz="4400" b="0" i="1" dirty="0">
                <a:solidFill>
                  <a:srgbClr val="202122"/>
                </a:solidFill>
                <a:effectLst/>
              </a:rPr>
              <a:t>oss of </a:t>
            </a:r>
            <a:r>
              <a:rPr lang="en-US" sz="4400" b="1" i="1" dirty="0">
                <a:solidFill>
                  <a:srgbClr val="00B050"/>
                </a:solidFill>
                <a:effectLst/>
              </a:rPr>
              <a:t>Shalom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. 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2-6</a:t>
            </a:r>
            <a:r>
              <a:rPr lang="en-US" sz="4400" dirty="0"/>
              <a:t>) loss rooted in </a:t>
            </a:r>
            <a:r>
              <a:rPr lang="en-US" sz="4400" b="1" dirty="0"/>
              <a:t>conflict with God</a:t>
            </a:r>
          </a:p>
          <a:p>
            <a:pPr algn="l"/>
            <a:r>
              <a:rPr lang="en-US" sz="4400" spc="-100" dirty="0"/>
              <a:t>(</a:t>
            </a:r>
            <a:r>
              <a:rPr lang="en-US" sz="4400" b="1" spc="-100" dirty="0">
                <a:solidFill>
                  <a:srgbClr val="FF0000"/>
                </a:solidFill>
              </a:rPr>
              <a:t>7,8,10</a:t>
            </a:r>
            <a:r>
              <a:rPr lang="en-US" sz="4400" spc="-100" dirty="0"/>
              <a:t>) producing </a:t>
            </a:r>
            <a:r>
              <a:rPr lang="en-US" sz="4400" b="1" spc="-100" dirty="0"/>
              <a:t>inner</a:t>
            </a:r>
            <a:r>
              <a:rPr lang="en-US" sz="4400" spc="-100" dirty="0"/>
              <a:t> conflict &amp; </a:t>
            </a:r>
            <a:r>
              <a:rPr lang="en-US" sz="4400" b="1" spc="-100" dirty="0"/>
              <a:t>outer</a:t>
            </a:r>
            <a:r>
              <a:rPr lang="en-US" sz="4400" spc="-100" dirty="0"/>
              <a:t> covering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11,12</a:t>
            </a:r>
            <a:r>
              <a:rPr lang="en-US" sz="4400" dirty="0"/>
              <a:t>) resulting in </a:t>
            </a:r>
            <a:r>
              <a:rPr lang="en-US" sz="4400" b="1" dirty="0"/>
              <a:t>interpersonal</a:t>
            </a:r>
            <a:r>
              <a:rPr lang="en-US" sz="4400" dirty="0"/>
              <a:t> conflict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16,17</a:t>
            </a:r>
            <a:r>
              <a:rPr lang="en-US" sz="4400" dirty="0"/>
              <a:t>) including conflict </a:t>
            </a:r>
            <a:r>
              <a:rPr lang="en-US" sz="4400" b="1" dirty="0"/>
              <a:t>in and with creation</a:t>
            </a:r>
          </a:p>
          <a:p>
            <a:pPr algn="l"/>
            <a:r>
              <a:rPr lang="en-US" sz="4400" dirty="0">
                <a:solidFill>
                  <a:srgbClr val="202122"/>
                </a:solidFill>
              </a:rPr>
              <a:t>Violence, pain, heartache and death are very real proofs that </a:t>
            </a:r>
            <a:r>
              <a:rPr lang="en-US" sz="4400" b="1" dirty="0">
                <a:solidFill>
                  <a:srgbClr val="202122"/>
                </a:solidFill>
              </a:rPr>
              <a:t>peace</a:t>
            </a:r>
            <a:r>
              <a:rPr lang="en-US" sz="4400" dirty="0">
                <a:solidFill>
                  <a:srgbClr val="202122"/>
                </a:solidFill>
              </a:rPr>
              <a:t>, the “</a:t>
            </a:r>
            <a:r>
              <a:rPr lang="en-US" sz="4400" b="1" dirty="0"/>
              <a:t>way things are meant to be</a:t>
            </a:r>
            <a:r>
              <a:rPr lang="en-US" sz="4400" dirty="0">
                <a:solidFill>
                  <a:srgbClr val="202122"/>
                </a:solidFill>
              </a:rPr>
              <a:t>”, has been lost long ago.</a:t>
            </a:r>
            <a:endParaRPr lang="en-US" sz="4400" b="1" dirty="0"/>
          </a:p>
          <a:p>
            <a:pPr algn="l"/>
            <a:endParaRPr lang="en-US" sz="4400" b="0" i="0" dirty="0">
              <a:solidFill>
                <a:srgbClr val="20212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256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r>
              <a:rPr lang="en-US" sz="4800" dirty="0"/>
              <a:t>Until the </a:t>
            </a:r>
            <a:r>
              <a:rPr lang="en-US" sz="4800" b="1" dirty="0"/>
              <a:t>root</a:t>
            </a:r>
            <a:r>
              <a:rPr lang="en-US" sz="4800" dirty="0"/>
              <a:t> conflict </a:t>
            </a:r>
            <a:r>
              <a:rPr lang="en-US" sz="4800" i="1" dirty="0"/>
              <a:t>with God</a:t>
            </a:r>
            <a:r>
              <a:rPr lang="en-US" sz="4800" dirty="0"/>
              <a:t> is ended, </a:t>
            </a:r>
          </a:p>
          <a:p>
            <a:r>
              <a:rPr lang="en-US" sz="4800" dirty="0"/>
              <a:t>the </a:t>
            </a:r>
            <a:r>
              <a:rPr lang="en-US" sz="4800" b="1" dirty="0"/>
              <a:t>fruit</a:t>
            </a:r>
            <a:r>
              <a:rPr lang="en-US" sz="4800" dirty="0"/>
              <a:t> of that conflict remains. </a:t>
            </a:r>
          </a:p>
          <a:p>
            <a:pPr algn="l"/>
            <a:r>
              <a:rPr lang="en-US" sz="4800" i="1" dirty="0"/>
              <a:t>- conflict</a:t>
            </a:r>
            <a:r>
              <a:rPr lang="en-US" sz="4800" dirty="0"/>
              <a:t> </a:t>
            </a:r>
            <a:r>
              <a:rPr lang="en-US" sz="4800" i="1" dirty="0"/>
              <a:t>inside a person</a:t>
            </a:r>
          </a:p>
          <a:p>
            <a:pPr algn="l"/>
            <a:r>
              <a:rPr lang="en-US" sz="4800" i="1" dirty="0"/>
              <a:t>- conflict between people</a:t>
            </a:r>
          </a:p>
          <a:p>
            <a:pPr algn="l"/>
            <a:r>
              <a:rPr lang="en-US" sz="4800" i="1" dirty="0"/>
              <a:t>- conflict between people and nature</a:t>
            </a:r>
            <a:r>
              <a:rPr lang="en-US" sz="4800" dirty="0"/>
              <a:t>  </a:t>
            </a:r>
          </a:p>
          <a:p>
            <a:pPr algn="l"/>
            <a:r>
              <a:rPr lang="en-US" sz="4800" b="1" dirty="0" err="1">
                <a:solidFill>
                  <a:srgbClr val="FF0000"/>
                </a:solidFill>
              </a:rPr>
              <a:t>Jer</a:t>
            </a:r>
            <a:r>
              <a:rPr lang="en-US" sz="4800" b="1" dirty="0">
                <a:solidFill>
                  <a:srgbClr val="FF0000"/>
                </a:solidFill>
              </a:rPr>
              <a:t> 6:14  </a:t>
            </a:r>
            <a:r>
              <a:rPr lang="en-US" sz="4800" dirty="0"/>
              <a:t>They have healed the hurt of My people lightly, Saying, </a:t>
            </a:r>
            <a:r>
              <a:rPr lang="en-US" sz="4800" b="1" i="1" dirty="0">
                <a:solidFill>
                  <a:srgbClr val="00B050"/>
                </a:solidFill>
              </a:rPr>
              <a:t>Shalom</a:t>
            </a:r>
            <a:r>
              <a:rPr lang="en-US" sz="4800" dirty="0"/>
              <a:t>, </a:t>
            </a:r>
            <a:r>
              <a:rPr lang="en-US" sz="4800" b="1" i="1" dirty="0">
                <a:solidFill>
                  <a:srgbClr val="00B050"/>
                </a:solidFill>
              </a:rPr>
              <a:t>shalom</a:t>
            </a:r>
            <a:r>
              <a:rPr lang="en-US" sz="4800" dirty="0"/>
              <a:t>!' When there is no </a:t>
            </a:r>
            <a:r>
              <a:rPr lang="en-US" sz="4800" b="1" i="1" dirty="0">
                <a:solidFill>
                  <a:srgbClr val="00B050"/>
                </a:solidFill>
              </a:rPr>
              <a:t>shalom</a:t>
            </a:r>
            <a:r>
              <a:rPr lang="en-US" sz="4800" dirty="0"/>
              <a:t>. </a:t>
            </a:r>
          </a:p>
          <a:p>
            <a:pPr algn="l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234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pPr algn="l"/>
            <a:r>
              <a:rPr lang="en-US" sz="4400" b="1" i="0" dirty="0">
                <a:solidFill>
                  <a:srgbClr val="202122"/>
                </a:solidFill>
                <a:effectLst/>
                <a:sym typeface="Wingdings" panose="05000000000000000000" pitchFamily="2" charset="2"/>
              </a:rPr>
              <a:t></a:t>
            </a:r>
            <a:r>
              <a:rPr lang="en-US" sz="4400" b="1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4400" b="1" dirty="0">
                <a:solidFill>
                  <a:srgbClr val="202122"/>
                </a:solidFill>
              </a:rPr>
              <a:t>Prophecy</a:t>
            </a:r>
            <a:r>
              <a:rPr lang="en-US" sz="4400" dirty="0">
                <a:solidFill>
                  <a:srgbClr val="202122"/>
                </a:solidFill>
              </a:rPr>
              <a:t> (</a:t>
            </a:r>
            <a:r>
              <a:rPr lang="en-US" sz="4400" b="1" dirty="0">
                <a:solidFill>
                  <a:srgbClr val="FF0000"/>
                </a:solidFill>
              </a:rPr>
              <a:t>Isaiah 53</a:t>
            </a:r>
            <a:r>
              <a:rPr lang="en-US" sz="4400" dirty="0">
                <a:solidFill>
                  <a:srgbClr val="202122"/>
                </a:solidFill>
              </a:rPr>
              <a:t>) - </a:t>
            </a:r>
            <a:r>
              <a:rPr lang="en-US" sz="4400" i="1" dirty="0">
                <a:solidFill>
                  <a:srgbClr val="202122"/>
                </a:solidFill>
              </a:rPr>
              <a:t>Restoration of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</a:p>
          <a:p>
            <a:pPr algn="l"/>
            <a:r>
              <a:rPr lang="en-US" sz="4400" spc="-120" dirty="0"/>
              <a:t>(</a:t>
            </a:r>
            <a:r>
              <a:rPr lang="en-US" sz="4400" b="1" spc="-120" dirty="0">
                <a:solidFill>
                  <a:srgbClr val="FF0000"/>
                </a:solidFill>
              </a:rPr>
              <a:t>9</a:t>
            </a:r>
            <a:r>
              <a:rPr lang="en-US" sz="4400" spc="-120" dirty="0"/>
              <a:t>) One is coming who has </a:t>
            </a:r>
            <a:r>
              <a:rPr lang="en-US" sz="4400" i="1" spc="-120" dirty="0"/>
              <a:t>no</a:t>
            </a:r>
            <a:r>
              <a:rPr lang="en-US" sz="4400" spc="-120" dirty="0"/>
              <a:t> </a:t>
            </a:r>
            <a:r>
              <a:rPr lang="en-US" sz="4400" i="1" spc="-120" dirty="0"/>
              <a:t>conflict with God</a:t>
            </a:r>
            <a:r>
              <a:rPr lang="en-US" sz="4400" spc="-120" dirty="0"/>
              <a:t>.</a:t>
            </a:r>
          </a:p>
          <a:p>
            <a:pPr algn="l"/>
            <a:r>
              <a:rPr lang="en-US" sz="4400" spc="-100" dirty="0"/>
              <a:t>(</a:t>
            </a:r>
            <a:r>
              <a:rPr lang="en-US" sz="4400" b="1" spc="-100" dirty="0">
                <a:solidFill>
                  <a:srgbClr val="FF0000"/>
                </a:solidFill>
              </a:rPr>
              <a:t>4,10</a:t>
            </a:r>
            <a:r>
              <a:rPr lang="en-US" sz="4400" spc="-100" dirty="0"/>
              <a:t>) He will choose to be part of the </a:t>
            </a:r>
            <a:r>
              <a:rPr lang="en-US" sz="4400" b="1" spc="-100" dirty="0"/>
              <a:t>peace</a:t>
            </a:r>
            <a:r>
              <a:rPr lang="en-US" sz="4400" spc="-100" dirty="0"/>
              <a:t> plan.</a:t>
            </a:r>
          </a:p>
          <a:p>
            <a:pPr algn="l"/>
            <a:r>
              <a:rPr lang="en-US" sz="4400" spc="-80" dirty="0"/>
              <a:t>(</a:t>
            </a:r>
            <a:r>
              <a:rPr lang="en-US" sz="4400" b="1" spc="-80" dirty="0">
                <a:solidFill>
                  <a:srgbClr val="FF0000"/>
                </a:solidFill>
              </a:rPr>
              <a:t>4,5,12</a:t>
            </a:r>
            <a:r>
              <a:rPr lang="en-US" sz="4400" spc="-80" dirty="0"/>
              <a:t>) He will pay for </a:t>
            </a:r>
            <a:r>
              <a:rPr lang="en-US" sz="4400" b="1" spc="-80" dirty="0"/>
              <a:t>peace</a:t>
            </a:r>
            <a:r>
              <a:rPr lang="en-US" sz="4400" spc="-80" dirty="0"/>
              <a:t> with His sinless life.</a:t>
            </a:r>
          </a:p>
          <a:p>
            <a:pPr algn="l"/>
            <a:r>
              <a:rPr lang="en-US" sz="4400" spc="-150" dirty="0"/>
              <a:t>(</a:t>
            </a:r>
            <a:r>
              <a:rPr lang="en-US" sz="4400" b="1" spc="-150" dirty="0">
                <a:solidFill>
                  <a:srgbClr val="FF0000"/>
                </a:solidFill>
              </a:rPr>
              <a:t>4,5,6</a:t>
            </a:r>
            <a:r>
              <a:rPr lang="en-US" sz="4400" spc="-150" dirty="0"/>
              <a:t>) He will die because of </a:t>
            </a:r>
            <a:r>
              <a:rPr lang="en-US" sz="4400" b="1" spc="-150" dirty="0"/>
              <a:t>our conflict </a:t>
            </a:r>
            <a:r>
              <a:rPr lang="en-US" sz="4400" spc="-150" dirty="0"/>
              <a:t>with God.</a:t>
            </a:r>
          </a:p>
          <a:p>
            <a:pPr algn="l"/>
            <a:r>
              <a:rPr lang="en-US" sz="4400" dirty="0"/>
              <a:t>(</a:t>
            </a:r>
            <a:r>
              <a:rPr lang="en-US" sz="4400" b="1" dirty="0">
                <a:solidFill>
                  <a:srgbClr val="FF0000"/>
                </a:solidFill>
              </a:rPr>
              <a:t>5</a:t>
            </a:r>
            <a:r>
              <a:rPr lang="en-US" sz="4400" dirty="0"/>
              <a:t>) </a:t>
            </a:r>
            <a:r>
              <a:rPr lang="en-US" sz="4400" b="1" dirty="0"/>
              <a:t>Peace</a:t>
            </a:r>
            <a:r>
              <a:rPr lang="en-US" sz="4400" dirty="0"/>
              <a:t> with God is available only in Him.</a:t>
            </a:r>
          </a:p>
          <a:p>
            <a:pPr algn="l"/>
            <a:endParaRPr lang="en-US" sz="1000" dirty="0"/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Rom 5:1 </a:t>
            </a:r>
            <a:r>
              <a:rPr lang="en-US" sz="4400" dirty="0"/>
              <a:t>Being </a:t>
            </a:r>
            <a:r>
              <a:rPr lang="en-US" sz="4400" b="1" dirty="0"/>
              <a:t>justified</a:t>
            </a:r>
            <a:r>
              <a:rPr lang="en-US" sz="4400" dirty="0"/>
              <a:t> </a:t>
            </a:r>
            <a:r>
              <a:rPr lang="en-US" sz="4400" b="1" dirty="0"/>
              <a:t>by faith</a:t>
            </a:r>
            <a:r>
              <a:rPr lang="en-US" sz="4400" dirty="0"/>
              <a:t>, we have </a:t>
            </a:r>
            <a:r>
              <a:rPr lang="en-US" sz="4400" b="1" dirty="0"/>
              <a:t>peace with God </a:t>
            </a:r>
            <a:r>
              <a:rPr lang="en-US" sz="4400" spc="-50" dirty="0"/>
              <a:t>through our </a:t>
            </a:r>
            <a:r>
              <a:rPr lang="en-US" sz="4400" b="1" spc="-50" dirty="0"/>
              <a:t>Lord Jesus Christ</a:t>
            </a:r>
            <a:r>
              <a:rPr lang="en-US" sz="4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5033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pPr algn="l"/>
            <a:r>
              <a:rPr lang="en-US" sz="4400" b="1" i="0" dirty="0">
                <a:solidFill>
                  <a:srgbClr val="202122"/>
                </a:solidFill>
                <a:effectLst/>
                <a:sym typeface="Wingdings" panose="05000000000000000000" pitchFamily="2" charset="2"/>
              </a:rPr>
              <a:t></a:t>
            </a:r>
            <a:r>
              <a:rPr lang="en-US" sz="4400" b="1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4400" b="1" dirty="0"/>
              <a:t>Announcement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- </a:t>
            </a:r>
            <a:r>
              <a:rPr lang="en-US" sz="4400" i="1" dirty="0"/>
              <a:t>The arrival of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Luke 2:14  </a:t>
            </a:r>
            <a:r>
              <a:rPr lang="en-US" sz="4400" i="1" dirty="0"/>
              <a:t>Glory to God in the highest, and on earth</a:t>
            </a:r>
            <a:r>
              <a:rPr lang="en-US" sz="4400" dirty="0"/>
              <a:t> </a:t>
            </a:r>
            <a:r>
              <a:rPr lang="en-US" sz="4400" b="1" dirty="0"/>
              <a:t>peace </a:t>
            </a:r>
            <a:r>
              <a:rPr lang="en-US" sz="4400" dirty="0"/>
              <a:t>(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dirty="0"/>
              <a:t>), goodwill toward men! </a:t>
            </a:r>
          </a:p>
          <a:p>
            <a:pPr marL="465138" indent="-465138" algn="l">
              <a:buFont typeface="Arial" panose="020B0604020202020204" pitchFamily="34" charset="0"/>
              <a:buChar char="•"/>
            </a:pPr>
            <a:r>
              <a:rPr lang="en-US" sz="4400" b="1" dirty="0"/>
              <a:t>First</a:t>
            </a:r>
            <a:r>
              <a:rPr lang="en-US" sz="4400" dirty="0"/>
              <a:t>, God’s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dirty="0"/>
              <a:t> is available </a:t>
            </a:r>
            <a:r>
              <a:rPr lang="en-US" sz="4400" b="1" dirty="0"/>
              <a:t>personally</a:t>
            </a:r>
            <a:r>
              <a:rPr lang="en-US" sz="4400" dirty="0"/>
              <a:t> to men and women right now. “</a:t>
            </a:r>
            <a:r>
              <a:rPr lang="en-US" sz="4400" b="1" i="1" dirty="0">
                <a:solidFill>
                  <a:srgbClr val="FF0000"/>
                </a:solidFill>
              </a:rPr>
              <a:t>Peace</a:t>
            </a:r>
            <a:r>
              <a:rPr lang="en-US" sz="4400" i="1" dirty="0"/>
              <a:t> among men with whom He is pleased</a:t>
            </a:r>
            <a:r>
              <a:rPr lang="en-US" sz="4400" dirty="0"/>
              <a:t>.”</a:t>
            </a:r>
          </a:p>
          <a:p>
            <a:pPr marL="465138" indent="-465138" algn="l">
              <a:buFont typeface="Arial" panose="020B0604020202020204" pitchFamily="34" charset="0"/>
              <a:buChar char="•"/>
            </a:pPr>
            <a:r>
              <a:rPr lang="en-US" sz="4400" b="1" dirty="0"/>
              <a:t>Secondly</a:t>
            </a:r>
            <a:r>
              <a:rPr lang="en-US" sz="4400" dirty="0"/>
              <a:t>, the angel’s announcement of “</a:t>
            </a:r>
            <a:r>
              <a:rPr lang="en-US" sz="4400" i="1" dirty="0"/>
              <a:t>on </a:t>
            </a:r>
            <a:r>
              <a:rPr lang="en-US" sz="4400" i="1" spc="-50" dirty="0"/>
              <a:t>earth </a:t>
            </a:r>
            <a:r>
              <a:rPr lang="en-US" sz="4400" b="1" i="1" spc="-50" dirty="0">
                <a:solidFill>
                  <a:srgbClr val="00B050"/>
                </a:solidFill>
              </a:rPr>
              <a:t>shalom</a:t>
            </a:r>
            <a:r>
              <a:rPr lang="en-US" sz="4400" spc="-50" dirty="0"/>
              <a:t>” declared the arrival of the only </a:t>
            </a:r>
            <a:r>
              <a:rPr lang="en-US" sz="4400" b="1" dirty="0"/>
              <a:t>One</a:t>
            </a:r>
            <a:r>
              <a:rPr lang="en-US" sz="4400" dirty="0"/>
              <a:t> who can bring lasting </a:t>
            </a:r>
            <a:r>
              <a:rPr lang="en-US" sz="4400" b="1" dirty="0">
                <a:solidFill>
                  <a:srgbClr val="FF0000"/>
                </a:solidFill>
              </a:rPr>
              <a:t>peace</a:t>
            </a:r>
            <a:r>
              <a:rPr lang="en-US" sz="4400" dirty="0"/>
              <a:t> </a:t>
            </a:r>
            <a:r>
              <a:rPr lang="en-US" sz="4400" b="1" dirty="0"/>
              <a:t>worldwide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John 16:33  </a:t>
            </a:r>
            <a:r>
              <a:rPr lang="en-US" sz="4400" dirty="0"/>
              <a:t>These things I (</a:t>
            </a:r>
            <a:r>
              <a:rPr lang="en-US" sz="4400" i="1" dirty="0"/>
              <a:t>Jesus</a:t>
            </a:r>
            <a:r>
              <a:rPr lang="en-US" sz="4400" dirty="0"/>
              <a:t>) have spoken to you, that in Me you may have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dirty="0"/>
              <a:t>. In the world you will have tribulation; but be of good cheer, I have overcome the world.</a:t>
            </a:r>
          </a:p>
          <a:p>
            <a:pPr algn="l">
              <a:spcBef>
                <a:spcPts val="0"/>
              </a:spcBef>
            </a:pPr>
            <a:endParaRPr lang="en-US" sz="1000" dirty="0"/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Rom 14:17  </a:t>
            </a:r>
            <a:r>
              <a:rPr lang="en-US" sz="4400" dirty="0"/>
              <a:t>The kingdom of God is not eating and drinking, but righteousness and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dirty="0"/>
              <a:t> and joy in the Holy Spirit. </a:t>
            </a:r>
          </a:p>
          <a:p>
            <a:pPr algn="l">
              <a:spcBef>
                <a:spcPts val="0"/>
              </a:spcBef>
            </a:pPr>
            <a:endParaRPr lang="en-US" sz="1000" dirty="0"/>
          </a:p>
          <a:p>
            <a:pPr algn="l">
              <a:spcBef>
                <a:spcPts val="0"/>
              </a:spcBef>
            </a:pPr>
            <a:r>
              <a:rPr lang="en-US" sz="4400" b="1" spc="-80" dirty="0">
                <a:solidFill>
                  <a:srgbClr val="FF0000"/>
                </a:solidFill>
              </a:rPr>
              <a:t>Gal 5:22  </a:t>
            </a:r>
            <a:r>
              <a:rPr lang="en-US" sz="4400" spc="-80" dirty="0"/>
              <a:t>The fruit of the Spirit is love, joy, </a:t>
            </a:r>
            <a:r>
              <a:rPr lang="en-US" sz="4400" b="1" spc="-80" dirty="0"/>
              <a:t>peace.</a:t>
            </a:r>
            <a:endParaRPr lang="en-US" sz="4400" spc="-80" dirty="0"/>
          </a:p>
        </p:txBody>
      </p:sp>
    </p:spTree>
    <p:extLst>
      <p:ext uri="{BB962C8B-B14F-4D97-AF65-F5344CB8AC3E}">
        <p14:creationId xmlns:p14="http://schemas.microsoft.com/office/powerpoint/2010/main" val="410238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Phil 4:6  </a:t>
            </a:r>
            <a:r>
              <a:rPr lang="en-US" sz="4400" dirty="0"/>
              <a:t>Be anxious for nothing, but in everything by prayer and supplication, with thanksgiving, let your requests be made known to God; </a:t>
            </a: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  <a:r>
              <a:rPr lang="en-US" sz="4400" dirty="0"/>
              <a:t>  and the </a:t>
            </a:r>
            <a:r>
              <a:rPr lang="en-US" sz="4400" b="1" dirty="0"/>
              <a:t>peace</a:t>
            </a:r>
            <a:r>
              <a:rPr lang="en-US" sz="4400" dirty="0"/>
              <a:t> (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dirty="0"/>
              <a:t>) of God, which surpasses all understanding, will guard your hearts and minds </a:t>
            </a:r>
            <a:r>
              <a:rPr lang="en-US" sz="4400" b="1" dirty="0"/>
              <a:t>through Christ Jesus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0049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Isaiah 9:6  </a:t>
            </a:r>
          </a:p>
          <a:p>
            <a:r>
              <a:rPr lang="en-US" sz="5400" dirty="0">
                <a:solidFill>
                  <a:srgbClr val="202122"/>
                </a:solidFill>
              </a:rPr>
              <a:t>For unto us a Child is born, unto us a Son is given. And His name will be called … </a:t>
            </a:r>
            <a:r>
              <a:rPr lang="en-US" sz="5400" b="1" dirty="0">
                <a:solidFill>
                  <a:srgbClr val="202122"/>
                </a:solidFill>
              </a:rPr>
              <a:t>Prince of Peace</a:t>
            </a:r>
            <a:r>
              <a:rPr lang="en-US" sz="5400" dirty="0">
                <a:solidFill>
                  <a:srgbClr val="202122"/>
                </a:solidFill>
              </a:rPr>
              <a:t>. </a:t>
            </a:r>
          </a:p>
          <a:p>
            <a:endParaRPr lang="en-US" sz="5400" dirty="0"/>
          </a:p>
        </p:txBody>
      </p:sp>
      <p:pic>
        <p:nvPicPr>
          <p:cNvPr id="1026" name="Picture 2" descr="Don't be fooled by Hamas' rebranding -- they're still committed to anti ...">
            <a:extLst>
              <a:ext uri="{FF2B5EF4-FFF2-40B4-BE49-F238E27FC236}">
                <a16:creationId xmlns:a16="http://schemas.microsoft.com/office/drawing/2014/main" id="{CD064DCD-6366-C509-3EAF-5A3583AB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4" y="3969847"/>
            <a:ext cx="4210666" cy="23644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y Confrontation Anger Management">
            <a:extLst>
              <a:ext uri="{FF2B5EF4-FFF2-40B4-BE49-F238E27FC236}">
                <a16:creationId xmlns:a16="http://schemas.microsoft.com/office/drawing/2014/main" id="{8665590D-5546-8033-BC61-4C91FF468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31" y="4119776"/>
            <a:ext cx="3098800" cy="20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You Need to Know When Filing a Tornado Damage Claim">
            <a:extLst>
              <a:ext uri="{FF2B5EF4-FFF2-40B4-BE49-F238E27FC236}">
                <a16:creationId xmlns:a16="http://schemas.microsoft.com/office/drawing/2014/main" id="{3C93E506-0BD7-6897-F416-98B08BD16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102" y="3782960"/>
            <a:ext cx="2948662" cy="27382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202122"/>
                </a:solidFill>
              </a:rPr>
              <a:t>Prince of Peace</a:t>
            </a:r>
            <a:r>
              <a:rPr lang="en-US" sz="5400" dirty="0">
                <a:solidFill>
                  <a:srgbClr val="202122"/>
                </a:solidFill>
              </a:rPr>
              <a:t>. </a:t>
            </a:r>
          </a:p>
          <a:p>
            <a:endParaRPr lang="en-US" sz="5400" dirty="0"/>
          </a:p>
        </p:txBody>
      </p:sp>
      <p:pic>
        <p:nvPicPr>
          <p:cNvPr id="2052" name="Picture 4" descr="Sermon Illustration: New Testament Word &amp; Image: Hebrews 2:14-18">
            <a:extLst>
              <a:ext uri="{FF2B5EF4-FFF2-40B4-BE49-F238E27FC236}">
                <a16:creationId xmlns:a16="http://schemas.microsoft.com/office/drawing/2014/main" id="{17B351DB-7CC0-8895-DA3D-B532AFE2D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1666" r="3810" b="24445"/>
          <a:stretch/>
        </p:blipFill>
        <p:spPr bwMode="auto">
          <a:xfrm>
            <a:off x="4473979" y="1466850"/>
            <a:ext cx="32385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8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10972800" cy="5943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When peace, like a river, </a:t>
            </a:r>
            <a:r>
              <a:rPr lang="en-US" sz="4800" dirty="0" err="1">
                <a:solidFill>
                  <a:schemeClr val="tx1"/>
                </a:solidFill>
              </a:rPr>
              <a:t>attendeth</a:t>
            </a:r>
            <a:r>
              <a:rPr lang="en-US" sz="4800" dirty="0">
                <a:solidFill>
                  <a:schemeClr val="tx1"/>
                </a:solidFill>
              </a:rPr>
              <a:t> my way,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When sorrows like sea billows roll;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Whatever my lot, </a:t>
            </a:r>
          </a:p>
          <a:p>
            <a:r>
              <a:rPr lang="en-US" sz="4800" dirty="0">
                <a:solidFill>
                  <a:schemeClr val="tx1"/>
                </a:solidFill>
              </a:rPr>
              <a:t>Thou hast taught me to say,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It is well, it is well with my soul.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Isaiah 9:6  </a:t>
            </a:r>
          </a:p>
          <a:p>
            <a:r>
              <a:rPr lang="en-US" sz="5400" dirty="0">
                <a:solidFill>
                  <a:srgbClr val="202122"/>
                </a:solidFill>
              </a:rPr>
              <a:t>Unto us a Child is born, unto us a Son is given; And the government will be upon His shoulder. And His name will be called Wonderful Counselor, Mighty God, Everlasting Father, </a:t>
            </a:r>
          </a:p>
          <a:p>
            <a:r>
              <a:rPr lang="en-US" sz="5400" b="1" dirty="0">
                <a:solidFill>
                  <a:srgbClr val="202122"/>
                </a:solidFill>
              </a:rPr>
              <a:t>Prince of Peace</a:t>
            </a:r>
            <a:r>
              <a:rPr lang="en-US" sz="5400" dirty="0">
                <a:solidFill>
                  <a:srgbClr val="202122"/>
                </a:solidFill>
              </a:rPr>
              <a:t>. 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44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10972800" cy="5943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Though Satan should buffet, though trials should come,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Let this blest assurance control,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That Christ hath regarded my helpless estate,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And hath shed His own blood for my soul.</a:t>
            </a:r>
          </a:p>
          <a:p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57200"/>
            <a:ext cx="8305800" cy="5943600"/>
          </a:xfrm>
        </p:spPr>
        <p:txBody>
          <a:bodyPr>
            <a:normAutofit/>
          </a:bodyPr>
          <a:lstStyle/>
          <a:p>
            <a:pPr lvl="1"/>
            <a:br>
              <a:rPr lang="en-US" sz="4800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>It is </a:t>
            </a:r>
            <a:r>
              <a:rPr lang="en-US" sz="6000" b="1">
                <a:solidFill>
                  <a:schemeClr val="tx1"/>
                </a:solidFill>
              </a:rPr>
              <a:t>well </a:t>
            </a:r>
          </a:p>
          <a:p>
            <a:pPr lvl="1"/>
            <a:r>
              <a:rPr lang="en-US" sz="6000" b="1">
                <a:solidFill>
                  <a:schemeClr val="tx1"/>
                </a:solidFill>
              </a:rPr>
              <a:t>with </a:t>
            </a:r>
            <a:r>
              <a:rPr lang="en-US" sz="6000" b="1" dirty="0">
                <a:solidFill>
                  <a:schemeClr val="tx1"/>
                </a:solidFill>
              </a:rPr>
              <a:t>my soul,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>It is well, it is well </a:t>
            </a:r>
          </a:p>
          <a:p>
            <a:pPr lvl="1"/>
            <a:r>
              <a:rPr lang="en-US" sz="6000" b="1" dirty="0">
                <a:solidFill>
                  <a:schemeClr val="tx1"/>
                </a:solidFill>
              </a:rPr>
              <a:t>with my soul.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10972800" cy="5943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My sin—oh, the bliss of this glorious thought!—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My sin, not in part but the whole,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Is nailed to the cross, and I bear it no more,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Praise the Lord, praise the Lord, </a:t>
            </a:r>
          </a:p>
          <a:p>
            <a:r>
              <a:rPr lang="en-US" sz="4800" dirty="0">
                <a:solidFill>
                  <a:schemeClr val="tx1"/>
                </a:solidFill>
              </a:rPr>
              <a:t>O my soul!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10972800" cy="5943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And Lord, haste the day when the faith shall be sight,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The clouds be rolled back as a scroll;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The trump shall resound, </a:t>
            </a:r>
          </a:p>
          <a:p>
            <a:r>
              <a:rPr lang="en-US" sz="4800" dirty="0">
                <a:solidFill>
                  <a:schemeClr val="tx1"/>
                </a:solidFill>
              </a:rPr>
              <a:t>and the Lord shall descend,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Even so, it is well with my soul.</a:t>
            </a:r>
          </a:p>
          <a:p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57200"/>
            <a:ext cx="8305800" cy="5943600"/>
          </a:xfrm>
        </p:spPr>
        <p:txBody>
          <a:bodyPr>
            <a:normAutofit/>
          </a:bodyPr>
          <a:lstStyle/>
          <a:p>
            <a:pPr lvl="1"/>
            <a:br>
              <a:rPr lang="en-US" sz="4800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>It is well </a:t>
            </a:r>
          </a:p>
          <a:p>
            <a:pPr lvl="1"/>
            <a:r>
              <a:rPr lang="en-US" sz="6000" b="1" dirty="0">
                <a:solidFill>
                  <a:schemeClr val="tx1"/>
                </a:solidFill>
              </a:rPr>
              <a:t>with my soul,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>It is well, it is well </a:t>
            </a:r>
          </a:p>
          <a:p>
            <a:pPr lvl="1"/>
            <a:r>
              <a:rPr lang="en-US" sz="6000" b="1" dirty="0">
                <a:solidFill>
                  <a:schemeClr val="tx1"/>
                </a:solidFill>
              </a:rPr>
              <a:t>with my soul.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rgbClr val="202122"/>
                </a:solidFill>
              </a:rPr>
              <a:t>Vacation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 in </a:t>
            </a:r>
            <a:r>
              <a:rPr lang="en-US" sz="4400" b="1" i="0" dirty="0">
                <a:solidFill>
                  <a:srgbClr val="202122"/>
                </a:solidFill>
                <a:effectLst/>
              </a:rPr>
              <a:t>Hawaii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 - “</a:t>
            </a:r>
            <a:r>
              <a:rPr lang="en-US" sz="4400" b="0" i="1" dirty="0">
                <a:solidFill>
                  <a:srgbClr val="202122"/>
                </a:solidFill>
                <a:effectLst/>
              </a:rPr>
              <a:t>Aloha!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”</a:t>
            </a:r>
          </a:p>
          <a:p>
            <a:pPr algn="l"/>
            <a:r>
              <a:rPr lang="en-US" sz="4400" dirty="0">
                <a:solidFill>
                  <a:srgbClr val="202122"/>
                </a:solidFill>
              </a:rPr>
              <a:t>Travel to </a:t>
            </a:r>
            <a:r>
              <a:rPr lang="en-US" sz="4400" b="1" dirty="0">
                <a:solidFill>
                  <a:srgbClr val="202122"/>
                </a:solidFill>
              </a:rPr>
              <a:t>Australia</a:t>
            </a:r>
            <a:r>
              <a:rPr lang="en-US" sz="4400" dirty="0">
                <a:solidFill>
                  <a:srgbClr val="202122"/>
                </a:solidFill>
              </a:rPr>
              <a:t> - “</a:t>
            </a:r>
            <a:r>
              <a:rPr lang="en-US" sz="4400" i="1" dirty="0">
                <a:solidFill>
                  <a:srgbClr val="202122"/>
                </a:solidFill>
              </a:rPr>
              <a:t>Good on </a:t>
            </a:r>
            <a:r>
              <a:rPr lang="en-US" sz="4400" i="1" dirty="0" err="1">
                <a:solidFill>
                  <a:srgbClr val="202122"/>
                </a:solidFill>
              </a:rPr>
              <a:t>ya</a:t>
            </a:r>
            <a:r>
              <a:rPr lang="en-US" sz="4400" i="1" dirty="0">
                <a:solidFill>
                  <a:srgbClr val="202122"/>
                </a:solidFill>
              </a:rPr>
              <a:t>, mate!</a:t>
            </a:r>
            <a:r>
              <a:rPr lang="en-US" sz="4400" dirty="0">
                <a:solidFill>
                  <a:srgbClr val="202122"/>
                </a:solidFill>
              </a:rPr>
              <a:t>”</a:t>
            </a:r>
          </a:p>
          <a:p>
            <a:pPr algn="l"/>
            <a:r>
              <a:rPr lang="en-US" sz="4400" dirty="0">
                <a:solidFill>
                  <a:srgbClr val="202122"/>
                </a:solidFill>
              </a:rPr>
              <a:t>Arrive in </a:t>
            </a:r>
            <a:r>
              <a:rPr lang="en-US" sz="4400" b="1" dirty="0">
                <a:solidFill>
                  <a:srgbClr val="202122"/>
                </a:solidFill>
              </a:rPr>
              <a:t>Israel</a:t>
            </a:r>
            <a:r>
              <a:rPr lang="en-US" sz="4400" dirty="0">
                <a:solidFill>
                  <a:srgbClr val="202122"/>
                </a:solidFill>
              </a:rPr>
              <a:t> - “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i="1" dirty="0">
                <a:solidFill>
                  <a:srgbClr val="202122"/>
                </a:solidFill>
              </a:rPr>
              <a:t>!</a:t>
            </a:r>
            <a:r>
              <a:rPr lang="en-US" sz="4400" dirty="0">
                <a:solidFill>
                  <a:srgbClr val="202122"/>
                </a:solidFill>
              </a:rPr>
              <a:t>”</a:t>
            </a:r>
          </a:p>
          <a:p>
            <a:pPr marL="571500" indent="-404813" algn="l">
              <a:buFont typeface="Arial" panose="020B0604020202020204" pitchFamily="34" charset="0"/>
              <a:buChar char="•"/>
              <a:tabLst>
                <a:tab pos="515938" algn="l"/>
              </a:tabLst>
            </a:pPr>
            <a:r>
              <a:rPr lang="en-US" sz="4400" dirty="0">
                <a:solidFill>
                  <a:srgbClr val="202122"/>
                </a:solidFill>
              </a:rPr>
              <a:t>Jerusalem (</a:t>
            </a:r>
            <a:r>
              <a:rPr lang="en-US" sz="4400" i="1" dirty="0" err="1">
                <a:solidFill>
                  <a:srgbClr val="202122"/>
                </a:solidFill>
              </a:rPr>
              <a:t>yer-oo-s</a:t>
            </a:r>
            <a:r>
              <a:rPr lang="en-US" sz="4400" b="1" i="1" dirty="0" err="1">
                <a:solidFill>
                  <a:srgbClr val="00B050"/>
                </a:solidFill>
              </a:rPr>
              <a:t>haw-lah-yim</a:t>
            </a:r>
            <a:r>
              <a:rPr lang="en-US" sz="4400" dirty="0">
                <a:solidFill>
                  <a:srgbClr val="202122"/>
                </a:solidFill>
              </a:rPr>
              <a:t>)</a:t>
            </a:r>
          </a:p>
          <a:p>
            <a:pPr marL="571500" indent="-404813" algn="l">
              <a:buFont typeface="Arial" panose="020B0604020202020204" pitchFamily="34" charset="0"/>
              <a:buChar char="•"/>
              <a:tabLst>
                <a:tab pos="515938" algn="l"/>
              </a:tabLst>
            </a:pPr>
            <a:r>
              <a:rPr lang="en-US" sz="4400" dirty="0">
                <a:solidFill>
                  <a:srgbClr val="202122"/>
                </a:solidFill>
              </a:rPr>
              <a:t>Solomon (</a:t>
            </a:r>
            <a:r>
              <a:rPr lang="en-US" sz="4400" b="1" i="1" dirty="0" err="1">
                <a:solidFill>
                  <a:srgbClr val="00B050"/>
                </a:solidFill>
              </a:rPr>
              <a:t>shelom</a:t>
            </a:r>
            <a:r>
              <a:rPr lang="en-US" sz="4400" i="1" dirty="0" err="1">
                <a:solidFill>
                  <a:srgbClr val="202122"/>
                </a:solidFill>
              </a:rPr>
              <a:t>oh</a:t>
            </a:r>
            <a:r>
              <a:rPr lang="en-US" sz="4400" dirty="0">
                <a:solidFill>
                  <a:srgbClr val="202122"/>
                </a:solidFill>
              </a:rPr>
              <a:t>)</a:t>
            </a:r>
          </a:p>
          <a:p>
            <a:pPr marL="571500" indent="-404813" algn="l">
              <a:buFont typeface="Arial" panose="020B0604020202020204" pitchFamily="34" charset="0"/>
              <a:buChar char="•"/>
              <a:tabLst>
                <a:tab pos="515938" algn="l"/>
              </a:tabLst>
            </a:pPr>
            <a:r>
              <a:rPr lang="en-US" sz="4400" dirty="0">
                <a:solidFill>
                  <a:srgbClr val="202122"/>
                </a:solidFill>
              </a:rPr>
              <a:t>God - </a:t>
            </a:r>
            <a:r>
              <a:rPr lang="en-US" sz="4400" b="1" dirty="0">
                <a:solidFill>
                  <a:srgbClr val="FF0000"/>
                </a:solidFill>
              </a:rPr>
              <a:t>Judges 6:24 </a:t>
            </a:r>
            <a:r>
              <a:rPr lang="en-US" sz="4400" dirty="0">
                <a:solidFill>
                  <a:srgbClr val="202122"/>
                </a:solidFill>
              </a:rPr>
              <a:t>- Jehovah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endParaRPr lang="en-US" sz="4400" b="1" dirty="0">
              <a:solidFill>
                <a:srgbClr val="202122"/>
              </a:solidFill>
            </a:endParaRPr>
          </a:p>
          <a:p>
            <a:pPr algn="l">
              <a:tabLst>
                <a:tab pos="465138" algn="l"/>
              </a:tabLst>
            </a:pPr>
            <a:r>
              <a:rPr lang="en-US" sz="4400" dirty="0">
                <a:solidFill>
                  <a:srgbClr val="202122"/>
                </a:solidFill>
              </a:rPr>
              <a:t>		- </a:t>
            </a:r>
            <a:r>
              <a:rPr lang="en-US" sz="4400" b="1" dirty="0">
                <a:solidFill>
                  <a:srgbClr val="FF0000"/>
                </a:solidFill>
              </a:rPr>
              <a:t>Isa 9:6 </a:t>
            </a:r>
            <a:r>
              <a:rPr lang="en-US" sz="4400" dirty="0">
                <a:solidFill>
                  <a:srgbClr val="202122"/>
                </a:solidFill>
              </a:rPr>
              <a:t>- </a:t>
            </a:r>
            <a:r>
              <a:rPr lang="en-US" sz="4400" b="1" dirty="0">
                <a:solidFill>
                  <a:srgbClr val="202122"/>
                </a:solidFill>
              </a:rPr>
              <a:t>Prince</a:t>
            </a:r>
            <a:r>
              <a:rPr lang="en-US" sz="4400" dirty="0">
                <a:solidFill>
                  <a:srgbClr val="202122"/>
                </a:solidFill>
              </a:rPr>
              <a:t> of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dirty="0">
                <a:solidFill>
                  <a:srgbClr val="202122"/>
                </a:solidFill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7405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r>
              <a:rPr lang="en-US" sz="4800" b="1" dirty="0"/>
              <a:t>Prince of Peace</a:t>
            </a:r>
          </a:p>
          <a:p>
            <a:pPr algn="l"/>
            <a:r>
              <a:rPr lang="en-US" sz="4800" b="1" dirty="0"/>
              <a:t>Prince</a:t>
            </a:r>
            <a:r>
              <a:rPr lang="en-US" sz="4800" dirty="0"/>
              <a:t> = captain, keeper, governor, leader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Isa 1:23</a:t>
            </a:r>
            <a:r>
              <a:rPr lang="en-US" sz="4800" dirty="0"/>
              <a:t> - rebellious, companions of thieves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3:4</a:t>
            </a:r>
            <a:r>
              <a:rPr lang="en-US" sz="4800" dirty="0"/>
              <a:t> - replaced with immature children</a:t>
            </a:r>
          </a:p>
          <a:p>
            <a:pPr algn="l"/>
            <a:r>
              <a:rPr lang="en-US" sz="4800" b="1" spc="-100" dirty="0">
                <a:solidFill>
                  <a:srgbClr val="FF0000"/>
                </a:solidFill>
              </a:rPr>
              <a:t>3:14,15</a:t>
            </a:r>
            <a:r>
              <a:rPr lang="en-US" sz="4800" spc="-100" dirty="0"/>
              <a:t> - plunder &amp; beat the most vulnerable</a:t>
            </a:r>
          </a:p>
          <a:p>
            <a:pPr algn="l"/>
            <a:r>
              <a:rPr lang="en-US" sz="4800" b="1" dirty="0">
                <a:solidFill>
                  <a:srgbClr val="FF0000"/>
                </a:solidFill>
              </a:rPr>
              <a:t>9:6,7</a:t>
            </a:r>
            <a:r>
              <a:rPr lang="en-US" sz="4800" dirty="0"/>
              <a:t> - But … help and hope is coming!!</a:t>
            </a:r>
          </a:p>
          <a:p>
            <a:pPr algn="l"/>
            <a:r>
              <a:rPr lang="en-US" sz="4800" dirty="0"/>
              <a:t>Prince of </a:t>
            </a:r>
            <a:r>
              <a:rPr lang="en-US" sz="4800" b="1" dirty="0"/>
              <a:t>Peace</a:t>
            </a:r>
            <a:r>
              <a:rPr lang="en-US" sz="4800" dirty="0"/>
              <a:t> = </a:t>
            </a:r>
            <a:r>
              <a:rPr lang="en-US" sz="4800" b="1" i="1" dirty="0">
                <a:solidFill>
                  <a:srgbClr val="00B050"/>
                </a:solidFill>
              </a:rPr>
              <a:t>Shalom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7985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4400" b="0" i="0" dirty="0">
                <a:solidFill>
                  <a:srgbClr val="202122"/>
                </a:solidFill>
                <a:effectLst/>
              </a:rPr>
              <a:t>In the Bible, </a:t>
            </a:r>
            <a:r>
              <a:rPr lang="en-US" sz="4400" b="1" i="1" dirty="0">
                <a:solidFill>
                  <a:srgbClr val="00B050"/>
                </a:solidFill>
                <a:effectLst/>
              </a:rPr>
              <a:t>SHALOM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 means …</a:t>
            </a:r>
          </a:p>
          <a:p>
            <a:pPr algn="l">
              <a:spcBef>
                <a:spcPts val="600"/>
              </a:spcBef>
            </a:pPr>
            <a:r>
              <a:rPr lang="en-US" sz="4400" i="0" dirty="0">
                <a:solidFill>
                  <a:srgbClr val="202122"/>
                </a:solidFill>
                <a:effectLst/>
              </a:rPr>
              <a:t>–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4400" b="1" i="0" dirty="0">
                <a:solidFill>
                  <a:srgbClr val="202122"/>
                </a:solidFill>
                <a:effectLst/>
              </a:rPr>
              <a:t>universal flourishing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, </a:t>
            </a:r>
            <a:r>
              <a:rPr lang="en-US" sz="4400" b="1" i="0" dirty="0">
                <a:solidFill>
                  <a:srgbClr val="202122"/>
                </a:solidFill>
                <a:effectLst/>
              </a:rPr>
              <a:t>wholeness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 and </a:t>
            </a:r>
            <a:r>
              <a:rPr lang="en-US" sz="4400" b="1" i="0" dirty="0">
                <a:solidFill>
                  <a:srgbClr val="202122"/>
                </a:solidFill>
                <a:effectLst/>
              </a:rPr>
              <a:t>delight</a:t>
            </a:r>
            <a:r>
              <a:rPr lang="en-US" sz="4400" dirty="0">
                <a:solidFill>
                  <a:srgbClr val="202122"/>
                </a:solidFill>
              </a:rPr>
              <a:t>,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 </a:t>
            </a:r>
          </a:p>
          <a:p>
            <a:pPr algn="l">
              <a:spcBef>
                <a:spcPts val="600"/>
              </a:spcBef>
            </a:pPr>
            <a:r>
              <a:rPr lang="en-US" sz="4400" b="0" i="0" dirty="0">
                <a:solidFill>
                  <a:srgbClr val="202122"/>
                </a:solidFill>
                <a:effectLst/>
              </a:rPr>
              <a:t>– a rich state of affairs </a:t>
            </a:r>
            <a:r>
              <a:rPr lang="en-US" sz="4400" dirty="0">
                <a:solidFill>
                  <a:srgbClr val="202122"/>
                </a:solidFill>
              </a:rPr>
              <a:t>where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 </a:t>
            </a:r>
            <a:r>
              <a:rPr lang="en-US" sz="4400" b="1" i="0" dirty="0">
                <a:solidFill>
                  <a:srgbClr val="202122"/>
                </a:solidFill>
                <a:effectLst/>
              </a:rPr>
              <a:t>natural needs 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are </a:t>
            </a:r>
            <a:r>
              <a:rPr lang="en-US" sz="4400" b="1" i="0" spc="-70" dirty="0">
                <a:solidFill>
                  <a:srgbClr val="202122"/>
                </a:solidFill>
                <a:effectLst/>
              </a:rPr>
              <a:t>satisfied</a:t>
            </a:r>
            <a:r>
              <a:rPr lang="en-US" sz="4400" b="0" i="0" spc="-70" dirty="0">
                <a:solidFill>
                  <a:srgbClr val="202122"/>
                </a:solidFill>
                <a:effectLst/>
              </a:rPr>
              <a:t> and </a:t>
            </a:r>
            <a:r>
              <a:rPr lang="en-US" sz="4400" b="1" i="0" spc="-150" dirty="0">
                <a:solidFill>
                  <a:srgbClr val="202122"/>
                </a:solidFill>
                <a:effectLst/>
              </a:rPr>
              <a:t>natural gifts </a:t>
            </a:r>
            <a:r>
              <a:rPr lang="en-US" sz="4400" b="0" i="0" spc="-70" dirty="0">
                <a:solidFill>
                  <a:srgbClr val="202122"/>
                </a:solidFill>
                <a:effectLst/>
              </a:rPr>
              <a:t>are fruitfully </a:t>
            </a:r>
            <a:r>
              <a:rPr lang="en-US" sz="4400" b="1" i="0" spc="-150" dirty="0">
                <a:solidFill>
                  <a:srgbClr val="202122"/>
                </a:solidFill>
                <a:effectLst/>
              </a:rPr>
              <a:t>employed</a:t>
            </a:r>
            <a:r>
              <a:rPr lang="en-US" sz="4400" b="0" i="0" spc="-70" dirty="0">
                <a:solidFill>
                  <a:srgbClr val="202122"/>
                </a:solidFill>
                <a:effectLst/>
              </a:rPr>
              <a:t>, </a:t>
            </a:r>
          </a:p>
          <a:p>
            <a:pPr algn="l">
              <a:spcBef>
                <a:spcPts val="600"/>
              </a:spcBef>
            </a:pPr>
            <a:r>
              <a:rPr lang="en-US" sz="4400" b="0" i="0" dirty="0">
                <a:solidFill>
                  <a:srgbClr val="202122"/>
                </a:solidFill>
                <a:effectLst/>
              </a:rPr>
              <a:t>– a condition inspiring </a:t>
            </a:r>
            <a:r>
              <a:rPr lang="en-US" sz="4400" b="1" i="0" dirty="0">
                <a:solidFill>
                  <a:srgbClr val="202122"/>
                </a:solidFill>
                <a:effectLst/>
              </a:rPr>
              <a:t>joyful wonder </a:t>
            </a:r>
            <a:r>
              <a:rPr lang="en-US" sz="4400" dirty="0">
                <a:solidFill>
                  <a:srgbClr val="202122"/>
                </a:solidFill>
              </a:rPr>
              <a:t>as the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 Creator and Savior </a:t>
            </a:r>
            <a:r>
              <a:rPr lang="en-US" sz="4400" b="1" i="0" dirty="0">
                <a:solidFill>
                  <a:srgbClr val="202122"/>
                </a:solidFill>
                <a:effectLst/>
              </a:rPr>
              <a:t>opens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 doors and </a:t>
            </a:r>
            <a:r>
              <a:rPr lang="en-US" sz="4400" b="1" i="0" dirty="0">
                <a:solidFill>
                  <a:srgbClr val="202122"/>
                </a:solidFill>
                <a:effectLst/>
              </a:rPr>
              <a:t>welcomes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 the creatures in whom He delights. </a:t>
            </a:r>
          </a:p>
          <a:p>
            <a:pPr algn="l">
              <a:spcBef>
                <a:spcPts val="600"/>
              </a:spcBef>
            </a:pPr>
            <a:r>
              <a:rPr lang="en-US" sz="4400" b="0" i="0" spc="-150" dirty="0">
                <a:solidFill>
                  <a:srgbClr val="202122"/>
                </a:solidFill>
                <a:effectLst/>
              </a:rPr>
              <a:t>– </a:t>
            </a:r>
            <a:r>
              <a:rPr lang="en-US" sz="4400" b="1" i="1" spc="-150" dirty="0">
                <a:solidFill>
                  <a:srgbClr val="00B050"/>
                </a:solidFill>
                <a:effectLst/>
              </a:rPr>
              <a:t>Shalom</a:t>
            </a:r>
            <a:r>
              <a:rPr lang="en-US" sz="4400" i="0" spc="-150" dirty="0">
                <a:effectLst/>
              </a:rPr>
              <a:t>, </a:t>
            </a:r>
            <a:r>
              <a:rPr lang="en-US" sz="4400" b="0" i="0" spc="-150" dirty="0">
                <a:solidFill>
                  <a:srgbClr val="202122"/>
                </a:solidFill>
                <a:effectLst/>
              </a:rPr>
              <a:t>in a word, is </a:t>
            </a:r>
            <a:r>
              <a:rPr lang="en-US" sz="4400" b="1" i="0" spc="-150" dirty="0">
                <a:solidFill>
                  <a:srgbClr val="FF0000"/>
                </a:solidFill>
                <a:effectLst/>
              </a:rPr>
              <a:t>the way things ought to be</a:t>
            </a:r>
            <a:r>
              <a:rPr lang="en-US" sz="4400" i="0" spc="-150" dirty="0">
                <a:solidFill>
                  <a:srgbClr val="202122"/>
                </a:solidFill>
                <a:effectLst/>
              </a:rPr>
              <a:t>.</a:t>
            </a:r>
            <a:r>
              <a:rPr lang="en-US" sz="4400" b="0" i="0" spc="-150" dirty="0">
                <a:solidFill>
                  <a:srgbClr val="202122"/>
                </a:solidFill>
                <a:effectLst/>
              </a:rPr>
              <a:t> 	</a:t>
            </a:r>
            <a:r>
              <a:rPr lang="en-US" sz="4400" b="0" i="0" dirty="0">
                <a:solidFill>
                  <a:srgbClr val="202122"/>
                </a:solidFill>
                <a:effectLst/>
              </a:rPr>
              <a:t>					- Cornelius Plantinga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662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1 -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b="1" dirty="0"/>
              <a:t> </a:t>
            </a:r>
            <a:r>
              <a:rPr lang="en-US" sz="4400" dirty="0"/>
              <a:t>can be </a:t>
            </a:r>
            <a:r>
              <a:rPr lang="en-US" sz="4400" b="1" dirty="0"/>
              <a:t>BETWEEN people</a:t>
            </a:r>
          </a:p>
          <a:p>
            <a:pPr algn="l"/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Alternative to a probable fight.</a:t>
            </a:r>
          </a:p>
          <a:p>
            <a:pPr algn="l"/>
            <a:r>
              <a:rPr lang="en-US" sz="4400" b="1" dirty="0" err="1">
                <a:solidFill>
                  <a:srgbClr val="FF0000"/>
                </a:solidFill>
              </a:rPr>
              <a:t>Deut</a:t>
            </a:r>
            <a:r>
              <a:rPr lang="en-US" sz="4400" b="1" dirty="0">
                <a:solidFill>
                  <a:srgbClr val="FF0000"/>
                </a:solidFill>
              </a:rPr>
              <a:t> 20:10  </a:t>
            </a:r>
            <a:r>
              <a:rPr lang="en-US" sz="4400" i="1" dirty="0"/>
              <a:t>When you go near a city to </a:t>
            </a:r>
            <a:r>
              <a:rPr lang="en-US" sz="4400" b="1" i="1" dirty="0"/>
              <a:t>fight</a:t>
            </a:r>
            <a:r>
              <a:rPr lang="en-US" sz="4400" i="1" dirty="0"/>
              <a:t> </a:t>
            </a:r>
            <a:r>
              <a:rPr lang="en-US" sz="4400" i="1" spc="-30" dirty="0"/>
              <a:t>against it, then proclaim an offer of </a:t>
            </a:r>
            <a:r>
              <a:rPr lang="en-US" sz="4400" b="1" i="1" spc="-30" dirty="0"/>
              <a:t>peace</a:t>
            </a:r>
            <a:r>
              <a:rPr lang="en-US" sz="4400" i="1" spc="-30" dirty="0"/>
              <a:t> to it</a:t>
            </a:r>
            <a:r>
              <a:rPr lang="en-US" sz="4400" spc="-30" dirty="0"/>
              <a:t>. </a:t>
            </a:r>
          </a:p>
          <a:p>
            <a:pPr algn="l"/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Alternative to war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Ps 120:7  </a:t>
            </a:r>
            <a:r>
              <a:rPr lang="en-US" sz="4400" i="1" dirty="0"/>
              <a:t>I am for </a:t>
            </a:r>
            <a:r>
              <a:rPr lang="en-US" sz="4400" b="1" i="1" dirty="0"/>
              <a:t>peace</a:t>
            </a:r>
            <a:r>
              <a:rPr lang="en-US" sz="4400" i="1" dirty="0"/>
              <a:t>; But they are for </a:t>
            </a:r>
            <a:r>
              <a:rPr lang="en-US" sz="4400" b="1" i="1" dirty="0"/>
              <a:t>war</a:t>
            </a:r>
            <a:r>
              <a:rPr lang="en-US" sz="4400" i="1" dirty="0"/>
              <a:t>. 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Eccl 3:1,8  </a:t>
            </a:r>
            <a:r>
              <a:rPr lang="en-US" sz="4400" i="1" dirty="0"/>
              <a:t>To everything there is a season. A time of </a:t>
            </a:r>
            <a:r>
              <a:rPr lang="en-US" sz="4400" b="1" i="1" dirty="0"/>
              <a:t>war</a:t>
            </a:r>
            <a:r>
              <a:rPr lang="en-US" sz="4400" i="1" dirty="0"/>
              <a:t>, and a time of </a:t>
            </a:r>
            <a:r>
              <a:rPr lang="en-US" sz="4400" b="1" i="1" dirty="0"/>
              <a:t>peace</a:t>
            </a:r>
            <a:r>
              <a:rPr lang="en-US" sz="4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4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2 -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b="1" dirty="0"/>
              <a:t> </a:t>
            </a:r>
            <a:r>
              <a:rPr lang="en-US" sz="4400" dirty="0"/>
              <a:t>can be </a:t>
            </a:r>
            <a:r>
              <a:rPr lang="en-US" sz="4400" b="1" dirty="0"/>
              <a:t>BETWEEN people &amp; nature</a:t>
            </a:r>
          </a:p>
          <a:p>
            <a:pPr algn="l"/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harmful beasts banished &amp; briers tamed.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Lev 26:6  </a:t>
            </a:r>
            <a:r>
              <a:rPr lang="en-US" sz="4400" i="1" dirty="0"/>
              <a:t>I will give </a:t>
            </a:r>
            <a:r>
              <a:rPr lang="en-US" sz="4400" b="1" i="1" dirty="0"/>
              <a:t>peace</a:t>
            </a:r>
            <a:r>
              <a:rPr lang="en-US" sz="4400" i="1" dirty="0"/>
              <a:t> in the land, and you shall lie down, and none will make you afraid;   I will rid the land of </a:t>
            </a:r>
            <a:r>
              <a:rPr lang="en-US" sz="4400" b="1" i="1" dirty="0"/>
              <a:t>evil beasts</a:t>
            </a:r>
            <a:r>
              <a:rPr lang="en-US" sz="4400" i="1" dirty="0"/>
              <a:t>, and the </a:t>
            </a:r>
            <a:r>
              <a:rPr lang="en-US" sz="4400" b="1" i="1" dirty="0"/>
              <a:t>sword</a:t>
            </a:r>
            <a:r>
              <a:rPr lang="en-US" sz="4400" i="1" dirty="0"/>
              <a:t> will not go through your land.</a:t>
            </a:r>
          </a:p>
        </p:txBody>
      </p:sp>
    </p:spTree>
    <p:extLst>
      <p:ext uri="{BB962C8B-B14F-4D97-AF65-F5344CB8AC3E}">
        <p14:creationId xmlns:p14="http://schemas.microsoft.com/office/powerpoint/2010/main" val="2077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2 -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b="1" dirty="0"/>
              <a:t> </a:t>
            </a:r>
            <a:r>
              <a:rPr lang="en-US" sz="4400" dirty="0"/>
              <a:t>can be </a:t>
            </a:r>
            <a:r>
              <a:rPr lang="en-US" sz="4400" b="1" dirty="0"/>
              <a:t>BETWEEN people &amp; nature</a:t>
            </a:r>
          </a:p>
          <a:p>
            <a:pPr algn="l"/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harmful beasts banished &amp; briers tamed.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Isa 55:12,13 </a:t>
            </a:r>
            <a:r>
              <a:rPr lang="en-US" sz="4400" i="1" dirty="0"/>
              <a:t>You will go out with joy, and be led out with</a:t>
            </a:r>
            <a:r>
              <a:rPr lang="en-US" sz="4400" dirty="0"/>
              <a:t> </a:t>
            </a:r>
            <a:r>
              <a:rPr lang="en-US" sz="4400" b="1" dirty="0"/>
              <a:t>peace</a:t>
            </a:r>
            <a:r>
              <a:rPr lang="en-US" sz="4400" dirty="0"/>
              <a:t>; </a:t>
            </a:r>
            <a:r>
              <a:rPr lang="en-US" sz="4400" i="1" dirty="0"/>
              <a:t>The mountains and the hills will break forth into singing before you, and all the trees of the field will clap their hands</a:t>
            </a:r>
            <a:r>
              <a:rPr lang="en-US" sz="4400" dirty="0"/>
              <a:t>. </a:t>
            </a:r>
          </a:p>
          <a:p>
            <a:pPr algn="l"/>
            <a:r>
              <a:rPr lang="en-US" sz="4400" i="1" dirty="0"/>
              <a:t>Instead of the </a:t>
            </a:r>
            <a:r>
              <a:rPr lang="en-US" sz="4400" b="1" dirty="0"/>
              <a:t>thorn</a:t>
            </a:r>
            <a:r>
              <a:rPr lang="en-US" sz="4400" dirty="0"/>
              <a:t> </a:t>
            </a:r>
            <a:r>
              <a:rPr lang="en-US" sz="4400" i="1" dirty="0"/>
              <a:t>will come up the cypress tree, and instead of the </a:t>
            </a:r>
            <a:r>
              <a:rPr lang="en-US" sz="4400" b="1" dirty="0"/>
              <a:t>brier</a:t>
            </a:r>
            <a:r>
              <a:rPr lang="en-US" sz="4400" dirty="0"/>
              <a:t> </a:t>
            </a:r>
            <a:r>
              <a:rPr lang="en-US" sz="4400" i="1" dirty="0"/>
              <a:t>the myrtle tree</a:t>
            </a:r>
            <a:r>
              <a:rPr lang="en-US" sz="4400" dirty="0"/>
              <a:t>.</a:t>
            </a:r>
            <a:endParaRPr lang="en-US" sz="4400" b="1" spc="-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66B49F-C124-2789-10E8-68E5A80BA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42" y="515389"/>
            <a:ext cx="10956174" cy="5818909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2 - </a:t>
            </a:r>
            <a:r>
              <a:rPr lang="en-US" sz="4400" b="1" i="1" dirty="0">
                <a:solidFill>
                  <a:srgbClr val="00B050"/>
                </a:solidFill>
              </a:rPr>
              <a:t>Shalom</a:t>
            </a:r>
            <a:r>
              <a:rPr lang="en-US" sz="4400" b="1" dirty="0"/>
              <a:t> </a:t>
            </a:r>
            <a:r>
              <a:rPr lang="en-US" sz="4400" dirty="0"/>
              <a:t>can be </a:t>
            </a:r>
            <a:r>
              <a:rPr lang="en-US" sz="4400" b="1" dirty="0"/>
              <a:t>BETWEEN people &amp; nature</a:t>
            </a:r>
          </a:p>
          <a:p>
            <a:pPr algn="l"/>
            <a:r>
              <a:rPr lang="en-US" sz="4400" dirty="0">
                <a:sym typeface="Wingdings" panose="05000000000000000000" pitchFamily="2" charset="2"/>
              </a:rPr>
              <a:t></a:t>
            </a:r>
            <a:r>
              <a:rPr lang="en-US" sz="4400" dirty="0"/>
              <a:t> dangerous winds &amp; waves calmed</a:t>
            </a: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Mark 4:37-39  </a:t>
            </a:r>
            <a:r>
              <a:rPr lang="en-US" sz="4400" i="1" dirty="0"/>
              <a:t>A great windstorm arose, and the </a:t>
            </a:r>
            <a:r>
              <a:rPr lang="en-US" sz="4400" b="1" i="1" dirty="0"/>
              <a:t>waves</a:t>
            </a:r>
            <a:r>
              <a:rPr lang="en-US" sz="4400" i="1" dirty="0"/>
              <a:t> beat into the boat, so that it was already </a:t>
            </a:r>
            <a:r>
              <a:rPr lang="en-US" sz="4400" b="1" i="1" dirty="0"/>
              <a:t>filling</a:t>
            </a:r>
            <a:r>
              <a:rPr lang="en-US" sz="4400" i="1" dirty="0"/>
              <a:t>. And they awoke Jesus and said to Him, "Teacher, do You not care that we are </a:t>
            </a:r>
            <a:r>
              <a:rPr lang="en-US" sz="4400" b="1" i="1" dirty="0"/>
              <a:t>perishing</a:t>
            </a:r>
            <a:r>
              <a:rPr lang="en-US" sz="4400" i="1" dirty="0"/>
              <a:t>?" Then He arose and rebuked the wind, and said to the sea, "</a:t>
            </a:r>
            <a:r>
              <a:rPr lang="en-US" sz="4400" b="1" i="1" dirty="0"/>
              <a:t>Peace</a:t>
            </a:r>
            <a:r>
              <a:rPr lang="en-US" sz="4400" i="1" dirty="0"/>
              <a:t>, be still!" And the </a:t>
            </a:r>
            <a:r>
              <a:rPr lang="en-US" sz="4400" b="1" i="1" dirty="0"/>
              <a:t>wind ceased </a:t>
            </a:r>
            <a:r>
              <a:rPr lang="en-US" sz="4400" i="1" dirty="0"/>
              <a:t>and there was a </a:t>
            </a:r>
            <a:r>
              <a:rPr lang="en-US" sz="4400" b="1" i="1" dirty="0"/>
              <a:t>great calm</a:t>
            </a:r>
            <a:r>
              <a:rPr lang="en-US" sz="4400" i="1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4694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1314</Words>
  <Application>Microsoft Office PowerPoint</Application>
  <PresentationFormat>Widescreen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Depue</dc:creator>
  <cp:lastModifiedBy>Anne Depue</cp:lastModifiedBy>
  <cp:revision>1</cp:revision>
  <dcterms:created xsi:type="dcterms:W3CDTF">2023-12-22T12:45:39Z</dcterms:created>
  <dcterms:modified xsi:type="dcterms:W3CDTF">2023-12-24T13:54:16Z</dcterms:modified>
</cp:coreProperties>
</file>