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65" r:id="rId3"/>
    <p:sldId id="385" r:id="rId4"/>
    <p:sldId id="256" r:id="rId5"/>
    <p:sldId id="402" r:id="rId6"/>
    <p:sldId id="391" r:id="rId7"/>
    <p:sldId id="403" r:id="rId8"/>
    <p:sldId id="392" r:id="rId9"/>
    <p:sldId id="404" r:id="rId10"/>
    <p:sldId id="393" r:id="rId11"/>
    <p:sldId id="405" r:id="rId12"/>
    <p:sldId id="394" r:id="rId13"/>
    <p:sldId id="406" r:id="rId14"/>
    <p:sldId id="386" r:id="rId15"/>
    <p:sldId id="387" r:id="rId16"/>
    <p:sldId id="388" r:id="rId17"/>
    <p:sldId id="389" r:id="rId18"/>
    <p:sldId id="390" r:id="rId19"/>
    <p:sldId id="395" r:id="rId20"/>
    <p:sldId id="407" r:id="rId21"/>
    <p:sldId id="396" r:id="rId22"/>
    <p:sldId id="397" r:id="rId23"/>
    <p:sldId id="258" r:id="rId24"/>
    <p:sldId id="259" r:id="rId25"/>
    <p:sldId id="260" r:id="rId26"/>
    <p:sldId id="261" r:id="rId27"/>
    <p:sldId id="384" r:id="rId28"/>
    <p:sldId id="398" r:id="rId29"/>
    <p:sldId id="399" r:id="rId30"/>
    <p:sldId id="400" r:id="rId31"/>
    <p:sldId id="40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F379C9-08B3-44B7-A847-7467AE550D9D}" v="2013" dt="2023-12-03T13:17:56.4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68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 Depue" userId="ce8b122cf7b10dd2" providerId="LiveId" clId="{13F379C9-08B3-44B7-A847-7467AE550D9D}"/>
    <pc:docChg chg="undo custSel addSld delSld modSld sldOrd">
      <pc:chgData name="Anne Depue" userId="ce8b122cf7b10dd2" providerId="LiveId" clId="{13F379C9-08B3-44B7-A847-7467AE550D9D}" dt="2023-12-03T13:21:08.894" v="2695" actId="20577"/>
      <pc:docMkLst>
        <pc:docMk/>
      </pc:docMkLst>
      <pc:sldChg chg="delSp modSp new mod modAnim">
        <pc:chgData name="Anne Depue" userId="ce8b122cf7b10dd2" providerId="LiveId" clId="{13F379C9-08B3-44B7-A847-7467AE550D9D}" dt="2023-12-03T02:25:39.216" v="1728" actId="207"/>
        <pc:sldMkLst>
          <pc:docMk/>
          <pc:sldMk cId="3911740764" sldId="256"/>
        </pc:sldMkLst>
        <pc:spChg chg="del">
          <ac:chgData name="Anne Depue" userId="ce8b122cf7b10dd2" providerId="LiveId" clId="{13F379C9-08B3-44B7-A847-7467AE550D9D}" dt="2023-12-02T21:49:43.757" v="1" actId="478"/>
          <ac:spMkLst>
            <pc:docMk/>
            <pc:sldMk cId="3911740764" sldId="256"/>
            <ac:spMk id="2" creationId="{8A8FD65B-300F-7C7F-E8B1-DA40E3A80153}"/>
          </ac:spMkLst>
        </pc:spChg>
        <pc:spChg chg="mod">
          <ac:chgData name="Anne Depue" userId="ce8b122cf7b10dd2" providerId="LiveId" clId="{13F379C9-08B3-44B7-A847-7467AE550D9D}" dt="2023-12-03T02:25:39.216" v="1728" actId="207"/>
          <ac:spMkLst>
            <pc:docMk/>
            <pc:sldMk cId="3911740764" sldId="256"/>
            <ac:spMk id="3" creationId="{5E4C833E-AC39-A85E-E87F-04D54DB44B20}"/>
          </ac:spMkLst>
        </pc:spChg>
      </pc:sldChg>
      <pc:sldChg chg="addSp modSp new mod setBg">
        <pc:chgData name="Anne Depue" userId="ce8b122cf7b10dd2" providerId="LiveId" clId="{13F379C9-08B3-44B7-A847-7467AE550D9D}" dt="2023-12-02T22:00:49.325" v="96" actId="208"/>
        <pc:sldMkLst>
          <pc:docMk/>
          <pc:sldMk cId="2372885595" sldId="257"/>
        </pc:sldMkLst>
        <pc:spChg chg="add mod">
          <ac:chgData name="Anne Depue" userId="ce8b122cf7b10dd2" providerId="LiveId" clId="{13F379C9-08B3-44B7-A847-7467AE550D9D}" dt="2023-12-02T22:00:49.325" v="96" actId="208"/>
          <ac:spMkLst>
            <pc:docMk/>
            <pc:sldMk cId="2372885595" sldId="257"/>
            <ac:spMk id="2" creationId="{9E3DA3F1-5392-3A72-3D34-6A9473199883}"/>
          </ac:spMkLst>
        </pc:spChg>
        <pc:spChg chg="add mod">
          <ac:chgData name="Anne Depue" userId="ce8b122cf7b10dd2" providerId="LiveId" clId="{13F379C9-08B3-44B7-A847-7467AE550D9D}" dt="2023-12-02T22:00:26.131" v="95" actId="113"/>
          <ac:spMkLst>
            <pc:docMk/>
            <pc:sldMk cId="2372885595" sldId="257"/>
            <ac:spMk id="3" creationId="{166CA071-EE29-D8FA-8915-1E5A1F215853}"/>
          </ac:spMkLst>
        </pc:spChg>
        <pc:spChg chg="add">
          <ac:chgData name="Anne Depue" userId="ce8b122cf7b10dd2" providerId="LiveId" clId="{13F379C9-08B3-44B7-A847-7467AE550D9D}" dt="2023-12-02T21:50:19.811" v="8" actId="26606"/>
          <ac:spMkLst>
            <pc:docMk/>
            <pc:sldMk cId="2372885595" sldId="257"/>
            <ac:spMk id="1031" creationId="{42A4FC2C-047E-45A5-965D-8E1E3BF09BC6}"/>
          </ac:spMkLst>
        </pc:spChg>
        <pc:picChg chg="add mod">
          <ac:chgData name="Anne Depue" userId="ce8b122cf7b10dd2" providerId="LiveId" clId="{13F379C9-08B3-44B7-A847-7467AE550D9D}" dt="2023-12-02T21:55:03.417" v="56" actId="692"/>
          <ac:picMkLst>
            <pc:docMk/>
            <pc:sldMk cId="2372885595" sldId="257"/>
            <ac:picMk id="1026" creationId="{487A3A3B-F732-7EE8-9C6F-DB76E7B340B7}"/>
          </ac:picMkLst>
        </pc:picChg>
      </pc:sldChg>
      <pc:sldChg chg="add">
        <pc:chgData name="Anne Depue" userId="ce8b122cf7b10dd2" providerId="LiveId" clId="{13F379C9-08B3-44B7-A847-7467AE550D9D}" dt="2023-12-03T11:59:18.006" v="1832"/>
        <pc:sldMkLst>
          <pc:docMk/>
          <pc:sldMk cId="2638843231" sldId="258"/>
        </pc:sldMkLst>
      </pc:sldChg>
      <pc:sldChg chg="add">
        <pc:chgData name="Anne Depue" userId="ce8b122cf7b10dd2" providerId="LiveId" clId="{13F379C9-08B3-44B7-A847-7467AE550D9D}" dt="2023-12-03T11:59:18.006" v="1832"/>
        <pc:sldMkLst>
          <pc:docMk/>
          <pc:sldMk cId="2557080583" sldId="259"/>
        </pc:sldMkLst>
      </pc:sldChg>
      <pc:sldChg chg="add">
        <pc:chgData name="Anne Depue" userId="ce8b122cf7b10dd2" providerId="LiveId" clId="{13F379C9-08B3-44B7-A847-7467AE550D9D}" dt="2023-12-03T11:59:18.006" v="1832"/>
        <pc:sldMkLst>
          <pc:docMk/>
          <pc:sldMk cId="1303300041" sldId="260"/>
        </pc:sldMkLst>
      </pc:sldChg>
      <pc:sldChg chg="add">
        <pc:chgData name="Anne Depue" userId="ce8b122cf7b10dd2" providerId="LiveId" clId="{13F379C9-08B3-44B7-A847-7467AE550D9D}" dt="2023-12-03T11:59:18.006" v="1832"/>
        <pc:sldMkLst>
          <pc:docMk/>
          <pc:sldMk cId="1234179090" sldId="261"/>
        </pc:sldMkLst>
      </pc:sldChg>
      <pc:sldChg chg="modSp add modAnim">
        <pc:chgData name="Anne Depue" userId="ce8b122cf7b10dd2" providerId="LiveId" clId="{13F379C9-08B3-44B7-A847-7467AE550D9D}" dt="2023-12-02T22:26:50.004" v="161"/>
        <pc:sldMkLst>
          <pc:docMk/>
          <pc:sldMk cId="360169329" sldId="365"/>
        </pc:sldMkLst>
        <pc:spChg chg="mod">
          <ac:chgData name="Anne Depue" userId="ce8b122cf7b10dd2" providerId="LiveId" clId="{13F379C9-08B3-44B7-A847-7467AE550D9D}" dt="2023-12-02T22:21:33.607" v="107" actId="20577"/>
          <ac:spMkLst>
            <pc:docMk/>
            <pc:sldMk cId="360169329" sldId="365"/>
            <ac:spMk id="3" creationId="{D46D65E5-1D3D-F742-B59D-B448E82889A5}"/>
          </ac:spMkLst>
        </pc:spChg>
      </pc:sldChg>
      <pc:sldChg chg="add">
        <pc:chgData name="Anne Depue" userId="ce8b122cf7b10dd2" providerId="LiveId" clId="{13F379C9-08B3-44B7-A847-7467AE550D9D}" dt="2023-12-02T22:02:51.816" v="98"/>
        <pc:sldMkLst>
          <pc:docMk/>
          <pc:sldMk cId="568352899" sldId="384"/>
        </pc:sldMkLst>
      </pc:sldChg>
      <pc:sldChg chg="modSp add mod ord modAnim">
        <pc:chgData name="Anne Depue" userId="ce8b122cf7b10dd2" providerId="LiveId" clId="{13F379C9-08B3-44B7-A847-7467AE550D9D}" dt="2023-12-03T12:03:20.201" v="1844"/>
        <pc:sldMkLst>
          <pc:docMk/>
          <pc:sldMk cId="1280953287" sldId="385"/>
        </pc:sldMkLst>
        <pc:spChg chg="mod">
          <ac:chgData name="Anne Depue" userId="ce8b122cf7b10dd2" providerId="LiveId" clId="{13F379C9-08B3-44B7-A847-7467AE550D9D}" dt="2023-12-03T12:03:09.221" v="1843" actId="207"/>
          <ac:spMkLst>
            <pc:docMk/>
            <pc:sldMk cId="1280953287" sldId="385"/>
            <ac:spMk id="3" creationId="{5E4C833E-AC39-A85E-E87F-04D54DB44B20}"/>
          </ac:spMkLst>
        </pc:spChg>
      </pc:sldChg>
      <pc:sldChg chg="modSp add mod modAnim">
        <pc:chgData name="Anne Depue" userId="ce8b122cf7b10dd2" providerId="LiveId" clId="{13F379C9-08B3-44B7-A847-7467AE550D9D}" dt="2023-12-03T13:16:07.170" v="2640" actId="20577"/>
        <pc:sldMkLst>
          <pc:docMk/>
          <pc:sldMk cId="3116959311" sldId="386"/>
        </pc:sldMkLst>
        <pc:spChg chg="mod">
          <ac:chgData name="Anne Depue" userId="ce8b122cf7b10dd2" providerId="LiveId" clId="{13F379C9-08B3-44B7-A847-7467AE550D9D}" dt="2023-12-03T13:16:07.170" v="2640" actId="20577"/>
          <ac:spMkLst>
            <pc:docMk/>
            <pc:sldMk cId="3116959311" sldId="386"/>
            <ac:spMk id="3" creationId="{5E4C833E-AC39-A85E-E87F-04D54DB44B20}"/>
          </ac:spMkLst>
        </pc:spChg>
      </pc:sldChg>
      <pc:sldChg chg="modSp add modAnim">
        <pc:chgData name="Anne Depue" userId="ce8b122cf7b10dd2" providerId="LiveId" clId="{13F379C9-08B3-44B7-A847-7467AE550D9D}" dt="2023-12-03T13:16:16.596" v="2645" actId="20577"/>
        <pc:sldMkLst>
          <pc:docMk/>
          <pc:sldMk cId="1313398415" sldId="387"/>
        </pc:sldMkLst>
        <pc:spChg chg="mod">
          <ac:chgData name="Anne Depue" userId="ce8b122cf7b10dd2" providerId="LiveId" clId="{13F379C9-08B3-44B7-A847-7467AE550D9D}" dt="2023-12-03T13:16:16.596" v="2645" actId="20577"/>
          <ac:spMkLst>
            <pc:docMk/>
            <pc:sldMk cId="1313398415" sldId="387"/>
            <ac:spMk id="3" creationId="{5E4C833E-AC39-A85E-E87F-04D54DB44B20}"/>
          </ac:spMkLst>
        </pc:spChg>
      </pc:sldChg>
      <pc:sldChg chg="addSp delSp modSp add mod modAnim">
        <pc:chgData name="Anne Depue" userId="ce8b122cf7b10dd2" providerId="LiveId" clId="{13F379C9-08B3-44B7-A847-7467AE550D9D}" dt="2023-12-03T13:16:29.141" v="2653" actId="20577"/>
        <pc:sldMkLst>
          <pc:docMk/>
          <pc:sldMk cId="3474029341" sldId="388"/>
        </pc:sldMkLst>
        <pc:spChg chg="mod">
          <ac:chgData name="Anne Depue" userId="ce8b122cf7b10dd2" providerId="LiveId" clId="{13F379C9-08B3-44B7-A847-7467AE550D9D}" dt="2023-12-03T13:16:29.141" v="2653" actId="20577"/>
          <ac:spMkLst>
            <pc:docMk/>
            <pc:sldMk cId="3474029341" sldId="388"/>
            <ac:spMk id="3" creationId="{5E4C833E-AC39-A85E-E87F-04D54DB44B20}"/>
          </ac:spMkLst>
        </pc:spChg>
        <pc:picChg chg="add del">
          <ac:chgData name="Anne Depue" userId="ce8b122cf7b10dd2" providerId="LiveId" clId="{13F379C9-08B3-44B7-A847-7467AE550D9D}" dt="2023-12-02T23:58:59.515" v="1028" actId="22"/>
          <ac:picMkLst>
            <pc:docMk/>
            <pc:sldMk cId="3474029341" sldId="388"/>
            <ac:picMk id="4" creationId="{6D0319E3-464A-1B6F-D899-BED7656790F1}"/>
          </ac:picMkLst>
        </pc:picChg>
      </pc:sldChg>
      <pc:sldChg chg="modSp add mod modAnim">
        <pc:chgData name="Anne Depue" userId="ce8b122cf7b10dd2" providerId="LiveId" clId="{13F379C9-08B3-44B7-A847-7467AE550D9D}" dt="2023-12-03T13:16:43.610" v="2662" actId="20577"/>
        <pc:sldMkLst>
          <pc:docMk/>
          <pc:sldMk cId="3902065378" sldId="389"/>
        </pc:sldMkLst>
        <pc:spChg chg="mod">
          <ac:chgData name="Anne Depue" userId="ce8b122cf7b10dd2" providerId="LiveId" clId="{13F379C9-08B3-44B7-A847-7467AE550D9D}" dt="2023-12-03T13:16:43.610" v="2662" actId="20577"/>
          <ac:spMkLst>
            <pc:docMk/>
            <pc:sldMk cId="3902065378" sldId="389"/>
            <ac:spMk id="3" creationId="{5E4C833E-AC39-A85E-E87F-04D54DB44B20}"/>
          </ac:spMkLst>
        </pc:spChg>
      </pc:sldChg>
      <pc:sldChg chg="modSp add modAnim">
        <pc:chgData name="Anne Depue" userId="ce8b122cf7b10dd2" providerId="LiveId" clId="{13F379C9-08B3-44B7-A847-7467AE550D9D}" dt="2023-12-03T13:16:59.284" v="2667" actId="20577"/>
        <pc:sldMkLst>
          <pc:docMk/>
          <pc:sldMk cId="2958495846" sldId="390"/>
        </pc:sldMkLst>
        <pc:spChg chg="mod">
          <ac:chgData name="Anne Depue" userId="ce8b122cf7b10dd2" providerId="LiveId" clId="{13F379C9-08B3-44B7-A847-7467AE550D9D}" dt="2023-12-03T13:16:59.284" v="2667" actId="20577"/>
          <ac:spMkLst>
            <pc:docMk/>
            <pc:sldMk cId="2958495846" sldId="390"/>
            <ac:spMk id="3" creationId="{5E4C833E-AC39-A85E-E87F-04D54DB44B20}"/>
          </ac:spMkLst>
        </pc:spChg>
      </pc:sldChg>
      <pc:sldChg chg="modSp add mod modAnim">
        <pc:chgData name="Anne Depue" userId="ce8b122cf7b10dd2" providerId="LiveId" clId="{13F379C9-08B3-44B7-A847-7467AE550D9D}" dt="2023-12-03T02:25:51.122" v="1730" actId="207"/>
        <pc:sldMkLst>
          <pc:docMk/>
          <pc:sldMk cId="2028594000" sldId="391"/>
        </pc:sldMkLst>
        <pc:spChg chg="mod">
          <ac:chgData name="Anne Depue" userId="ce8b122cf7b10dd2" providerId="LiveId" clId="{13F379C9-08B3-44B7-A847-7467AE550D9D}" dt="2023-12-03T02:25:51.122" v="1730" actId="207"/>
          <ac:spMkLst>
            <pc:docMk/>
            <pc:sldMk cId="2028594000" sldId="391"/>
            <ac:spMk id="3" creationId="{5E4C833E-AC39-A85E-E87F-04D54DB44B20}"/>
          </ac:spMkLst>
        </pc:spChg>
      </pc:sldChg>
      <pc:sldChg chg="modSp add mod modAnim">
        <pc:chgData name="Anne Depue" userId="ce8b122cf7b10dd2" providerId="LiveId" clId="{13F379C9-08B3-44B7-A847-7467AE550D9D}" dt="2023-12-03T02:26:02.981" v="1732" actId="207"/>
        <pc:sldMkLst>
          <pc:docMk/>
          <pc:sldMk cId="2865215683" sldId="392"/>
        </pc:sldMkLst>
        <pc:spChg chg="mod">
          <ac:chgData name="Anne Depue" userId="ce8b122cf7b10dd2" providerId="LiveId" clId="{13F379C9-08B3-44B7-A847-7467AE550D9D}" dt="2023-12-03T02:26:02.981" v="1732" actId="207"/>
          <ac:spMkLst>
            <pc:docMk/>
            <pc:sldMk cId="2865215683" sldId="392"/>
            <ac:spMk id="3" creationId="{5E4C833E-AC39-A85E-E87F-04D54DB44B20}"/>
          </ac:spMkLst>
        </pc:spChg>
      </pc:sldChg>
      <pc:sldChg chg="modSp add mod modAnim">
        <pc:chgData name="Anne Depue" userId="ce8b122cf7b10dd2" providerId="LiveId" clId="{13F379C9-08B3-44B7-A847-7467AE550D9D}" dt="2023-12-03T02:26:14.669" v="1734" actId="207"/>
        <pc:sldMkLst>
          <pc:docMk/>
          <pc:sldMk cId="2594903710" sldId="393"/>
        </pc:sldMkLst>
        <pc:spChg chg="mod">
          <ac:chgData name="Anne Depue" userId="ce8b122cf7b10dd2" providerId="LiveId" clId="{13F379C9-08B3-44B7-A847-7467AE550D9D}" dt="2023-12-03T02:26:14.669" v="1734" actId="207"/>
          <ac:spMkLst>
            <pc:docMk/>
            <pc:sldMk cId="2594903710" sldId="393"/>
            <ac:spMk id="3" creationId="{5E4C833E-AC39-A85E-E87F-04D54DB44B20}"/>
          </ac:spMkLst>
        </pc:spChg>
      </pc:sldChg>
      <pc:sldChg chg="modSp add modAnim">
        <pc:chgData name="Anne Depue" userId="ce8b122cf7b10dd2" providerId="LiveId" clId="{13F379C9-08B3-44B7-A847-7467AE550D9D}" dt="2023-12-03T02:26:28.966" v="1736" actId="207"/>
        <pc:sldMkLst>
          <pc:docMk/>
          <pc:sldMk cId="3002391999" sldId="394"/>
        </pc:sldMkLst>
        <pc:spChg chg="mod">
          <ac:chgData name="Anne Depue" userId="ce8b122cf7b10dd2" providerId="LiveId" clId="{13F379C9-08B3-44B7-A847-7467AE550D9D}" dt="2023-12-03T02:26:28.966" v="1736" actId="207"/>
          <ac:spMkLst>
            <pc:docMk/>
            <pc:sldMk cId="3002391999" sldId="394"/>
            <ac:spMk id="3" creationId="{5E4C833E-AC39-A85E-E87F-04D54DB44B20}"/>
          </ac:spMkLst>
        </pc:spChg>
      </pc:sldChg>
      <pc:sldChg chg="addSp delSp modSp new mod setBg">
        <pc:chgData name="Anne Depue" userId="ce8b122cf7b10dd2" providerId="LiveId" clId="{13F379C9-08B3-44B7-A847-7467AE550D9D}" dt="2023-12-03T11:57:28.836" v="1831" actId="26606"/>
        <pc:sldMkLst>
          <pc:docMk/>
          <pc:sldMk cId="1018803294" sldId="395"/>
        </pc:sldMkLst>
        <pc:spChg chg="add del">
          <ac:chgData name="Anne Depue" userId="ce8b122cf7b10dd2" providerId="LiveId" clId="{13F379C9-08B3-44B7-A847-7467AE550D9D}" dt="2023-12-03T11:53:34.810" v="1825"/>
          <ac:spMkLst>
            <pc:docMk/>
            <pc:sldMk cId="1018803294" sldId="395"/>
            <ac:spMk id="2" creationId="{79B3F280-88B9-ADC9-417D-E864C14F30B5}"/>
          </ac:spMkLst>
        </pc:spChg>
        <pc:spChg chg="add del">
          <ac:chgData name="Anne Depue" userId="ce8b122cf7b10dd2" providerId="LiveId" clId="{13F379C9-08B3-44B7-A847-7467AE550D9D}" dt="2023-12-03T11:57:28.836" v="1831" actId="26606"/>
          <ac:spMkLst>
            <pc:docMk/>
            <pc:sldMk cId="1018803294" sldId="395"/>
            <ac:spMk id="8" creationId="{42A4FC2C-047E-45A5-965D-8E1E3BF09BC6}"/>
          </ac:spMkLst>
        </pc:spChg>
        <pc:spChg chg="add del">
          <ac:chgData name="Anne Depue" userId="ce8b122cf7b10dd2" providerId="LiveId" clId="{13F379C9-08B3-44B7-A847-7467AE550D9D}" dt="2023-12-03T11:57:28.836" v="1831" actId="26606"/>
          <ac:spMkLst>
            <pc:docMk/>
            <pc:sldMk cId="1018803294" sldId="395"/>
            <ac:spMk id="10" creationId="{C83A5C14-ED91-4CD1-809E-D29FF97C9AF5}"/>
          </ac:spMkLst>
        </pc:spChg>
        <pc:spChg chg="add del">
          <ac:chgData name="Anne Depue" userId="ce8b122cf7b10dd2" providerId="LiveId" clId="{13F379C9-08B3-44B7-A847-7467AE550D9D}" dt="2023-12-03T11:57:28.836" v="1831" actId="26606"/>
          <ac:spMkLst>
            <pc:docMk/>
            <pc:sldMk cId="1018803294" sldId="395"/>
            <ac:spMk id="11" creationId="{56065185-5C34-4F86-AA96-AA4D065B0EF4}"/>
          </ac:spMkLst>
        </pc:spChg>
        <pc:spChg chg="add del">
          <ac:chgData name="Anne Depue" userId="ce8b122cf7b10dd2" providerId="LiveId" clId="{13F379C9-08B3-44B7-A847-7467AE550D9D}" dt="2023-12-03T11:57:19.130" v="1829" actId="26606"/>
          <ac:spMkLst>
            <pc:docMk/>
            <pc:sldMk cId="1018803294" sldId="395"/>
            <ac:spMk id="13" creationId="{ED55A19D-297C-4231-AD1F-08EF9B4AA8F4}"/>
          </ac:spMkLst>
        </pc:spChg>
        <pc:spChg chg="add del">
          <ac:chgData name="Anne Depue" userId="ce8b122cf7b10dd2" providerId="LiveId" clId="{13F379C9-08B3-44B7-A847-7467AE550D9D}" dt="2023-12-03T11:57:19.130" v="1829" actId="26606"/>
          <ac:spMkLst>
            <pc:docMk/>
            <pc:sldMk cId="1018803294" sldId="395"/>
            <ac:spMk id="15" creationId="{EBAB6C56-3D38-4923-996E-BD474BBB91E9}"/>
          </ac:spMkLst>
        </pc:spChg>
        <pc:spChg chg="add del">
          <ac:chgData name="Anne Depue" userId="ce8b122cf7b10dd2" providerId="LiveId" clId="{13F379C9-08B3-44B7-A847-7467AE550D9D}" dt="2023-12-03T11:57:19.130" v="1829" actId="26606"/>
          <ac:spMkLst>
            <pc:docMk/>
            <pc:sldMk cId="1018803294" sldId="395"/>
            <ac:spMk id="17" creationId="{20CD21DB-082D-417D-A5AB-FC838AF9D944}"/>
          </ac:spMkLst>
        </pc:spChg>
        <pc:picChg chg="add mod">
          <ac:chgData name="Anne Depue" userId="ce8b122cf7b10dd2" providerId="LiveId" clId="{13F379C9-08B3-44B7-A847-7467AE550D9D}" dt="2023-12-03T11:57:28.836" v="1831" actId="26606"/>
          <ac:picMkLst>
            <pc:docMk/>
            <pc:sldMk cId="1018803294" sldId="395"/>
            <ac:picMk id="3" creationId="{D735AEC4-A1EB-825E-91B5-BD6F52DC9F28}"/>
          </ac:picMkLst>
        </pc:picChg>
      </pc:sldChg>
      <pc:sldChg chg="modSp add mod">
        <pc:chgData name="Anne Depue" userId="ce8b122cf7b10dd2" providerId="LiveId" clId="{13F379C9-08B3-44B7-A847-7467AE550D9D}" dt="2023-12-03T13:20:12.703" v="2688" actId="113"/>
        <pc:sldMkLst>
          <pc:docMk/>
          <pc:sldMk cId="2626628640" sldId="396"/>
        </pc:sldMkLst>
        <pc:spChg chg="mod">
          <ac:chgData name="Anne Depue" userId="ce8b122cf7b10dd2" providerId="LiveId" clId="{13F379C9-08B3-44B7-A847-7467AE550D9D}" dt="2023-12-03T13:20:12.703" v="2688" actId="113"/>
          <ac:spMkLst>
            <pc:docMk/>
            <pc:sldMk cId="2626628640" sldId="396"/>
            <ac:spMk id="3" creationId="{F49326D3-175C-E5FD-5342-0E968B248FB7}"/>
          </ac:spMkLst>
        </pc:spChg>
      </pc:sldChg>
      <pc:sldChg chg="add">
        <pc:chgData name="Anne Depue" userId="ce8b122cf7b10dd2" providerId="LiveId" clId="{13F379C9-08B3-44B7-A847-7467AE550D9D}" dt="2023-12-03T11:59:18.006" v="1832"/>
        <pc:sldMkLst>
          <pc:docMk/>
          <pc:sldMk cId="3037498522" sldId="397"/>
        </pc:sldMkLst>
      </pc:sldChg>
      <pc:sldChg chg="modSp add mod">
        <pc:chgData name="Anne Depue" userId="ce8b122cf7b10dd2" providerId="LiveId" clId="{13F379C9-08B3-44B7-A847-7467AE550D9D}" dt="2023-12-03T13:21:08.894" v="2695" actId="20577"/>
        <pc:sldMkLst>
          <pc:docMk/>
          <pc:sldMk cId="2892279926" sldId="398"/>
        </pc:sldMkLst>
        <pc:spChg chg="mod">
          <ac:chgData name="Anne Depue" userId="ce8b122cf7b10dd2" providerId="LiveId" clId="{13F379C9-08B3-44B7-A847-7467AE550D9D}" dt="2023-12-03T13:21:08.894" v="2695" actId="20577"/>
          <ac:spMkLst>
            <pc:docMk/>
            <pc:sldMk cId="2892279926" sldId="398"/>
            <ac:spMk id="3" creationId="{DA48B35B-4753-4309-952E-3057E9AD3DB2}"/>
          </ac:spMkLst>
        </pc:spChg>
      </pc:sldChg>
      <pc:sldChg chg="add">
        <pc:chgData name="Anne Depue" userId="ce8b122cf7b10dd2" providerId="LiveId" clId="{13F379C9-08B3-44B7-A847-7467AE550D9D}" dt="2023-12-03T12:00:15.132" v="1833"/>
        <pc:sldMkLst>
          <pc:docMk/>
          <pc:sldMk cId="699896061" sldId="399"/>
        </pc:sldMkLst>
      </pc:sldChg>
      <pc:sldChg chg="add">
        <pc:chgData name="Anne Depue" userId="ce8b122cf7b10dd2" providerId="LiveId" clId="{13F379C9-08B3-44B7-A847-7467AE550D9D}" dt="2023-12-03T12:00:15.132" v="1833"/>
        <pc:sldMkLst>
          <pc:docMk/>
          <pc:sldMk cId="1245418216" sldId="400"/>
        </pc:sldMkLst>
      </pc:sldChg>
      <pc:sldChg chg="delSp add setBg delDesignElem">
        <pc:chgData name="Anne Depue" userId="ce8b122cf7b10dd2" providerId="LiveId" clId="{13F379C9-08B3-44B7-A847-7467AE550D9D}" dt="2023-12-03T12:00:55.379" v="1835"/>
        <pc:sldMkLst>
          <pc:docMk/>
          <pc:sldMk cId="2353840791" sldId="401"/>
        </pc:sldMkLst>
        <pc:spChg chg="del">
          <ac:chgData name="Anne Depue" userId="ce8b122cf7b10dd2" providerId="LiveId" clId="{13F379C9-08B3-44B7-A847-7467AE550D9D}" dt="2023-12-03T12:00:55.379" v="1835"/>
          <ac:spMkLst>
            <pc:docMk/>
            <pc:sldMk cId="2353840791" sldId="401"/>
            <ac:spMk id="1031" creationId="{42A4FC2C-047E-45A5-965D-8E1E3BF09BC6}"/>
          </ac:spMkLst>
        </pc:spChg>
      </pc:sldChg>
      <pc:sldChg chg="modSp add modAnim">
        <pc:chgData name="Anne Depue" userId="ce8b122cf7b10dd2" providerId="LiveId" clId="{13F379C9-08B3-44B7-A847-7467AE550D9D}" dt="2023-12-03T12:46:53.205" v="2239" actId="20577"/>
        <pc:sldMkLst>
          <pc:docMk/>
          <pc:sldMk cId="3142411052" sldId="402"/>
        </pc:sldMkLst>
        <pc:spChg chg="mod">
          <ac:chgData name="Anne Depue" userId="ce8b122cf7b10dd2" providerId="LiveId" clId="{13F379C9-08B3-44B7-A847-7467AE550D9D}" dt="2023-12-03T12:46:53.205" v="2239" actId="20577"/>
          <ac:spMkLst>
            <pc:docMk/>
            <pc:sldMk cId="3142411052" sldId="402"/>
            <ac:spMk id="3" creationId="{5E4C833E-AC39-A85E-E87F-04D54DB44B20}"/>
          </ac:spMkLst>
        </pc:spChg>
      </pc:sldChg>
      <pc:sldChg chg="modSp add mod modAnim">
        <pc:chgData name="Anne Depue" userId="ce8b122cf7b10dd2" providerId="LiveId" clId="{13F379C9-08B3-44B7-A847-7467AE550D9D}" dt="2023-12-03T12:46:27.745" v="2228"/>
        <pc:sldMkLst>
          <pc:docMk/>
          <pc:sldMk cId="3871708250" sldId="403"/>
        </pc:sldMkLst>
        <pc:spChg chg="mod">
          <ac:chgData name="Anne Depue" userId="ce8b122cf7b10dd2" providerId="LiveId" clId="{13F379C9-08B3-44B7-A847-7467AE550D9D}" dt="2023-12-03T12:46:27.745" v="2228"/>
          <ac:spMkLst>
            <pc:docMk/>
            <pc:sldMk cId="3871708250" sldId="403"/>
            <ac:spMk id="3" creationId="{5E4C833E-AC39-A85E-E87F-04D54DB44B20}"/>
          </ac:spMkLst>
        </pc:spChg>
      </pc:sldChg>
      <pc:sldChg chg="modSp add mod modAnim">
        <pc:chgData name="Anne Depue" userId="ce8b122cf7b10dd2" providerId="LiveId" clId="{13F379C9-08B3-44B7-A847-7467AE550D9D}" dt="2023-12-03T12:50:26.729" v="2299"/>
        <pc:sldMkLst>
          <pc:docMk/>
          <pc:sldMk cId="41393258" sldId="404"/>
        </pc:sldMkLst>
        <pc:spChg chg="mod">
          <ac:chgData name="Anne Depue" userId="ce8b122cf7b10dd2" providerId="LiveId" clId="{13F379C9-08B3-44B7-A847-7467AE550D9D}" dt="2023-12-03T12:49:38.944" v="2297" actId="207"/>
          <ac:spMkLst>
            <pc:docMk/>
            <pc:sldMk cId="41393258" sldId="404"/>
            <ac:spMk id="3" creationId="{5E4C833E-AC39-A85E-E87F-04D54DB44B20}"/>
          </ac:spMkLst>
        </pc:spChg>
      </pc:sldChg>
      <pc:sldChg chg="modSp add modAnim">
        <pc:chgData name="Anne Depue" userId="ce8b122cf7b10dd2" providerId="LiveId" clId="{13F379C9-08B3-44B7-A847-7467AE550D9D}" dt="2023-12-03T13:02:47.434" v="2574" actId="113"/>
        <pc:sldMkLst>
          <pc:docMk/>
          <pc:sldMk cId="1712919847" sldId="405"/>
        </pc:sldMkLst>
        <pc:spChg chg="mod">
          <ac:chgData name="Anne Depue" userId="ce8b122cf7b10dd2" providerId="LiveId" clId="{13F379C9-08B3-44B7-A847-7467AE550D9D}" dt="2023-12-03T13:02:47.434" v="2574" actId="113"/>
          <ac:spMkLst>
            <pc:docMk/>
            <pc:sldMk cId="1712919847" sldId="405"/>
            <ac:spMk id="3" creationId="{5E4C833E-AC39-A85E-E87F-04D54DB44B20}"/>
          </ac:spMkLst>
        </pc:spChg>
      </pc:sldChg>
      <pc:sldChg chg="add del">
        <pc:chgData name="Anne Depue" userId="ce8b122cf7b10dd2" providerId="LiveId" clId="{13F379C9-08B3-44B7-A847-7467AE550D9D}" dt="2023-12-03T13:04:11.264" v="2576" actId="47"/>
        <pc:sldMkLst>
          <pc:docMk/>
          <pc:sldMk cId="2013018620" sldId="406"/>
        </pc:sldMkLst>
      </pc:sldChg>
      <pc:sldChg chg="modSp add modAnim">
        <pc:chgData name="Anne Depue" userId="ce8b122cf7b10dd2" providerId="LiveId" clId="{13F379C9-08B3-44B7-A847-7467AE550D9D}" dt="2023-12-03T13:15:31.556" v="2635"/>
        <pc:sldMkLst>
          <pc:docMk/>
          <pc:sldMk cId="3241444876" sldId="406"/>
        </pc:sldMkLst>
        <pc:spChg chg="mod">
          <ac:chgData name="Anne Depue" userId="ce8b122cf7b10dd2" providerId="LiveId" clId="{13F379C9-08B3-44B7-A847-7467AE550D9D}" dt="2023-12-03T13:15:01.938" v="2634" actId="113"/>
          <ac:spMkLst>
            <pc:docMk/>
            <pc:sldMk cId="3241444876" sldId="406"/>
            <ac:spMk id="3" creationId="{5E4C833E-AC39-A85E-E87F-04D54DB44B20}"/>
          </ac:spMkLst>
        </pc:spChg>
      </pc:sldChg>
      <pc:sldChg chg="modSp add">
        <pc:chgData name="Anne Depue" userId="ce8b122cf7b10dd2" providerId="LiveId" clId="{13F379C9-08B3-44B7-A847-7467AE550D9D}" dt="2023-12-03T13:17:56.431" v="2678" actId="20577"/>
        <pc:sldMkLst>
          <pc:docMk/>
          <pc:sldMk cId="88235869" sldId="407"/>
        </pc:sldMkLst>
        <pc:spChg chg="mod">
          <ac:chgData name="Anne Depue" userId="ce8b122cf7b10dd2" providerId="LiveId" clId="{13F379C9-08B3-44B7-A847-7467AE550D9D}" dt="2023-12-03T13:17:56.431" v="2678" actId="20577"/>
          <ac:spMkLst>
            <pc:docMk/>
            <pc:sldMk cId="88235869" sldId="407"/>
            <ac:spMk id="3" creationId="{D46D65E5-1D3D-F742-B59D-B448E82889A5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77930-A66B-4A2E-1272-52CDCD4D46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22FAF6-AFC4-7903-C3F7-F8E8847756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B0B9C-BACF-4A98-F5F9-F7D1EECBD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4A526-6806-4F31-A7B2-12D6DCF7102A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B91B1-4FEA-DAAE-169D-814A119D9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29694B-4850-CBE8-AE96-666F4A494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306B-1190-42F9-B0F0-BF3D7D0FA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581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AE3A0-004D-7565-273F-E31E6C727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E57789-B8B1-C5AC-3433-E994803582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67C08-3559-945E-1B6C-158E7EB7D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4A526-6806-4F31-A7B2-12D6DCF7102A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B2DB7-9563-6A1A-7F35-E7455D814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DFBF9-3E70-D5B8-9A08-BCC955019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306B-1190-42F9-B0F0-BF3D7D0FA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880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04C77D-7A02-9511-4F42-2EFBF03B7F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6ADA39-35B3-0DAB-580E-0E9D3DBCEC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E1511-A77E-0E24-FE57-64A4BD338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4A526-6806-4F31-A7B2-12D6DCF7102A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E6B14-23A9-1617-17CE-786600ED0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CE43B-156A-2B43-307F-FFC1F7B28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306B-1190-42F9-B0F0-BF3D7D0FA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06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5CDB0-E605-1F65-7D07-23DC38C50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C16A8-EF5F-9ADE-494A-630E8389B7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AEE107-EB1C-BC57-191E-D52EE3E18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4A526-6806-4F31-A7B2-12D6DCF7102A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0E9BFF-83CA-F28E-8808-A66706B34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195F0-A24C-E61D-9A3C-DBC8AEABE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306B-1190-42F9-B0F0-BF3D7D0FA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216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FE88D-AD5A-74CF-FA5C-93D805AB9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E5F09B-DA18-3312-66FC-21641F9BB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2B9385-D401-290F-5035-C04E3D0D5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4A526-6806-4F31-A7B2-12D6DCF7102A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E772D-AC0A-66D8-1AE9-C900B0827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331FE-F66B-65A8-5228-D48CD25CE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306B-1190-42F9-B0F0-BF3D7D0FA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25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2B779-57A3-2010-020F-8B2E2979B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5E338-BE83-0FE2-034B-7A38CD0AE6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CAE745-A222-AA2C-1DAB-AA1D6CAA2E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AA425C-BCD1-0FCC-85FC-F27315813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4A526-6806-4F31-A7B2-12D6DCF7102A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41B48-72AE-E916-81EB-3E05CC6F2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A0FE2A-D234-A484-5CB7-1188E0B43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306B-1190-42F9-B0F0-BF3D7D0FA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62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5C5E7-B820-7B00-A63B-BD2189EA3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1F77F9-DB32-0AA7-88AF-84E92C58E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AE859B-C32B-FE89-2537-1F58C510AB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A6D48A-FC09-964C-12E9-66CBA9685C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07B438-F8AC-0FF6-521D-98E3FA5690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FA03A9-A8BB-A60E-3172-CCEB30A6D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4A526-6806-4F31-A7B2-12D6DCF7102A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E71718-3BC6-D2AB-96E2-EF9B1D5DD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8FDD03-8B46-1563-8D99-1C1A5C8BA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306B-1190-42F9-B0F0-BF3D7D0FA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341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AA6B7-9AD1-6A74-DACA-6DB349A19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CB7E35-5BFB-59DD-E41D-E51CCDF4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4A526-6806-4F31-A7B2-12D6DCF7102A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7BCF48-23B5-5843-CA4E-0D47CB838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B9F03B-8997-1FD1-9BCE-BA809F5E7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306B-1190-42F9-B0F0-BF3D7D0FA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605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40B865-BBA4-98FD-C767-CBCF0349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4A526-6806-4F31-A7B2-12D6DCF7102A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355691-86FE-FFBC-97EA-829555FDE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84F1A-1E47-55FF-B76F-8B2245F53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306B-1190-42F9-B0F0-BF3D7D0FA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81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99B58-7F4E-7320-14E3-8299E5BD2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50193-C9A0-AB89-D114-E1EAC1208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405F03-942F-6CAA-9E87-F82655D531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3D4F0E-357C-8662-6806-D3FF60C0A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4A526-6806-4F31-A7B2-12D6DCF7102A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1DE817-55BF-EDC1-5F1E-3CA29A9AA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1F49FC-2B10-AB3E-54FB-6BF750FD5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306B-1190-42F9-B0F0-BF3D7D0FA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83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0C53C-C2A3-A00D-7199-122F9ECBC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A47DEB-002C-8F12-B650-CBAD3D17B1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43074A-40EF-E7CA-73BB-5C3FCCA421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8916BF-F44E-92C3-BF65-9C08CB8B9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4A526-6806-4F31-A7B2-12D6DCF7102A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7B358-7FF9-3008-2B1B-326789CC9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FD5C76-0F07-4F56-FF98-3640DA466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306B-1190-42F9-B0F0-BF3D7D0FA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933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AAC0E4-9547-744F-BEB2-9E84A8FAA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89648B-4485-765F-D244-4AF4951BB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E4A3F-BD45-5362-3553-40D47F3BF8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4A526-6806-4F31-A7B2-12D6DCF7102A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FC4FB-1190-EFD0-68F2-953FCDA6C7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18B04-BD71-3F76-46E4-462C4DDD27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5306B-1190-42F9-B0F0-BF3D7D0FA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60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17 Best images about Beautiful Christmas Trees on Pinterest | Christmas ...">
            <a:extLst>
              <a:ext uri="{FF2B5EF4-FFF2-40B4-BE49-F238E27FC236}">
                <a16:creationId xmlns:a16="http://schemas.microsoft.com/office/drawing/2014/main" id="{487A3A3B-F732-7EE8-9C6F-DB76E7B340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86" b="16402"/>
          <a:stretch/>
        </p:blipFill>
        <p:spPr bwMode="auto">
          <a:xfrm>
            <a:off x="104774" y="85725"/>
            <a:ext cx="11982451" cy="6681730"/>
          </a:xfrm>
          <a:prstGeom prst="rect">
            <a:avLst/>
          </a:prstGeom>
          <a:noFill/>
          <a:ln w="1016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3DA3F1-5392-3A72-3D34-6A9473199883}"/>
              </a:ext>
            </a:extLst>
          </p:cNvPr>
          <p:cNvSpPr txBox="1"/>
          <p:nvPr/>
        </p:nvSpPr>
        <p:spPr>
          <a:xfrm>
            <a:off x="1620078" y="685800"/>
            <a:ext cx="88756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Welcome to GBC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6CA071-EE29-D8FA-8915-1E5A1F215853}"/>
              </a:ext>
            </a:extLst>
          </p:cNvPr>
          <p:cNvSpPr txBox="1"/>
          <p:nvPr/>
        </p:nvSpPr>
        <p:spPr>
          <a:xfrm>
            <a:off x="1093304" y="4691272"/>
            <a:ext cx="1012797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u="none" strike="noStrike" baseline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They presented gifts to Him:     gold, frankincense, and myrrh</a:t>
            </a:r>
            <a:r>
              <a:rPr lang="en-US" sz="6000" b="1" i="0" u="none" strike="noStrike" baseline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.</a:t>
            </a:r>
            <a:endParaRPr lang="en-US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885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E4C833E-AC39-A85E-E87F-04D54DB44B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" y="485775"/>
            <a:ext cx="10982325" cy="5876925"/>
          </a:xfrm>
        </p:spPr>
        <p:txBody>
          <a:bodyPr>
            <a:noAutofit/>
          </a:bodyPr>
          <a:lstStyle/>
          <a:p>
            <a:pPr marR="0" rtl="0"/>
            <a:r>
              <a:rPr lang="en-US" sz="4800" b="1" dirty="0"/>
              <a:t>Five Responses to God’s Amazing Grace</a:t>
            </a:r>
          </a:p>
          <a:p>
            <a:pPr marR="0" algn="l" rtl="0">
              <a:lnSpc>
                <a:spcPct val="85000"/>
              </a:lnSpc>
              <a:spcBef>
                <a:spcPts val="0"/>
              </a:spcBef>
            </a:pPr>
            <a:r>
              <a:rPr lang="en-US" sz="3200" b="1" dirty="0"/>
              <a:t>G</a:t>
            </a:r>
            <a:r>
              <a:rPr lang="en-US" sz="3200" dirty="0"/>
              <a:t> – Giving </a:t>
            </a:r>
          </a:p>
          <a:p>
            <a:pPr marR="0" algn="l" rtl="0">
              <a:lnSpc>
                <a:spcPct val="85000"/>
              </a:lnSpc>
              <a:spcBef>
                <a:spcPts val="0"/>
              </a:spcBef>
            </a:pPr>
            <a:r>
              <a:rPr lang="en-US" sz="3200" b="1" dirty="0"/>
              <a:t>R</a:t>
            </a:r>
            <a:r>
              <a:rPr lang="en-US" sz="3200" dirty="0"/>
              <a:t> – Reading </a:t>
            </a:r>
          </a:p>
          <a:p>
            <a:pPr marR="0" algn="l" rtl="0">
              <a:lnSpc>
                <a:spcPct val="85000"/>
              </a:lnSpc>
              <a:spcBef>
                <a:spcPts val="0"/>
              </a:spcBef>
            </a:pPr>
            <a:r>
              <a:rPr lang="en-US" sz="3200" b="1" dirty="0"/>
              <a:t>A</a:t>
            </a:r>
            <a:r>
              <a:rPr lang="en-US" sz="3200" dirty="0"/>
              <a:t> – Assisting</a:t>
            </a:r>
          </a:p>
          <a:p>
            <a:pPr marR="0" algn="l" rtl="0">
              <a:lnSpc>
                <a:spcPct val="85000"/>
              </a:lnSpc>
              <a:spcBef>
                <a:spcPts val="0"/>
              </a:spcBef>
            </a:pPr>
            <a:r>
              <a:rPr lang="en-US" sz="4800" b="1" dirty="0"/>
              <a:t>C</a:t>
            </a:r>
            <a:r>
              <a:rPr lang="en-US" sz="4800" dirty="0"/>
              <a:t> – </a:t>
            </a:r>
            <a:r>
              <a:rPr lang="en-US" sz="4800" b="1" dirty="0">
                <a:solidFill>
                  <a:srgbClr val="00B050"/>
                </a:solidFill>
              </a:rPr>
              <a:t>Coming Boldly </a:t>
            </a:r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Hebrews 4:14,16</a:t>
            </a:r>
            <a:r>
              <a:rPr lang="en-US" sz="4800" dirty="0"/>
              <a:t>) </a:t>
            </a:r>
          </a:p>
          <a:p>
            <a:pPr algn="l">
              <a:lnSpc>
                <a:spcPct val="85000"/>
              </a:lnSpc>
              <a:spcBef>
                <a:spcPts val="0"/>
              </a:spcBef>
            </a:pPr>
            <a:r>
              <a:rPr lang="en-US" sz="4800" b="1" dirty="0">
                <a:solidFill>
                  <a:srgbClr val="FF0000"/>
                </a:solidFill>
              </a:rPr>
              <a:t>14</a:t>
            </a:r>
            <a:r>
              <a:rPr lang="en-US" sz="4800" dirty="0"/>
              <a:t>  Seeing that we have a great High Priest, Jesus the Son of God, </a:t>
            </a:r>
          </a:p>
          <a:p>
            <a:pPr algn="l">
              <a:lnSpc>
                <a:spcPct val="85000"/>
              </a:lnSpc>
              <a:spcBef>
                <a:spcPts val="0"/>
              </a:spcBef>
            </a:pPr>
            <a:r>
              <a:rPr lang="en-US" sz="4800" b="1" dirty="0">
                <a:solidFill>
                  <a:srgbClr val="FF0000"/>
                </a:solidFill>
              </a:rPr>
              <a:t>16</a:t>
            </a:r>
            <a:r>
              <a:rPr lang="en-US" sz="4800" dirty="0"/>
              <a:t>  Let us </a:t>
            </a:r>
            <a:r>
              <a:rPr lang="en-US" sz="4800" b="1" dirty="0"/>
              <a:t>come boldly </a:t>
            </a:r>
            <a:r>
              <a:rPr lang="en-US" sz="4800" dirty="0"/>
              <a:t>to the throne of </a:t>
            </a:r>
            <a:r>
              <a:rPr lang="en-US" sz="4800" b="1" dirty="0"/>
              <a:t>grace</a:t>
            </a:r>
            <a:r>
              <a:rPr lang="en-US" sz="4800" dirty="0"/>
              <a:t>, that we may obtain mercy and find </a:t>
            </a:r>
            <a:r>
              <a:rPr lang="en-US" sz="4800" b="1" dirty="0"/>
              <a:t>grace</a:t>
            </a:r>
            <a:r>
              <a:rPr lang="en-US" sz="4800" dirty="0"/>
              <a:t> to help in time of need. </a:t>
            </a:r>
          </a:p>
        </p:txBody>
      </p:sp>
    </p:spTree>
    <p:extLst>
      <p:ext uri="{BB962C8B-B14F-4D97-AF65-F5344CB8AC3E}">
        <p14:creationId xmlns:p14="http://schemas.microsoft.com/office/powerpoint/2010/main" val="259490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E4C833E-AC39-A85E-E87F-04D54DB44B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" y="485775"/>
            <a:ext cx="10982325" cy="5876925"/>
          </a:xfrm>
        </p:spPr>
        <p:txBody>
          <a:bodyPr>
            <a:noAutofit/>
          </a:bodyPr>
          <a:lstStyle/>
          <a:p>
            <a:pPr marR="0" rtl="0"/>
            <a:r>
              <a:rPr lang="en-US" sz="4800" b="1" dirty="0"/>
              <a:t>The </a:t>
            </a:r>
            <a:r>
              <a:rPr lang="en-US" sz="4800" b="1" dirty="0">
                <a:solidFill>
                  <a:srgbClr val="FF0000"/>
                </a:solidFill>
              </a:rPr>
              <a:t>GRACE</a:t>
            </a:r>
            <a:r>
              <a:rPr lang="en-US" sz="4800" b="1" dirty="0"/>
              <a:t> of Praying …</a:t>
            </a:r>
          </a:p>
          <a:p>
            <a:pPr marL="465138" marR="0" indent="-465138" algn="l" rtl="0">
              <a:buFont typeface="Wingdings" panose="05000000000000000000" pitchFamily="2" charset="2"/>
              <a:buChar char="§"/>
            </a:pPr>
            <a:r>
              <a:rPr lang="en-US" sz="4800" dirty="0"/>
              <a:t>In times of need (</a:t>
            </a:r>
            <a:r>
              <a:rPr lang="en-US" sz="4800" b="1" dirty="0">
                <a:solidFill>
                  <a:srgbClr val="00B050"/>
                </a:solidFill>
              </a:rPr>
              <a:t>Heb 4</a:t>
            </a:r>
            <a:r>
              <a:rPr lang="en-US" sz="4800" dirty="0"/>
              <a:t>)</a:t>
            </a:r>
          </a:p>
          <a:p>
            <a:pPr marR="0" algn="l" rtl="0"/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14,15</a:t>
            </a:r>
            <a:r>
              <a:rPr lang="en-US" sz="4800" dirty="0"/>
              <a:t>) </a:t>
            </a:r>
            <a:r>
              <a:rPr lang="en-US" sz="4800" b="1" dirty="0"/>
              <a:t>WHO</a:t>
            </a:r>
            <a:r>
              <a:rPr lang="en-US" sz="4800" dirty="0"/>
              <a:t> grace connects us </a:t>
            </a:r>
            <a:r>
              <a:rPr lang="en-US" sz="4800" b="1" dirty="0"/>
              <a:t>to</a:t>
            </a:r>
          </a:p>
          <a:p>
            <a:pPr marL="465138" marR="0" algn="l" rtl="0"/>
            <a:r>
              <a:rPr lang="en-US" sz="4800" b="1" dirty="0"/>
              <a:t>Jesus</a:t>
            </a:r>
            <a:r>
              <a:rPr lang="en-US" sz="4800" dirty="0"/>
              <a:t> who is ascended, beloved, sympathetic, tested, triumphant</a:t>
            </a:r>
          </a:p>
          <a:p>
            <a:pPr marR="0" algn="l" rtl="0"/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16</a:t>
            </a:r>
            <a:r>
              <a:rPr lang="en-US" sz="4800" dirty="0"/>
              <a:t>) </a:t>
            </a:r>
            <a:r>
              <a:rPr lang="en-US" sz="4800" b="1" dirty="0"/>
              <a:t>WHAT</a:t>
            </a:r>
            <a:r>
              <a:rPr lang="en-US" sz="4800" dirty="0"/>
              <a:t> grace lets us </a:t>
            </a:r>
            <a:r>
              <a:rPr lang="en-US" sz="4800" b="1" dirty="0"/>
              <a:t>do</a:t>
            </a:r>
          </a:p>
          <a:p>
            <a:pPr marR="0" algn="l" rtl="0">
              <a:tabLst>
                <a:tab pos="465138" algn="l"/>
              </a:tabLst>
            </a:pPr>
            <a:r>
              <a:rPr lang="en-US" sz="4800" dirty="0"/>
              <a:t>	come boldly, obtain mercy, find more 	grace (</a:t>
            </a:r>
            <a:r>
              <a:rPr lang="en-US" sz="4800" i="1" dirty="0"/>
              <a:t>frapping of a ship – </a:t>
            </a:r>
            <a:r>
              <a:rPr lang="en-US" sz="4800" b="1" dirty="0">
                <a:solidFill>
                  <a:srgbClr val="FF0000"/>
                </a:solidFill>
              </a:rPr>
              <a:t>Acts 27:17</a:t>
            </a:r>
            <a:r>
              <a:rPr lang="en-US" sz="4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1291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E4C833E-AC39-A85E-E87F-04D54DB44B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" y="485775"/>
            <a:ext cx="10982325" cy="5876925"/>
          </a:xfrm>
        </p:spPr>
        <p:txBody>
          <a:bodyPr>
            <a:noAutofit/>
          </a:bodyPr>
          <a:lstStyle/>
          <a:p>
            <a:pPr marR="0" rtl="0"/>
            <a:r>
              <a:rPr lang="en-US" sz="4800" b="1" dirty="0"/>
              <a:t>Five Responses to God’s Amazing Grace</a:t>
            </a:r>
          </a:p>
          <a:p>
            <a:pPr marR="0" algn="l" rtl="0">
              <a:lnSpc>
                <a:spcPct val="85000"/>
              </a:lnSpc>
              <a:spcBef>
                <a:spcPts val="0"/>
              </a:spcBef>
            </a:pPr>
            <a:r>
              <a:rPr lang="en-US" sz="3200" b="1" dirty="0"/>
              <a:t>G</a:t>
            </a:r>
            <a:r>
              <a:rPr lang="en-US" sz="3200" dirty="0"/>
              <a:t> – Giving </a:t>
            </a:r>
          </a:p>
          <a:p>
            <a:pPr marR="0" algn="l" rtl="0">
              <a:lnSpc>
                <a:spcPct val="85000"/>
              </a:lnSpc>
              <a:spcBef>
                <a:spcPts val="0"/>
              </a:spcBef>
            </a:pPr>
            <a:r>
              <a:rPr lang="en-US" sz="3200" b="1" dirty="0"/>
              <a:t>R</a:t>
            </a:r>
            <a:r>
              <a:rPr lang="en-US" sz="3200" dirty="0"/>
              <a:t> – Reading </a:t>
            </a:r>
          </a:p>
          <a:p>
            <a:pPr marR="0" algn="l" rtl="0">
              <a:lnSpc>
                <a:spcPct val="85000"/>
              </a:lnSpc>
              <a:spcBef>
                <a:spcPts val="0"/>
              </a:spcBef>
            </a:pPr>
            <a:r>
              <a:rPr lang="en-US" sz="3200" b="1" dirty="0"/>
              <a:t>A</a:t>
            </a:r>
            <a:r>
              <a:rPr lang="en-US" sz="3200" dirty="0"/>
              <a:t> – Assisting</a:t>
            </a:r>
          </a:p>
          <a:p>
            <a:pPr marR="0" algn="l" rtl="0">
              <a:lnSpc>
                <a:spcPct val="85000"/>
              </a:lnSpc>
              <a:spcBef>
                <a:spcPts val="0"/>
              </a:spcBef>
            </a:pPr>
            <a:r>
              <a:rPr lang="en-US" sz="3200" b="1" dirty="0"/>
              <a:t>C</a:t>
            </a:r>
            <a:r>
              <a:rPr lang="en-US" sz="3200" dirty="0"/>
              <a:t> – Coming Boldly </a:t>
            </a:r>
          </a:p>
          <a:p>
            <a:pPr marR="0" algn="l" rtl="0">
              <a:lnSpc>
                <a:spcPct val="85000"/>
              </a:lnSpc>
              <a:spcBef>
                <a:spcPts val="0"/>
              </a:spcBef>
            </a:pPr>
            <a:r>
              <a:rPr lang="en-US" sz="4800" b="1" dirty="0"/>
              <a:t>E</a:t>
            </a:r>
            <a:r>
              <a:rPr lang="en-US" sz="4800" dirty="0"/>
              <a:t> – </a:t>
            </a:r>
            <a:r>
              <a:rPr lang="en-US" sz="4800" b="1" dirty="0">
                <a:solidFill>
                  <a:srgbClr val="00B050"/>
                </a:solidFill>
              </a:rPr>
              <a:t>Evangelizing</a:t>
            </a:r>
            <a:r>
              <a:rPr lang="en-US" sz="4800" dirty="0"/>
              <a:t> (</a:t>
            </a:r>
            <a:r>
              <a:rPr lang="en-US" sz="4800" b="1" dirty="0">
                <a:solidFill>
                  <a:srgbClr val="FF0000"/>
                </a:solidFill>
              </a:rPr>
              <a:t>Ephesians 3:8</a:t>
            </a:r>
            <a:r>
              <a:rPr lang="en-US" sz="4800" dirty="0"/>
              <a:t>) 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8 </a:t>
            </a:r>
            <a:r>
              <a:rPr lang="en-US" sz="4800" dirty="0"/>
              <a:t> To me (</a:t>
            </a:r>
            <a:r>
              <a:rPr lang="en-US" sz="4800" i="1" dirty="0"/>
              <a:t>Paul</a:t>
            </a:r>
            <a:r>
              <a:rPr lang="en-US" sz="4800" dirty="0"/>
              <a:t>), who am less than the least of all the saints, </a:t>
            </a:r>
            <a:r>
              <a:rPr lang="en-US" sz="4800" b="1" dirty="0"/>
              <a:t>this grace was given</a:t>
            </a:r>
            <a:r>
              <a:rPr lang="en-US" sz="4800" dirty="0"/>
              <a:t>, that I should </a:t>
            </a:r>
            <a:r>
              <a:rPr lang="en-US" sz="4800" b="1" dirty="0"/>
              <a:t>preach</a:t>
            </a:r>
            <a:r>
              <a:rPr lang="en-US" sz="4800" dirty="0"/>
              <a:t> among the Gentiles the </a:t>
            </a:r>
            <a:r>
              <a:rPr lang="en-US" sz="4800" b="1" dirty="0"/>
              <a:t>unsearchable riches of Christ</a:t>
            </a:r>
            <a:r>
              <a:rPr lang="en-US" sz="4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239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E4C833E-AC39-A85E-E87F-04D54DB44B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" y="485775"/>
            <a:ext cx="10982325" cy="5876925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</a:rPr>
              <a:t>2Cor 9:15  </a:t>
            </a:r>
            <a:r>
              <a:rPr lang="en-US" sz="4800" dirty="0"/>
              <a:t>Thanks be to God for his unspeakable gift. 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Rom 5:1,2  </a:t>
            </a:r>
            <a:r>
              <a:rPr lang="en-US" sz="4800" dirty="0"/>
              <a:t>Our </a:t>
            </a:r>
            <a:r>
              <a:rPr lang="en-US" sz="4800" b="1" dirty="0"/>
              <a:t>Lord Jesus Christ</a:t>
            </a:r>
            <a:r>
              <a:rPr lang="en-US" sz="4800" dirty="0"/>
              <a:t>, through Whom also we have access </a:t>
            </a:r>
            <a:r>
              <a:rPr lang="en-US" sz="4800" b="1" dirty="0"/>
              <a:t>by faith into this grace</a:t>
            </a:r>
            <a:r>
              <a:rPr lang="en-US" sz="4800" dirty="0"/>
              <a:t> in which we stand and rejoice in </a:t>
            </a:r>
            <a:r>
              <a:rPr lang="en-US" sz="4800" b="1" dirty="0"/>
              <a:t>hope of the glory of God</a:t>
            </a:r>
            <a:r>
              <a:rPr lang="en-US" sz="4800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24144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E4C833E-AC39-A85E-E87F-04D54DB44B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" y="485775"/>
            <a:ext cx="10982325" cy="5876925"/>
          </a:xfrm>
        </p:spPr>
        <p:txBody>
          <a:bodyPr>
            <a:noAutofit/>
          </a:bodyPr>
          <a:lstStyle/>
          <a:p>
            <a:r>
              <a:rPr lang="en-US" sz="4800" b="1" dirty="0"/>
              <a:t>Grace Living in </a:t>
            </a:r>
            <a:r>
              <a:rPr lang="en-US" sz="4800" b="1" dirty="0">
                <a:solidFill>
                  <a:srgbClr val="FF0000"/>
                </a:solidFill>
              </a:rPr>
              <a:t>Acts 2</a:t>
            </a:r>
          </a:p>
          <a:p>
            <a:pPr marR="0" algn="l" rtl="0"/>
            <a:r>
              <a:rPr lang="en-US" sz="4800" b="1" dirty="0"/>
              <a:t>G</a:t>
            </a:r>
            <a:r>
              <a:rPr lang="en-US" sz="4800" dirty="0"/>
              <a:t> – </a:t>
            </a:r>
            <a:r>
              <a:rPr lang="en-US" sz="4800" b="1" dirty="0">
                <a:solidFill>
                  <a:srgbClr val="00B050"/>
                </a:solidFill>
              </a:rPr>
              <a:t>Giving</a:t>
            </a:r>
            <a:endParaRPr lang="en-US" sz="4800" dirty="0"/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Acts 2:45  </a:t>
            </a:r>
            <a:r>
              <a:rPr lang="en-US" sz="4800" dirty="0"/>
              <a:t>They sold their possessions and goods, and </a:t>
            </a:r>
            <a:r>
              <a:rPr lang="en-US" sz="4800" b="1" dirty="0"/>
              <a:t>divided them among all</a:t>
            </a:r>
            <a:r>
              <a:rPr lang="en-US" sz="4800" dirty="0"/>
              <a:t>, as anyone had need. </a:t>
            </a:r>
          </a:p>
          <a:p>
            <a:pPr algn="l"/>
            <a:endParaRPr lang="en-US" sz="2000" dirty="0"/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US" sz="4800" i="1" dirty="0"/>
              <a:t>Invitation to </a:t>
            </a:r>
            <a:r>
              <a:rPr lang="en-US" sz="4800" b="1" i="1" dirty="0"/>
              <a:t>regularly</a:t>
            </a:r>
            <a:r>
              <a:rPr lang="en-US" sz="4800" i="1" dirty="0"/>
              <a:t> </a:t>
            </a:r>
            <a:r>
              <a:rPr lang="en-US" sz="4800" b="1" dirty="0"/>
              <a:t>give</a:t>
            </a:r>
            <a:r>
              <a:rPr lang="en-US" sz="4800" dirty="0"/>
              <a:t> </a:t>
            </a:r>
            <a:r>
              <a:rPr lang="en-US" sz="4800" i="1" dirty="0"/>
              <a:t>of your resources (sharing &amp; tithing).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11695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E4C833E-AC39-A85E-E87F-04D54DB44B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" y="485775"/>
            <a:ext cx="10982325" cy="5876925"/>
          </a:xfrm>
        </p:spPr>
        <p:txBody>
          <a:bodyPr>
            <a:noAutofit/>
          </a:bodyPr>
          <a:lstStyle/>
          <a:p>
            <a:r>
              <a:rPr lang="en-US" sz="4800" b="1" dirty="0"/>
              <a:t>Grace Living in </a:t>
            </a:r>
            <a:r>
              <a:rPr lang="en-US" sz="4800" b="1" dirty="0">
                <a:solidFill>
                  <a:srgbClr val="FF0000"/>
                </a:solidFill>
              </a:rPr>
              <a:t>Acts 2</a:t>
            </a:r>
          </a:p>
          <a:p>
            <a:pPr marR="0" algn="l" rtl="0"/>
            <a:r>
              <a:rPr lang="en-US" sz="3200" b="1" dirty="0"/>
              <a:t>G</a:t>
            </a:r>
            <a:r>
              <a:rPr lang="en-US" sz="3200" dirty="0"/>
              <a:t> – Giving </a:t>
            </a:r>
          </a:p>
          <a:p>
            <a:pPr marR="0" algn="l" rtl="0"/>
            <a:r>
              <a:rPr lang="en-US" sz="4800" b="1" dirty="0"/>
              <a:t>R</a:t>
            </a:r>
            <a:r>
              <a:rPr lang="en-US" sz="4800" dirty="0"/>
              <a:t> – </a:t>
            </a:r>
            <a:r>
              <a:rPr lang="en-US" sz="4800" b="1" dirty="0">
                <a:solidFill>
                  <a:srgbClr val="00B050"/>
                </a:solidFill>
              </a:rPr>
              <a:t>Reading</a:t>
            </a:r>
            <a:endParaRPr lang="en-US" sz="4800" dirty="0"/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Acts 2:42  </a:t>
            </a:r>
            <a:r>
              <a:rPr lang="en-US" sz="4800" dirty="0"/>
              <a:t>They continued steadfastly in the </a:t>
            </a:r>
            <a:r>
              <a:rPr lang="en-US" sz="4800" b="1" dirty="0"/>
              <a:t>apostles' doctrine</a:t>
            </a:r>
            <a:r>
              <a:rPr lang="en-US" sz="4800" dirty="0"/>
              <a:t>.</a:t>
            </a:r>
          </a:p>
          <a:p>
            <a:pPr algn="l"/>
            <a:endParaRPr lang="en-US" sz="2000" dirty="0"/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US" sz="4800" i="1" dirty="0"/>
              <a:t>Invitation to </a:t>
            </a:r>
            <a:r>
              <a:rPr lang="en-US" sz="4800" b="1" dirty="0"/>
              <a:t>read your Bible</a:t>
            </a:r>
            <a:r>
              <a:rPr lang="en-US" sz="4800" dirty="0"/>
              <a:t> </a:t>
            </a:r>
            <a:r>
              <a:rPr lang="en-US" sz="4800" i="1" dirty="0"/>
              <a:t>at least </a:t>
            </a:r>
            <a:r>
              <a:rPr lang="en-US" sz="4800" b="1" dirty="0"/>
              <a:t>3 days</a:t>
            </a:r>
            <a:r>
              <a:rPr lang="en-US" sz="4800" i="1" dirty="0"/>
              <a:t> each week</a:t>
            </a:r>
            <a:r>
              <a:rPr lang="en-US" sz="4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339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E4C833E-AC39-A85E-E87F-04D54DB44B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" y="485775"/>
            <a:ext cx="10982325" cy="5876925"/>
          </a:xfrm>
        </p:spPr>
        <p:txBody>
          <a:bodyPr>
            <a:noAutofit/>
          </a:bodyPr>
          <a:lstStyle/>
          <a:p>
            <a:r>
              <a:rPr lang="en-US" sz="4800" b="1" dirty="0"/>
              <a:t>Grace Living in </a:t>
            </a:r>
            <a:r>
              <a:rPr lang="en-US" sz="4800" b="1" dirty="0">
                <a:solidFill>
                  <a:srgbClr val="FF0000"/>
                </a:solidFill>
              </a:rPr>
              <a:t>Acts 2</a:t>
            </a:r>
          </a:p>
          <a:p>
            <a:pPr marR="0" algn="l" rtl="0">
              <a:spcBef>
                <a:spcPts val="0"/>
              </a:spcBef>
            </a:pPr>
            <a:r>
              <a:rPr lang="en-US" sz="3200" b="1" dirty="0"/>
              <a:t>G</a:t>
            </a:r>
            <a:r>
              <a:rPr lang="en-US" sz="3200" dirty="0"/>
              <a:t> – Giving </a:t>
            </a:r>
          </a:p>
          <a:p>
            <a:pPr marR="0" algn="l" rtl="0">
              <a:spcBef>
                <a:spcPts val="0"/>
              </a:spcBef>
            </a:pPr>
            <a:r>
              <a:rPr lang="en-US" sz="3200" b="1" dirty="0"/>
              <a:t>R</a:t>
            </a:r>
            <a:r>
              <a:rPr lang="en-US" sz="3200" dirty="0"/>
              <a:t> – Reading </a:t>
            </a:r>
          </a:p>
          <a:p>
            <a:pPr marR="0" algn="l" rtl="0">
              <a:spcBef>
                <a:spcPts val="0"/>
              </a:spcBef>
            </a:pPr>
            <a:r>
              <a:rPr lang="en-US" sz="4800" b="1" dirty="0"/>
              <a:t>A</a:t>
            </a:r>
            <a:r>
              <a:rPr lang="en-US" sz="4800" dirty="0"/>
              <a:t> – </a:t>
            </a:r>
            <a:r>
              <a:rPr lang="en-US" sz="4800" b="1" dirty="0">
                <a:solidFill>
                  <a:srgbClr val="00B050"/>
                </a:solidFill>
              </a:rPr>
              <a:t>Assisting</a:t>
            </a:r>
            <a:r>
              <a:rPr lang="en-US" sz="4800" dirty="0"/>
              <a:t> </a:t>
            </a:r>
          </a:p>
          <a:p>
            <a:pPr algn="l">
              <a:spcBef>
                <a:spcPts val="0"/>
              </a:spcBef>
            </a:pPr>
            <a:r>
              <a:rPr lang="en-US" sz="4800" b="1" spc="-150" dirty="0">
                <a:solidFill>
                  <a:srgbClr val="FF0000"/>
                </a:solidFill>
              </a:rPr>
              <a:t>Acts 2:44,46  </a:t>
            </a:r>
            <a:r>
              <a:rPr lang="en-US" sz="4800" spc="-150" dirty="0"/>
              <a:t>All who believed </a:t>
            </a:r>
            <a:r>
              <a:rPr lang="en-US" sz="4800" dirty="0"/>
              <a:t>had </a:t>
            </a:r>
            <a:r>
              <a:rPr lang="en-US" sz="4800" b="1" dirty="0"/>
              <a:t>all things </a:t>
            </a:r>
            <a:r>
              <a:rPr lang="en-US" sz="4800" b="1" spc="-150" dirty="0"/>
              <a:t>in common</a:t>
            </a:r>
            <a:r>
              <a:rPr lang="en-US" sz="4800" spc="-150" dirty="0"/>
              <a:t> … continuing daily in the temple, </a:t>
            </a:r>
            <a:r>
              <a:rPr lang="en-US" sz="4800" dirty="0"/>
              <a:t>and </a:t>
            </a:r>
            <a:r>
              <a:rPr lang="en-US" sz="4800" b="1" dirty="0"/>
              <a:t>breaking bread from house to house</a:t>
            </a:r>
            <a:r>
              <a:rPr lang="en-US" sz="4800" dirty="0"/>
              <a:t>.</a:t>
            </a:r>
          </a:p>
          <a:p>
            <a:pPr algn="l">
              <a:spcBef>
                <a:spcPts val="0"/>
              </a:spcBef>
            </a:pPr>
            <a:endParaRPr lang="en-US" sz="2000" dirty="0"/>
          </a:p>
          <a:p>
            <a:pPr marL="685800" indent="-685800" algn="l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4800" i="1" dirty="0"/>
              <a:t>Invitation to personally </a:t>
            </a:r>
            <a:r>
              <a:rPr lang="en-US" sz="4800" b="1" dirty="0"/>
              <a:t>bless others</a:t>
            </a:r>
            <a:r>
              <a:rPr lang="en-US" sz="4800" dirty="0"/>
              <a:t> at least </a:t>
            </a:r>
            <a:r>
              <a:rPr lang="en-US" sz="4800" b="1" dirty="0"/>
              <a:t>once </a:t>
            </a:r>
            <a:r>
              <a:rPr lang="en-US" sz="4800" b="1" i="1" dirty="0"/>
              <a:t>each month/week</a:t>
            </a:r>
            <a:r>
              <a:rPr lang="en-US" sz="4800" dirty="0"/>
              <a:t>.</a:t>
            </a:r>
          </a:p>
          <a:p>
            <a:pPr algn="l">
              <a:spcBef>
                <a:spcPts val="0"/>
              </a:spcBef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47402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E4C833E-AC39-A85E-E87F-04D54DB44B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" y="485775"/>
            <a:ext cx="10982325" cy="5876925"/>
          </a:xfrm>
        </p:spPr>
        <p:txBody>
          <a:bodyPr>
            <a:noAutofit/>
          </a:bodyPr>
          <a:lstStyle/>
          <a:p>
            <a:r>
              <a:rPr lang="en-US" sz="4800" b="1" dirty="0"/>
              <a:t>Grace Living in </a:t>
            </a:r>
            <a:r>
              <a:rPr lang="en-US" sz="4800" b="1" dirty="0">
                <a:solidFill>
                  <a:srgbClr val="FF0000"/>
                </a:solidFill>
              </a:rPr>
              <a:t>Acts 2</a:t>
            </a:r>
          </a:p>
          <a:p>
            <a:pPr marR="0" algn="l" rtl="0">
              <a:spcBef>
                <a:spcPts val="600"/>
              </a:spcBef>
            </a:pPr>
            <a:r>
              <a:rPr lang="en-US" sz="3200" b="1" dirty="0"/>
              <a:t>G</a:t>
            </a:r>
            <a:r>
              <a:rPr lang="en-US" sz="3200" dirty="0"/>
              <a:t> – Giving </a:t>
            </a:r>
          </a:p>
          <a:p>
            <a:pPr marR="0" algn="l" rtl="0">
              <a:spcBef>
                <a:spcPts val="600"/>
              </a:spcBef>
            </a:pPr>
            <a:r>
              <a:rPr lang="en-US" sz="3200" b="1" dirty="0"/>
              <a:t>R</a:t>
            </a:r>
            <a:r>
              <a:rPr lang="en-US" sz="3200" dirty="0"/>
              <a:t> – Reading </a:t>
            </a:r>
          </a:p>
          <a:p>
            <a:pPr marR="0" algn="l" rtl="0">
              <a:spcBef>
                <a:spcPts val="600"/>
              </a:spcBef>
            </a:pPr>
            <a:r>
              <a:rPr lang="en-US" sz="3200" b="1" dirty="0"/>
              <a:t>A</a:t>
            </a:r>
            <a:r>
              <a:rPr lang="en-US" sz="3200" dirty="0"/>
              <a:t> – Assisting </a:t>
            </a:r>
          </a:p>
          <a:p>
            <a:pPr marR="0" algn="l" rtl="0">
              <a:spcBef>
                <a:spcPts val="600"/>
              </a:spcBef>
            </a:pPr>
            <a:r>
              <a:rPr lang="en-US" sz="4800" b="1" dirty="0"/>
              <a:t>C</a:t>
            </a:r>
            <a:r>
              <a:rPr lang="en-US" sz="4800" dirty="0"/>
              <a:t> – </a:t>
            </a:r>
            <a:r>
              <a:rPr lang="en-US" sz="4800" b="1" dirty="0">
                <a:solidFill>
                  <a:srgbClr val="00B050"/>
                </a:solidFill>
              </a:rPr>
              <a:t>Coming Boldly</a:t>
            </a:r>
            <a:endParaRPr lang="en-US" sz="4800" dirty="0"/>
          </a:p>
          <a:p>
            <a:pPr algn="l">
              <a:spcBef>
                <a:spcPts val="600"/>
              </a:spcBef>
            </a:pPr>
            <a:r>
              <a:rPr lang="en-US" sz="4800" b="1" dirty="0">
                <a:solidFill>
                  <a:srgbClr val="FF0000"/>
                </a:solidFill>
              </a:rPr>
              <a:t>Acts 2:42,47  </a:t>
            </a:r>
            <a:r>
              <a:rPr lang="en-US" sz="4800" dirty="0"/>
              <a:t>They continued steadfastly … in </a:t>
            </a:r>
            <a:r>
              <a:rPr lang="en-US" sz="4800" b="1" dirty="0"/>
              <a:t>prayers</a:t>
            </a:r>
            <a:r>
              <a:rPr lang="en-US" sz="4800" dirty="0"/>
              <a:t> … </a:t>
            </a:r>
            <a:r>
              <a:rPr lang="en-US" sz="4800" b="1" dirty="0"/>
              <a:t>praising</a:t>
            </a:r>
            <a:r>
              <a:rPr lang="en-US" sz="4800" dirty="0"/>
              <a:t> God.</a:t>
            </a:r>
          </a:p>
          <a:p>
            <a:pPr algn="l">
              <a:spcBef>
                <a:spcPts val="600"/>
              </a:spcBef>
            </a:pPr>
            <a:endParaRPr lang="en-US" sz="1000" dirty="0"/>
          </a:p>
          <a:p>
            <a:pPr marL="685800" indent="-685800" algn="l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4800" i="1" dirty="0"/>
              <a:t>Invitation to participate in at least </a:t>
            </a:r>
            <a:r>
              <a:rPr lang="en-US" sz="4800" b="1" dirty="0"/>
              <a:t>1 GBC Prayer Time</a:t>
            </a:r>
            <a:r>
              <a:rPr lang="en-US" sz="4800" dirty="0"/>
              <a:t> </a:t>
            </a:r>
            <a:r>
              <a:rPr lang="en-US" sz="4800" i="1" dirty="0"/>
              <a:t>each month/week</a:t>
            </a:r>
            <a:r>
              <a:rPr lang="en-US" sz="4800" dirty="0"/>
              <a:t>.</a:t>
            </a:r>
          </a:p>
          <a:p>
            <a:pPr algn="l">
              <a:spcBef>
                <a:spcPts val="600"/>
              </a:spcBef>
            </a:pPr>
            <a:endParaRPr lang="en-US" sz="4800" dirty="0"/>
          </a:p>
          <a:p>
            <a:pPr algn="l">
              <a:spcBef>
                <a:spcPts val="600"/>
              </a:spcBef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90206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E4C833E-AC39-A85E-E87F-04D54DB44B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" y="485775"/>
            <a:ext cx="10982325" cy="5876925"/>
          </a:xfrm>
        </p:spPr>
        <p:txBody>
          <a:bodyPr>
            <a:noAutofit/>
          </a:bodyPr>
          <a:lstStyle/>
          <a:p>
            <a:pPr marR="0" rtl="0"/>
            <a:r>
              <a:rPr lang="en-US" sz="4800" b="1" dirty="0"/>
              <a:t>Grace Living in </a:t>
            </a:r>
            <a:r>
              <a:rPr lang="en-US" sz="4800" b="1" dirty="0">
                <a:solidFill>
                  <a:srgbClr val="FF0000"/>
                </a:solidFill>
              </a:rPr>
              <a:t>Acts 2</a:t>
            </a:r>
          </a:p>
          <a:p>
            <a:pPr marR="0" algn="l" rtl="0">
              <a:spcBef>
                <a:spcPts val="0"/>
              </a:spcBef>
            </a:pPr>
            <a:r>
              <a:rPr lang="en-US" sz="3200" b="1" dirty="0"/>
              <a:t>G</a:t>
            </a:r>
            <a:r>
              <a:rPr lang="en-US" sz="3200" dirty="0"/>
              <a:t> – Giving </a:t>
            </a:r>
          </a:p>
          <a:p>
            <a:pPr marR="0" algn="l" rtl="0">
              <a:spcBef>
                <a:spcPts val="0"/>
              </a:spcBef>
            </a:pPr>
            <a:r>
              <a:rPr lang="en-US" sz="3200" b="1" dirty="0"/>
              <a:t>R</a:t>
            </a:r>
            <a:r>
              <a:rPr lang="en-US" sz="3200" dirty="0"/>
              <a:t> – Reading </a:t>
            </a:r>
          </a:p>
          <a:p>
            <a:pPr marR="0" algn="l" rtl="0">
              <a:spcBef>
                <a:spcPts val="0"/>
              </a:spcBef>
            </a:pPr>
            <a:r>
              <a:rPr lang="en-US" sz="3200" b="1" dirty="0"/>
              <a:t>A</a:t>
            </a:r>
            <a:r>
              <a:rPr lang="en-US" sz="3200" dirty="0"/>
              <a:t> – Assisting </a:t>
            </a:r>
          </a:p>
          <a:p>
            <a:pPr marR="0" algn="l" rtl="0">
              <a:spcBef>
                <a:spcPts val="0"/>
              </a:spcBef>
            </a:pPr>
            <a:r>
              <a:rPr lang="en-US" sz="3200" b="1" dirty="0"/>
              <a:t>C</a:t>
            </a:r>
            <a:r>
              <a:rPr lang="en-US" sz="3200" dirty="0"/>
              <a:t> – Coming Boldly </a:t>
            </a:r>
          </a:p>
          <a:p>
            <a:pPr marR="0" algn="l" rtl="0"/>
            <a:r>
              <a:rPr lang="en-US" sz="4800" b="1" dirty="0"/>
              <a:t>E</a:t>
            </a:r>
            <a:r>
              <a:rPr lang="en-US" sz="4800" dirty="0"/>
              <a:t> – </a:t>
            </a:r>
            <a:r>
              <a:rPr lang="en-US" sz="4800" b="1" dirty="0">
                <a:solidFill>
                  <a:srgbClr val="00B050"/>
                </a:solidFill>
              </a:rPr>
              <a:t>Evangelizing</a:t>
            </a:r>
            <a:r>
              <a:rPr lang="en-US" sz="4800" dirty="0"/>
              <a:t> 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Acts 2:47  </a:t>
            </a:r>
            <a:r>
              <a:rPr lang="en-US" sz="4800" dirty="0"/>
              <a:t>And </a:t>
            </a:r>
            <a:r>
              <a:rPr lang="en-US" sz="4800" b="1" dirty="0"/>
              <a:t>the Lord added </a:t>
            </a:r>
            <a:r>
              <a:rPr lang="en-US" sz="4800" dirty="0"/>
              <a:t>to the church daily those who were </a:t>
            </a:r>
            <a:r>
              <a:rPr lang="en-US" sz="4800" b="1" dirty="0"/>
              <a:t>being saved</a:t>
            </a:r>
            <a:r>
              <a:rPr lang="en-US" sz="4800" dirty="0"/>
              <a:t>.</a:t>
            </a:r>
            <a:endParaRPr lang="en-US" sz="2000" dirty="0"/>
          </a:p>
          <a:p>
            <a:pPr marL="685800" indent="-685800" algn="l">
              <a:lnSpc>
                <a:spcPct val="8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4800" i="1" dirty="0"/>
              <a:t>Invitation to </a:t>
            </a:r>
            <a:r>
              <a:rPr lang="en-US" sz="4800" b="1" dirty="0"/>
              <a:t>speak of Jesus</a:t>
            </a:r>
            <a:r>
              <a:rPr lang="en-US" sz="4800" dirty="0"/>
              <a:t> </a:t>
            </a:r>
            <a:r>
              <a:rPr lang="en-US" sz="4800" i="1" dirty="0"/>
              <a:t>with at least </a:t>
            </a:r>
            <a:r>
              <a:rPr lang="en-US" sz="4800" b="1" i="1" dirty="0"/>
              <a:t>1 person each month</a:t>
            </a:r>
            <a:r>
              <a:rPr lang="en-US" sz="4800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295849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35AEC4-A1EB-825E-91B5-BD6F52DC9F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49" b="2310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03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46D65E5-1D3D-F742-B59D-B448E8288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066" y="499533"/>
            <a:ext cx="10955867" cy="5858933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GRACE</a:t>
            </a:r>
            <a:r>
              <a:rPr lang="en-US" sz="6600" dirty="0"/>
              <a:t> </a:t>
            </a:r>
            <a:r>
              <a:rPr lang="en-US" sz="6600" b="1" dirty="0"/>
              <a:t>BIBLE CHAPEL</a:t>
            </a:r>
          </a:p>
          <a:p>
            <a:r>
              <a:rPr lang="en-US" sz="4800" dirty="0"/>
              <a:t>Exploring our “</a:t>
            </a:r>
            <a:r>
              <a:rPr lang="en-US" sz="4800" i="1" dirty="0"/>
              <a:t>First Name</a:t>
            </a:r>
            <a:r>
              <a:rPr lang="en-US" sz="4800" dirty="0"/>
              <a:t>”</a:t>
            </a:r>
          </a:p>
          <a:p>
            <a:endParaRPr lang="en-US" sz="2000" dirty="0"/>
          </a:p>
          <a:p>
            <a:r>
              <a:rPr lang="en-US" sz="5400" b="1" dirty="0"/>
              <a:t>Grow in the GRACE </a:t>
            </a:r>
            <a:r>
              <a:rPr lang="en-US" sz="5400" i="1" dirty="0"/>
              <a:t>and knowledge   of our </a:t>
            </a:r>
            <a:r>
              <a:rPr lang="en-US" sz="5400" b="1" i="1" dirty="0"/>
              <a:t>Lord</a:t>
            </a:r>
            <a:r>
              <a:rPr lang="en-US" sz="5400" i="1" dirty="0"/>
              <a:t> </a:t>
            </a:r>
            <a:r>
              <a:rPr lang="en-US" sz="5400" b="1" i="1" dirty="0"/>
              <a:t>Jesus Christ</a:t>
            </a:r>
            <a:r>
              <a:rPr lang="en-US" sz="5400" i="1" dirty="0"/>
              <a:t>. </a:t>
            </a:r>
            <a:r>
              <a:rPr lang="en-US" sz="5400" b="1" dirty="0">
                <a:solidFill>
                  <a:srgbClr val="FF0000"/>
                </a:solidFill>
              </a:rPr>
              <a:t>II Peter 3:18</a:t>
            </a:r>
          </a:p>
          <a:p>
            <a:endParaRPr lang="en-US" sz="1800" dirty="0"/>
          </a:p>
          <a:p>
            <a:r>
              <a:rPr lang="en-US" sz="6600" b="1" dirty="0"/>
              <a:t>Grace for Grace</a:t>
            </a:r>
            <a:endParaRPr lang="en-US" sz="6600" dirty="0"/>
          </a:p>
          <a:p>
            <a:pPr>
              <a:lnSpc>
                <a:spcPct val="95000"/>
              </a:lnSpc>
              <a:spcBef>
                <a:spcPts val="0"/>
              </a:spcBef>
            </a:pP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6016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46D65E5-1D3D-F742-B59D-B448E8288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066" y="499533"/>
            <a:ext cx="10955867" cy="5858933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GRACE</a:t>
            </a:r>
            <a:r>
              <a:rPr lang="en-US" sz="6600" dirty="0"/>
              <a:t> </a:t>
            </a:r>
            <a:r>
              <a:rPr lang="en-US" sz="6600" b="1" dirty="0"/>
              <a:t>BIBLE CHAPEL</a:t>
            </a:r>
          </a:p>
          <a:p>
            <a:r>
              <a:rPr lang="en-US" sz="4800" dirty="0"/>
              <a:t>Exploring our “</a:t>
            </a:r>
            <a:r>
              <a:rPr lang="en-US" sz="4800" i="1" dirty="0"/>
              <a:t>First Name</a:t>
            </a:r>
            <a:r>
              <a:rPr lang="en-US" sz="4800" dirty="0"/>
              <a:t>”</a:t>
            </a:r>
          </a:p>
          <a:p>
            <a:endParaRPr lang="en-US" sz="2000" dirty="0"/>
          </a:p>
          <a:p>
            <a:r>
              <a:rPr lang="en-US" sz="5400" b="1" dirty="0"/>
              <a:t>Grow in the GRACE </a:t>
            </a:r>
            <a:r>
              <a:rPr lang="en-US" sz="5400" i="1" dirty="0"/>
              <a:t>and knowledge   of our </a:t>
            </a:r>
            <a:r>
              <a:rPr lang="en-US" sz="5400" b="1" i="1" dirty="0"/>
              <a:t>Lord</a:t>
            </a:r>
            <a:r>
              <a:rPr lang="en-US" sz="5400" i="1" dirty="0"/>
              <a:t> </a:t>
            </a:r>
            <a:r>
              <a:rPr lang="en-US" sz="5400" b="1" i="1" dirty="0"/>
              <a:t>Jesus Christ</a:t>
            </a:r>
            <a:r>
              <a:rPr lang="en-US" sz="5400" i="1" dirty="0"/>
              <a:t>. </a:t>
            </a:r>
            <a:r>
              <a:rPr lang="en-US" sz="5400" b="1" dirty="0">
                <a:solidFill>
                  <a:srgbClr val="FF0000"/>
                </a:solidFill>
              </a:rPr>
              <a:t>II Peter 3:18</a:t>
            </a:r>
          </a:p>
          <a:p>
            <a:endParaRPr lang="en-US" sz="1800" dirty="0"/>
          </a:p>
          <a:p>
            <a:r>
              <a:rPr lang="en-US" sz="6600" b="1" dirty="0"/>
              <a:t>G.R.A.C.E. for Grace</a:t>
            </a:r>
            <a:endParaRPr lang="en-US" sz="6600" dirty="0"/>
          </a:p>
          <a:p>
            <a:pPr>
              <a:lnSpc>
                <a:spcPct val="95000"/>
              </a:lnSpc>
              <a:spcBef>
                <a:spcPts val="0"/>
              </a:spcBef>
            </a:pP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8823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49326D3-175C-E5FD-5342-0E968B248F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920" y="457200"/>
            <a:ext cx="10962640" cy="5974080"/>
          </a:xfrm>
        </p:spPr>
        <p:txBody>
          <a:bodyPr>
            <a:normAutofit/>
          </a:bodyPr>
          <a:lstStyle/>
          <a:p>
            <a:r>
              <a:rPr lang="en-US" sz="4800" b="1" dirty="0"/>
              <a:t>Grace Alone  </a:t>
            </a:r>
            <a:r>
              <a:rPr lang="en-US" sz="4800" dirty="0"/>
              <a:t>(# 128)</a:t>
            </a:r>
          </a:p>
          <a:p>
            <a:r>
              <a:rPr lang="en-US" sz="4800" dirty="0"/>
              <a:t>Every promise we can make,</a:t>
            </a:r>
          </a:p>
          <a:p>
            <a:r>
              <a:rPr lang="en-US" sz="4800" dirty="0"/>
              <a:t>Every prayer and step of faith,</a:t>
            </a:r>
          </a:p>
          <a:p>
            <a:r>
              <a:rPr lang="en-US" sz="4800" dirty="0"/>
              <a:t>Every difference we will make</a:t>
            </a:r>
          </a:p>
          <a:p>
            <a:r>
              <a:rPr lang="en-US" sz="4800" dirty="0"/>
              <a:t>- Is only by His grace.</a:t>
            </a:r>
          </a:p>
        </p:txBody>
      </p:sp>
    </p:spTree>
    <p:extLst>
      <p:ext uri="{BB962C8B-B14F-4D97-AF65-F5344CB8AC3E}">
        <p14:creationId xmlns:p14="http://schemas.microsoft.com/office/powerpoint/2010/main" val="2626628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49326D3-175C-E5FD-5342-0E968B248F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920" y="457200"/>
            <a:ext cx="10962640" cy="5974080"/>
          </a:xfrm>
        </p:spPr>
        <p:txBody>
          <a:bodyPr>
            <a:normAutofit/>
          </a:bodyPr>
          <a:lstStyle/>
          <a:p>
            <a:endParaRPr lang="en-US" sz="4800" dirty="0"/>
          </a:p>
          <a:p>
            <a:r>
              <a:rPr lang="en-US" sz="4800" dirty="0"/>
              <a:t>Every mountain we will climb,</a:t>
            </a:r>
          </a:p>
          <a:p>
            <a:r>
              <a:rPr lang="en-US" sz="4800" dirty="0"/>
              <a:t>Every ray of hope we shine,</a:t>
            </a:r>
          </a:p>
          <a:p>
            <a:r>
              <a:rPr lang="en-US" sz="4800" dirty="0"/>
              <a:t>Every blessing left behind</a:t>
            </a:r>
          </a:p>
          <a:p>
            <a:r>
              <a:rPr lang="en-US" sz="4800" dirty="0"/>
              <a:t>- Is only by His grace.</a:t>
            </a:r>
          </a:p>
        </p:txBody>
      </p:sp>
    </p:spTree>
    <p:extLst>
      <p:ext uri="{BB962C8B-B14F-4D97-AF65-F5344CB8AC3E}">
        <p14:creationId xmlns:p14="http://schemas.microsoft.com/office/powerpoint/2010/main" val="30374985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49326D3-175C-E5FD-5342-0E968B248F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920" y="457200"/>
            <a:ext cx="10962640" cy="5974080"/>
          </a:xfrm>
        </p:spPr>
        <p:txBody>
          <a:bodyPr>
            <a:normAutofit/>
          </a:bodyPr>
          <a:lstStyle/>
          <a:p>
            <a:endParaRPr lang="en-US" sz="4800" dirty="0"/>
          </a:p>
          <a:p>
            <a:r>
              <a:rPr lang="en-US" sz="4800" b="1" dirty="0"/>
              <a:t>Grace alone which God supplies,</a:t>
            </a:r>
          </a:p>
          <a:p>
            <a:r>
              <a:rPr lang="en-US" sz="4800" b="1" dirty="0"/>
              <a:t>Strength unknown He will provide.</a:t>
            </a:r>
          </a:p>
          <a:p>
            <a:r>
              <a:rPr lang="en-US" sz="4800" b="1" dirty="0"/>
              <a:t>Christ in us, our Cornerstone;</a:t>
            </a:r>
          </a:p>
          <a:p>
            <a:r>
              <a:rPr lang="en-US" sz="4800" b="1" dirty="0"/>
              <a:t>We will go forth</a:t>
            </a:r>
          </a:p>
          <a:p>
            <a:r>
              <a:rPr lang="en-US" sz="4800" b="1" dirty="0"/>
              <a:t>In grace alone.</a:t>
            </a:r>
          </a:p>
        </p:txBody>
      </p:sp>
    </p:spTree>
    <p:extLst>
      <p:ext uri="{BB962C8B-B14F-4D97-AF65-F5344CB8AC3E}">
        <p14:creationId xmlns:p14="http://schemas.microsoft.com/office/powerpoint/2010/main" val="2638843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49326D3-175C-E5FD-5342-0E968B248F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920" y="457200"/>
            <a:ext cx="10962640" cy="5974080"/>
          </a:xfrm>
        </p:spPr>
        <p:txBody>
          <a:bodyPr>
            <a:normAutofit/>
          </a:bodyPr>
          <a:lstStyle/>
          <a:p>
            <a:r>
              <a:rPr lang="en-US" sz="4800" dirty="0"/>
              <a:t>Every soul we long to reach,</a:t>
            </a:r>
          </a:p>
          <a:p>
            <a:r>
              <a:rPr lang="en-US" sz="4800" dirty="0"/>
              <a:t>Every heart we hope to teach,</a:t>
            </a:r>
          </a:p>
          <a:p>
            <a:r>
              <a:rPr lang="en-US" sz="4800" dirty="0"/>
              <a:t>Every where we share His peace</a:t>
            </a:r>
          </a:p>
          <a:p>
            <a:r>
              <a:rPr lang="en-US" sz="4800" dirty="0"/>
              <a:t>- Is only by His grace.</a:t>
            </a:r>
          </a:p>
        </p:txBody>
      </p:sp>
    </p:spTree>
    <p:extLst>
      <p:ext uri="{BB962C8B-B14F-4D97-AF65-F5344CB8AC3E}">
        <p14:creationId xmlns:p14="http://schemas.microsoft.com/office/powerpoint/2010/main" val="25570805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49326D3-175C-E5FD-5342-0E968B248F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920" y="457200"/>
            <a:ext cx="10962640" cy="5974080"/>
          </a:xfrm>
        </p:spPr>
        <p:txBody>
          <a:bodyPr>
            <a:normAutofit/>
          </a:bodyPr>
          <a:lstStyle/>
          <a:p>
            <a:endParaRPr lang="en-US" sz="4800" dirty="0"/>
          </a:p>
          <a:p>
            <a:r>
              <a:rPr lang="en-US" sz="4800" dirty="0"/>
              <a:t>Every loving word we say, </a:t>
            </a:r>
          </a:p>
          <a:p>
            <a:r>
              <a:rPr lang="en-US" sz="4800" dirty="0"/>
              <a:t>Every tear we wipe away,</a:t>
            </a:r>
          </a:p>
          <a:p>
            <a:r>
              <a:rPr lang="en-US" sz="4800" dirty="0"/>
              <a:t>Every sorrow turned to praise,</a:t>
            </a:r>
          </a:p>
          <a:p>
            <a:r>
              <a:rPr lang="en-US" sz="4800" dirty="0"/>
              <a:t>- Is only by His grace.</a:t>
            </a:r>
          </a:p>
        </p:txBody>
      </p:sp>
    </p:spTree>
    <p:extLst>
      <p:ext uri="{BB962C8B-B14F-4D97-AF65-F5344CB8AC3E}">
        <p14:creationId xmlns:p14="http://schemas.microsoft.com/office/powerpoint/2010/main" val="13033000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49326D3-175C-E5FD-5342-0E968B248F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920" y="457200"/>
            <a:ext cx="10962640" cy="5974080"/>
          </a:xfrm>
        </p:spPr>
        <p:txBody>
          <a:bodyPr>
            <a:normAutofit/>
          </a:bodyPr>
          <a:lstStyle/>
          <a:p>
            <a:endParaRPr lang="en-US" sz="4800" dirty="0"/>
          </a:p>
          <a:p>
            <a:r>
              <a:rPr lang="en-US" sz="4800" b="1" dirty="0"/>
              <a:t>Grace alone which God supplies,</a:t>
            </a:r>
          </a:p>
          <a:p>
            <a:r>
              <a:rPr lang="en-US" sz="4800" b="1" dirty="0"/>
              <a:t>Strength unknown He will provide.</a:t>
            </a:r>
          </a:p>
          <a:p>
            <a:r>
              <a:rPr lang="en-US" sz="4800" b="1" dirty="0"/>
              <a:t>Christ in us, our Cornerstone;</a:t>
            </a:r>
          </a:p>
          <a:p>
            <a:r>
              <a:rPr lang="en-US" sz="4800" b="1" dirty="0"/>
              <a:t>We will go forth</a:t>
            </a:r>
          </a:p>
          <a:p>
            <a:r>
              <a:rPr lang="en-US" sz="4800" b="1" dirty="0"/>
              <a:t>In grace alone.</a:t>
            </a:r>
          </a:p>
        </p:txBody>
      </p:sp>
    </p:spTree>
    <p:extLst>
      <p:ext uri="{BB962C8B-B14F-4D97-AF65-F5344CB8AC3E}">
        <p14:creationId xmlns:p14="http://schemas.microsoft.com/office/powerpoint/2010/main" val="1234179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DAD4703-6A6C-4065-BF25-5F1304C027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017" y="296091"/>
            <a:ext cx="10946674" cy="6174377"/>
          </a:xfrm>
        </p:spPr>
        <p:txBody>
          <a:bodyPr>
            <a:normAutofit/>
          </a:bodyPr>
          <a:lstStyle/>
          <a:p>
            <a:endParaRPr lang="en-US" sz="5400" b="1" dirty="0"/>
          </a:p>
        </p:txBody>
      </p:sp>
      <p:pic>
        <p:nvPicPr>
          <p:cNvPr id="4" name="Picture 2" descr="Image result for lord's supper images">
            <a:extLst>
              <a:ext uri="{FF2B5EF4-FFF2-40B4-BE49-F238E27FC236}">
                <a16:creationId xmlns:a16="http://schemas.microsoft.com/office/drawing/2014/main" id="{D142A100-F61D-4101-A679-03F9265A73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2277" y="7804"/>
            <a:ext cx="10247445" cy="685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3528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A48B35B-4753-4309-952E-3057E9AD3D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" y="491067"/>
            <a:ext cx="10989733" cy="5841999"/>
          </a:xfrm>
        </p:spPr>
        <p:txBody>
          <a:bodyPr>
            <a:normAutofit/>
          </a:bodyPr>
          <a:lstStyle/>
          <a:p>
            <a:r>
              <a:rPr lang="en-US" sz="5400"/>
              <a:t>(# 570)</a:t>
            </a:r>
          </a:p>
          <a:p>
            <a:r>
              <a:rPr lang="en-US" sz="5400" dirty="0"/>
              <a:t>Blessed be the tie that binds</a:t>
            </a:r>
          </a:p>
          <a:p>
            <a:r>
              <a:rPr lang="en-US" sz="5400" dirty="0"/>
              <a:t>our hearts in Christian love.</a:t>
            </a:r>
          </a:p>
          <a:p>
            <a:r>
              <a:rPr lang="en-US" sz="5400" dirty="0"/>
              <a:t>The fellowship of kindred minds</a:t>
            </a:r>
          </a:p>
          <a:p>
            <a:r>
              <a:rPr lang="en-US" sz="5400" dirty="0"/>
              <a:t>is like to that above.</a:t>
            </a:r>
          </a:p>
        </p:txBody>
      </p:sp>
    </p:spTree>
    <p:extLst>
      <p:ext uri="{BB962C8B-B14F-4D97-AF65-F5344CB8AC3E}">
        <p14:creationId xmlns:p14="http://schemas.microsoft.com/office/powerpoint/2010/main" val="28922799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A48B35B-4753-4309-952E-3057E9AD3D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1133" y="508000"/>
            <a:ext cx="10989733" cy="5841999"/>
          </a:xfrm>
        </p:spPr>
        <p:txBody>
          <a:bodyPr>
            <a:noAutofit/>
          </a:bodyPr>
          <a:lstStyle/>
          <a:p>
            <a:endParaRPr lang="en-US" sz="5400" b="0" i="0" dirty="0">
              <a:solidFill>
                <a:srgbClr val="000000"/>
              </a:solidFill>
              <a:effectLst/>
            </a:endParaRPr>
          </a:p>
          <a:p>
            <a:r>
              <a:rPr lang="en-US" sz="5400" b="0" i="0" dirty="0">
                <a:solidFill>
                  <a:srgbClr val="000000"/>
                </a:solidFill>
                <a:effectLst/>
              </a:rPr>
              <a:t>Before our Father's throne,</a:t>
            </a:r>
            <a:br>
              <a:rPr lang="en-US" sz="5400" dirty="0"/>
            </a:br>
            <a:r>
              <a:rPr lang="en-US" sz="5400" b="0" i="0" dirty="0">
                <a:solidFill>
                  <a:srgbClr val="000000"/>
                </a:solidFill>
                <a:effectLst/>
              </a:rPr>
              <a:t>  We pour our ardent prayers;</a:t>
            </a:r>
            <a:br>
              <a:rPr lang="en-US" sz="5400" dirty="0"/>
            </a:br>
            <a:r>
              <a:rPr lang="en-US" sz="5400" b="0" i="0" dirty="0">
                <a:solidFill>
                  <a:srgbClr val="000000"/>
                </a:solidFill>
                <a:effectLst/>
              </a:rPr>
              <a:t>Our fears, our hopes, our aims are one--</a:t>
            </a:r>
            <a:br>
              <a:rPr lang="en-US" sz="5400" dirty="0"/>
            </a:br>
            <a:r>
              <a:rPr lang="en-US" sz="5400" b="0" i="0" dirty="0">
                <a:solidFill>
                  <a:srgbClr val="000000"/>
                </a:solidFill>
                <a:effectLst/>
              </a:rPr>
              <a:t>  Our comforts and our cares.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699896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E4C833E-AC39-A85E-E87F-04D54DB44B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" y="485775"/>
            <a:ext cx="10982325" cy="5876925"/>
          </a:xfrm>
        </p:spPr>
        <p:txBody>
          <a:bodyPr>
            <a:noAutofit/>
          </a:bodyPr>
          <a:lstStyle/>
          <a:p>
            <a:pPr marR="0" algn="l" rtl="0"/>
            <a:r>
              <a:rPr lang="en-US" sz="4000" b="1" i="0" u="none" strike="noStrike" spc="-150" baseline="0" dirty="0">
                <a:solidFill>
                  <a:srgbClr val="FF0000"/>
                </a:solidFill>
              </a:rPr>
              <a:t>John 1:14</a:t>
            </a:r>
            <a:r>
              <a:rPr lang="en-US" sz="4000" b="0" i="0" u="none" strike="noStrike" spc="-150" baseline="0" dirty="0">
                <a:solidFill>
                  <a:srgbClr val="FF0000"/>
                </a:solidFill>
              </a:rPr>
              <a:t>  </a:t>
            </a:r>
            <a:r>
              <a:rPr lang="en-US" sz="4000" b="0" i="0" u="none" strike="noStrike" spc="-150" baseline="0" dirty="0"/>
              <a:t>The Word became flesh and </a:t>
            </a:r>
            <a:r>
              <a:rPr lang="en-US" sz="4000" b="1" i="0" u="none" strike="noStrike" spc="-150" baseline="0" dirty="0"/>
              <a:t>dwelt among us</a:t>
            </a:r>
            <a:r>
              <a:rPr lang="en-US" sz="4000" b="0" i="0" u="none" strike="noStrike" spc="-150" baseline="0" dirty="0"/>
              <a:t>, and we beheld His glory, the glory as of the only begotten of the Father, </a:t>
            </a:r>
            <a:r>
              <a:rPr lang="en-US" sz="4000" b="1" i="0" u="none" strike="noStrike" spc="-150" baseline="0" dirty="0"/>
              <a:t>full of grace </a:t>
            </a:r>
            <a:r>
              <a:rPr lang="en-US" sz="4000" b="0" i="0" u="none" strike="noStrike" spc="-150" baseline="0" dirty="0"/>
              <a:t>and truth. (</a:t>
            </a:r>
            <a:r>
              <a:rPr lang="en-US" sz="4000" b="1" i="1" u="none" strike="noStrike" spc="-150" baseline="0" dirty="0">
                <a:solidFill>
                  <a:srgbClr val="FF0000"/>
                </a:solidFill>
              </a:rPr>
              <a:t>Grace Arrives</a:t>
            </a:r>
            <a:r>
              <a:rPr lang="en-US" sz="4000" b="0" i="0" u="none" strike="noStrike" spc="-150" baseline="0" dirty="0"/>
              <a:t>)</a:t>
            </a:r>
          </a:p>
          <a:p>
            <a:pPr marR="0" algn="l" rtl="0"/>
            <a:r>
              <a:rPr lang="en-US" sz="4000" b="1" i="0" u="none" strike="noStrike" spc="-150" baseline="0" dirty="0">
                <a:solidFill>
                  <a:srgbClr val="FF0000"/>
                </a:solidFill>
              </a:rPr>
              <a:t>15</a:t>
            </a:r>
            <a:r>
              <a:rPr lang="en-US" sz="4000" b="0" i="0" u="none" strike="noStrike" spc="-150" baseline="0" dirty="0"/>
              <a:t>  </a:t>
            </a:r>
            <a:r>
              <a:rPr lang="en-US" sz="4000" b="1" i="0" u="none" strike="noStrike" spc="-150" baseline="0" dirty="0"/>
              <a:t>John bore witness </a:t>
            </a:r>
            <a:r>
              <a:rPr lang="en-US" sz="4000" b="0" i="0" u="none" strike="noStrike" spc="-150" baseline="0" dirty="0"/>
              <a:t>and said, "This was He of whom </a:t>
            </a:r>
            <a:r>
              <a:rPr lang="en-US" sz="4000" b="0" i="0" u="none" strike="noStrike" baseline="0" dirty="0"/>
              <a:t>I said, 'He who comes after me is preferred before me, for He was before me.’ “ (</a:t>
            </a:r>
            <a:r>
              <a:rPr lang="en-US" sz="4000" b="1" i="1" u="none" strike="noStrike" baseline="0" dirty="0">
                <a:solidFill>
                  <a:srgbClr val="FF0000"/>
                </a:solidFill>
              </a:rPr>
              <a:t>Grace Announced</a:t>
            </a:r>
            <a:r>
              <a:rPr lang="en-US" sz="4000" b="0" i="0" u="none" strike="noStrike" baseline="0" dirty="0"/>
              <a:t>)</a:t>
            </a:r>
          </a:p>
          <a:p>
            <a:pPr marR="0" algn="l" rtl="0"/>
            <a:r>
              <a:rPr lang="en-US" sz="4000" b="1" i="0" u="none" strike="noStrike" baseline="0" dirty="0">
                <a:solidFill>
                  <a:srgbClr val="FF0000"/>
                </a:solidFill>
              </a:rPr>
              <a:t>16</a:t>
            </a:r>
            <a:r>
              <a:rPr lang="en-US" sz="4000" b="0" i="0" u="none" strike="noStrike" baseline="0" dirty="0"/>
              <a:t>  Of His fullness we have all received, and </a:t>
            </a:r>
            <a:r>
              <a:rPr lang="en-US" sz="4000" b="1" i="0" u="none" strike="noStrike" baseline="0" dirty="0"/>
              <a:t>grace for grace</a:t>
            </a:r>
            <a:r>
              <a:rPr lang="en-US" sz="4000" b="0" i="0" u="none" strike="noStrike" baseline="0" dirty="0"/>
              <a:t>. (</a:t>
            </a:r>
            <a:r>
              <a:rPr lang="en-US" sz="4000" b="1" i="1" u="none" strike="noStrike" baseline="0" dirty="0">
                <a:solidFill>
                  <a:srgbClr val="FF0000"/>
                </a:solidFill>
              </a:rPr>
              <a:t>Grace’s Activity</a:t>
            </a:r>
            <a:r>
              <a:rPr lang="en-US" sz="4000" b="0" i="0" u="none" strike="noStrike" baseline="0" dirty="0"/>
              <a:t>)</a:t>
            </a:r>
          </a:p>
          <a:p>
            <a:pPr marR="0" algn="l" rtl="0"/>
            <a:r>
              <a:rPr lang="en-US" sz="4000" b="1" i="0" u="none" strike="noStrike" baseline="0" dirty="0">
                <a:solidFill>
                  <a:srgbClr val="FF0000"/>
                </a:solidFill>
              </a:rPr>
              <a:t>17</a:t>
            </a:r>
            <a:r>
              <a:rPr lang="en-US" sz="4000" b="0" i="0" u="none" strike="noStrike" baseline="0" dirty="0"/>
              <a:t>  </a:t>
            </a:r>
            <a:r>
              <a:rPr lang="en-US" sz="4000" dirty="0"/>
              <a:t>T</a:t>
            </a:r>
            <a:r>
              <a:rPr lang="en-US" sz="4000" b="0" i="0" u="none" strike="noStrike" baseline="0" dirty="0"/>
              <a:t>he </a:t>
            </a:r>
            <a:r>
              <a:rPr lang="en-US" sz="4000" b="1" i="0" u="none" strike="noStrike" spc="-150" baseline="0" dirty="0"/>
              <a:t>law</a:t>
            </a:r>
            <a:r>
              <a:rPr lang="en-US" sz="4000" b="0" i="0" u="none" strike="noStrike" baseline="0" dirty="0"/>
              <a:t> was given through Moses, </a:t>
            </a:r>
            <a:r>
              <a:rPr lang="en-US" sz="4000" b="0" i="1" u="none" strike="noStrike" baseline="0" dirty="0"/>
              <a:t>but</a:t>
            </a:r>
            <a:r>
              <a:rPr lang="en-US" sz="4000" b="0" i="0" u="none" strike="noStrike" baseline="0" dirty="0"/>
              <a:t> </a:t>
            </a:r>
            <a:r>
              <a:rPr lang="en-US" sz="4000" b="1" i="0" u="none" strike="noStrike" baseline="0" dirty="0"/>
              <a:t>grace and </a:t>
            </a:r>
            <a:r>
              <a:rPr lang="en-US" sz="4000" b="1" i="0" u="none" strike="noStrike" spc="-50" dirty="0"/>
              <a:t>truth</a:t>
            </a:r>
            <a:r>
              <a:rPr lang="en-US" sz="4000" b="0" i="0" u="none" strike="noStrike" spc="-50" dirty="0"/>
              <a:t> came through Jesus Christ. (</a:t>
            </a:r>
            <a:r>
              <a:rPr lang="en-US" sz="4000" b="1" i="1" u="none" strike="noStrike" spc="-50" dirty="0">
                <a:solidFill>
                  <a:srgbClr val="FF0000"/>
                </a:solidFill>
              </a:rPr>
              <a:t>Grace’s Alternative</a:t>
            </a:r>
            <a:r>
              <a:rPr lang="en-US" sz="4000" b="0" i="0" u="none" strike="noStrike" spc="-50" dirty="0"/>
              <a:t>)</a:t>
            </a:r>
            <a:endParaRPr lang="en-US" sz="4000" spc="-50" dirty="0"/>
          </a:p>
        </p:txBody>
      </p:sp>
    </p:spTree>
    <p:extLst>
      <p:ext uri="{BB962C8B-B14F-4D97-AF65-F5344CB8AC3E}">
        <p14:creationId xmlns:p14="http://schemas.microsoft.com/office/powerpoint/2010/main" val="128095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A48B35B-4753-4309-952E-3057E9AD3D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1133" y="508000"/>
            <a:ext cx="10989733" cy="5841999"/>
          </a:xfrm>
        </p:spPr>
        <p:txBody>
          <a:bodyPr>
            <a:noAutofit/>
          </a:bodyPr>
          <a:lstStyle/>
          <a:p>
            <a:br>
              <a:rPr lang="en-US" sz="5400" dirty="0"/>
            </a:br>
            <a:r>
              <a:rPr lang="en-US" sz="5400" b="0" i="0" dirty="0">
                <a:solidFill>
                  <a:srgbClr val="000000"/>
                </a:solidFill>
                <a:effectLst/>
              </a:rPr>
              <a:t>When we asunder part,</a:t>
            </a:r>
            <a:br>
              <a:rPr lang="en-US" sz="5400" dirty="0"/>
            </a:br>
            <a:r>
              <a:rPr lang="en-US" sz="5400" b="0" i="0" dirty="0">
                <a:solidFill>
                  <a:srgbClr val="000000"/>
                </a:solidFill>
                <a:effectLst/>
              </a:rPr>
              <a:t>  It gives us inward pain;</a:t>
            </a:r>
            <a:br>
              <a:rPr lang="en-US" sz="5400" dirty="0"/>
            </a:br>
            <a:r>
              <a:rPr lang="en-US" sz="5400" b="0" i="0" dirty="0">
                <a:solidFill>
                  <a:srgbClr val="000000"/>
                </a:solidFill>
                <a:effectLst/>
              </a:rPr>
              <a:t>But we shall still be joined in heart,</a:t>
            </a:r>
            <a:br>
              <a:rPr lang="en-US" sz="5400" dirty="0"/>
            </a:br>
            <a:r>
              <a:rPr lang="en-US" sz="5400" b="0" i="0" dirty="0">
                <a:solidFill>
                  <a:srgbClr val="000000"/>
                </a:solidFill>
                <a:effectLst/>
              </a:rPr>
              <a:t>  And hope to meet again.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2454182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7 Best images about Beautiful Christmas Trees on Pinterest | Christmas ...">
            <a:extLst>
              <a:ext uri="{FF2B5EF4-FFF2-40B4-BE49-F238E27FC236}">
                <a16:creationId xmlns:a16="http://schemas.microsoft.com/office/drawing/2014/main" id="{487A3A3B-F732-7EE8-9C6F-DB76E7B340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86" b="16402"/>
          <a:stretch/>
        </p:blipFill>
        <p:spPr bwMode="auto">
          <a:xfrm>
            <a:off x="104774" y="85725"/>
            <a:ext cx="11982451" cy="6681730"/>
          </a:xfrm>
          <a:prstGeom prst="rect">
            <a:avLst/>
          </a:prstGeom>
          <a:noFill/>
          <a:ln w="1016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3DA3F1-5392-3A72-3D34-6A9473199883}"/>
              </a:ext>
            </a:extLst>
          </p:cNvPr>
          <p:cNvSpPr txBox="1"/>
          <p:nvPr/>
        </p:nvSpPr>
        <p:spPr>
          <a:xfrm>
            <a:off x="1620078" y="685800"/>
            <a:ext cx="88756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Welcome to GBC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6CA071-EE29-D8FA-8915-1E5A1F215853}"/>
              </a:ext>
            </a:extLst>
          </p:cNvPr>
          <p:cNvSpPr txBox="1"/>
          <p:nvPr/>
        </p:nvSpPr>
        <p:spPr>
          <a:xfrm>
            <a:off x="1093304" y="4691272"/>
            <a:ext cx="1012797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u="none" strike="noStrike" baseline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Thanks be to God for His </a:t>
            </a:r>
            <a:r>
              <a:rPr lang="en-US" sz="5400" b="1" i="1" u="none" strike="noStrike" baseline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unspeakable gift</a:t>
            </a:r>
            <a:r>
              <a:rPr lang="en-US" sz="6000" b="1" i="0" u="none" strike="noStrike" baseline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.</a:t>
            </a:r>
            <a:endParaRPr lang="en-US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840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E4C833E-AC39-A85E-E87F-04D54DB44B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" y="485775"/>
            <a:ext cx="10982325" cy="5876925"/>
          </a:xfrm>
        </p:spPr>
        <p:txBody>
          <a:bodyPr>
            <a:noAutofit/>
          </a:bodyPr>
          <a:lstStyle/>
          <a:p>
            <a:pPr marR="0" rtl="0"/>
            <a:r>
              <a:rPr lang="en-US" sz="4800" b="1" dirty="0"/>
              <a:t>Five Responses to God’s Amazing Grace</a:t>
            </a:r>
          </a:p>
          <a:p>
            <a:pPr marR="0" algn="l" rtl="0"/>
            <a:r>
              <a:rPr lang="en-US" sz="4800" b="1" dirty="0"/>
              <a:t>G</a:t>
            </a:r>
            <a:r>
              <a:rPr lang="en-US" sz="4800" dirty="0"/>
              <a:t> – </a:t>
            </a:r>
            <a:r>
              <a:rPr lang="en-US" sz="4800" b="1" dirty="0">
                <a:solidFill>
                  <a:srgbClr val="00B050"/>
                </a:solidFill>
              </a:rPr>
              <a:t>Giving</a:t>
            </a:r>
            <a:r>
              <a:rPr lang="en-US" sz="4800" dirty="0"/>
              <a:t> (</a:t>
            </a:r>
            <a:r>
              <a:rPr lang="en-US" sz="4800" b="1" dirty="0">
                <a:solidFill>
                  <a:srgbClr val="FF0000"/>
                </a:solidFill>
              </a:rPr>
              <a:t>II Corinthians 8:7,9</a:t>
            </a:r>
            <a:r>
              <a:rPr lang="en-US" sz="4800" dirty="0"/>
              <a:t>)</a:t>
            </a:r>
          </a:p>
          <a:p>
            <a:pPr algn="l">
              <a:lnSpc>
                <a:spcPct val="85000"/>
              </a:lnSpc>
              <a:spcBef>
                <a:spcPts val="0"/>
              </a:spcBef>
            </a:pPr>
            <a:r>
              <a:rPr lang="en-US" sz="4800" b="1" dirty="0">
                <a:solidFill>
                  <a:srgbClr val="FF0000"/>
                </a:solidFill>
              </a:rPr>
              <a:t>7</a:t>
            </a:r>
            <a:r>
              <a:rPr lang="en-US" sz="4800" dirty="0"/>
              <a:t>  As you abound in everything—in faith,  speech, knowledge, diligence, and love for us—see that you abound in this </a:t>
            </a:r>
            <a:r>
              <a:rPr lang="en-US" sz="4800" b="1" dirty="0"/>
              <a:t>grace</a:t>
            </a:r>
            <a:r>
              <a:rPr lang="en-US" sz="4800" dirty="0"/>
              <a:t> also. </a:t>
            </a:r>
          </a:p>
          <a:p>
            <a:pPr algn="l">
              <a:lnSpc>
                <a:spcPct val="85000"/>
              </a:lnSpc>
              <a:spcBef>
                <a:spcPts val="0"/>
              </a:spcBef>
            </a:pPr>
            <a:r>
              <a:rPr lang="en-US" sz="4800" b="1" dirty="0">
                <a:solidFill>
                  <a:srgbClr val="FF0000"/>
                </a:solidFill>
              </a:rPr>
              <a:t>9</a:t>
            </a:r>
            <a:r>
              <a:rPr lang="en-US" sz="4800" dirty="0"/>
              <a:t>  For you know the </a:t>
            </a:r>
            <a:r>
              <a:rPr lang="en-US" sz="4800" b="1" dirty="0"/>
              <a:t>grace</a:t>
            </a:r>
            <a:r>
              <a:rPr lang="en-US" sz="4800" dirty="0"/>
              <a:t> of our Lord Jesus Christ, that though He was rich, yet </a:t>
            </a:r>
            <a:r>
              <a:rPr lang="en-US" sz="4800" b="1" dirty="0"/>
              <a:t>for your sakes He became poor</a:t>
            </a:r>
            <a:r>
              <a:rPr lang="en-US" sz="4800" dirty="0"/>
              <a:t>, that you through His poverty might become rich. </a:t>
            </a:r>
          </a:p>
        </p:txBody>
      </p:sp>
    </p:spTree>
    <p:extLst>
      <p:ext uri="{BB962C8B-B14F-4D97-AF65-F5344CB8AC3E}">
        <p14:creationId xmlns:p14="http://schemas.microsoft.com/office/powerpoint/2010/main" val="391174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E4C833E-AC39-A85E-E87F-04D54DB44B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" y="485775"/>
            <a:ext cx="10982325" cy="5876925"/>
          </a:xfrm>
        </p:spPr>
        <p:txBody>
          <a:bodyPr>
            <a:noAutofit/>
          </a:bodyPr>
          <a:lstStyle/>
          <a:p>
            <a:r>
              <a:rPr lang="en-US" sz="4800" b="1" dirty="0"/>
              <a:t>The </a:t>
            </a:r>
            <a:r>
              <a:rPr lang="en-US" sz="4800" b="1" dirty="0">
                <a:solidFill>
                  <a:srgbClr val="FF0000"/>
                </a:solidFill>
              </a:rPr>
              <a:t>GRACE</a:t>
            </a:r>
            <a:r>
              <a:rPr lang="en-US" sz="4800" b="1" dirty="0"/>
              <a:t> of Giving for …</a:t>
            </a:r>
          </a:p>
          <a:p>
            <a:pPr marL="465138" marR="0" indent="-465138" algn="l" rtl="0">
              <a:buFont typeface="Wingdings" panose="05000000000000000000" pitchFamily="2" charset="2"/>
              <a:buChar char="§"/>
            </a:pPr>
            <a:r>
              <a:rPr lang="en-US" sz="4800" b="1" dirty="0"/>
              <a:t> </a:t>
            </a:r>
            <a:r>
              <a:rPr lang="en-US" sz="4800" dirty="0"/>
              <a:t>Zacchaeus</a:t>
            </a:r>
            <a:r>
              <a:rPr lang="en-US" sz="4800" b="1" dirty="0"/>
              <a:t> </a:t>
            </a:r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Luke 19:1-10</a:t>
            </a:r>
            <a:r>
              <a:rPr lang="en-US" sz="4800" dirty="0"/>
              <a:t>)</a:t>
            </a:r>
          </a:p>
          <a:p>
            <a:pPr marL="465138" marR="0" indent="-465138" algn="l" rtl="0">
              <a:buFont typeface="Wingdings" panose="05000000000000000000" pitchFamily="2" charset="2"/>
              <a:buChar char="§"/>
            </a:pPr>
            <a:r>
              <a:rPr lang="en-US" sz="4800" dirty="0"/>
              <a:t>Woman of the City (</a:t>
            </a:r>
            <a:r>
              <a:rPr lang="en-US" sz="4800" b="1" dirty="0">
                <a:solidFill>
                  <a:srgbClr val="00B050"/>
                </a:solidFill>
              </a:rPr>
              <a:t>Luke 7:36-50</a:t>
            </a:r>
            <a:r>
              <a:rPr lang="en-US" sz="4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4241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E4C833E-AC39-A85E-E87F-04D54DB44B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" y="485775"/>
            <a:ext cx="10982325" cy="5876925"/>
          </a:xfrm>
        </p:spPr>
        <p:txBody>
          <a:bodyPr>
            <a:noAutofit/>
          </a:bodyPr>
          <a:lstStyle/>
          <a:p>
            <a:pPr marR="0" rtl="0"/>
            <a:r>
              <a:rPr lang="en-US" sz="4800" b="1" dirty="0"/>
              <a:t>Five Responses to God’s Amazing Grace</a:t>
            </a:r>
          </a:p>
          <a:p>
            <a:pPr marR="0" algn="l" rtl="0"/>
            <a:r>
              <a:rPr lang="en-US" sz="3200" b="1" dirty="0"/>
              <a:t>G</a:t>
            </a:r>
            <a:r>
              <a:rPr lang="en-US" sz="3200" dirty="0"/>
              <a:t> – Giving</a:t>
            </a:r>
          </a:p>
          <a:p>
            <a:pPr marR="0" algn="l" rtl="0"/>
            <a:r>
              <a:rPr lang="en-US" sz="4800" b="1" dirty="0"/>
              <a:t>R</a:t>
            </a:r>
            <a:r>
              <a:rPr lang="en-US" sz="4800" dirty="0"/>
              <a:t> – </a:t>
            </a:r>
            <a:r>
              <a:rPr lang="en-US" sz="4800" b="1" dirty="0">
                <a:solidFill>
                  <a:srgbClr val="00B050"/>
                </a:solidFill>
              </a:rPr>
              <a:t>Reading</a:t>
            </a:r>
            <a:r>
              <a:rPr lang="en-US" sz="4800" dirty="0"/>
              <a:t> (</a:t>
            </a:r>
            <a:r>
              <a:rPr lang="en-US" sz="4800" b="1" dirty="0">
                <a:solidFill>
                  <a:srgbClr val="FF0000"/>
                </a:solidFill>
              </a:rPr>
              <a:t>Acts 20:32</a:t>
            </a:r>
            <a:r>
              <a:rPr lang="en-US" sz="4800" dirty="0"/>
              <a:t>; </a:t>
            </a:r>
            <a:r>
              <a:rPr lang="en-US" sz="4800" b="1" dirty="0">
                <a:solidFill>
                  <a:srgbClr val="FF0000"/>
                </a:solidFill>
              </a:rPr>
              <a:t>I Peter 2:2,3</a:t>
            </a:r>
            <a:r>
              <a:rPr lang="en-US" sz="4800" dirty="0"/>
              <a:t>)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Acts 20:32  </a:t>
            </a:r>
            <a:r>
              <a:rPr lang="en-US" sz="4800" dirty="0"/>
              <a:t>Brothers, I commend you to God and to the </a:t>
            </a:r>
            <a:r>
              <a:rPr lang="en-US" sz="4800" b="1" dirty="0"/>
              <a:t>word of His grace</a:t>
            </a:r>
            <a:r>
              <a:rPr lang="en-US" sz="4800" dirty="0"/>
              <a:t>.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1Peter 2:2,3  </a:t>
            </a:r>
            <a:r>
              <a:rPr lang="en-US" sz="4800" dirty="0"/>
              <a:t>As newborn babes, desire the pure milk of </a:t>
            </a:r>
            <a:r>
              <a:rPr lang="en-US" sz="4800" b="1" dirty="0"/>
              <a:t>the word</a:t>
            </a:r>
            <a:r>
              <a:rPr lang="en-US" sz="4800" dirty="0"/>
              <a:t>, that you may grow, </a:t>
            </a:r>
          </a:p>
          <a:p>
            <a:pPr algn="l"/>
            <a:r>
              <a:rPr lang="en-US" sz="4800" spc="-300" dirty="0"/>
              <a:t>if indeed you have tasted that the Lord is </a:t>
            </a:r>
            <a:r>
              <a:rPr lang="en-US" sz="4800" b="1" spc="-300" dirty="0"/>
              <a:t>gracious</a:t>
            </a:r>
            <a:r>
              <a:rPr lang="en-US" sz="4800" spc="-3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859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E4C833E-AC39-A85E-E87F-04D54DB44B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" y="485775"/>
            <a:ext cx="10982325" cy="5876925"/>
          </a:xfrm>
        </p:spPr>
        <p:txBody>
          <a:bodyPr>
            <a:noAutofit/>
          </a:bodyPr>
          <a:lstStyle/>
          <a:p>
            <a:r>
              <a:rPr lang="en-US" sz="4800" b="1" dirty="0"/>
              <a:t>The </a:t>
            </a:r>
            <a:r>
              <a:rPr lang="en-US" sz="4800" b="1" dirty="0">
                <a:solidFill>
                  <a:srgbClr val="FF0000"/>
                </a:solidFill>
              </a:rPr>
              <a:t>GRACE</a:t>
            </a:r>
            <a:r>
              <a:rPr lang="en-US" sz="4800" b="1" dirty="0"/>
              <a:t> of “Being with Jesus” for …</a:t>
            </a:r>
          </a:p>
          <a:p>
            <a:pPr marL="465138" marR="0" indent="-465138" algn="l" rtl="0">
              <a:buFont typeface="Wingdings" panose="05000000000000000000" pitchFamily="2" charset="2"/>
              <a:buChar char="§"/>
            </a:pPr>
            <a:r>
              <a:rPr lang="en-US" sz="4800" dirty="0"/>
              <a:t>Man with an unclean spirit</a:t>
            </a:r>
            <a:r>
              <a:rPr lang="en-US" sz="4800" b="1" dirty="0"/>
              <a:t> </a:t>
            </a:r>
            <a:r>
              <a:rPr lang="en-US" sz="4800" dirty="0"/>
              <a:t>(</a:t>
            </a:r>
            <a:r>
              <a:rPr lang="en-US" sz="4800" b="1" dirty="0">
                <a:solidFill>
                  <a:srgbClr val="00B050"/>
                </a:solidFill>
              </a:rPr>
              <a:t>Mark 5:1-20</a:t>
            </a:r>
            <a:r>
              <a:rPr lang="en-US" sz="4800" dirty="0"/>
              <a:t>)</a:t>
            </a:r>
          </a:p>
          <a:p>
            <a:pPr marR="0" algn="l" rtl="0"/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17</a:t>
            </a:r>
            <a:r>
              <a:rPr lang="en-US" sz="4800" dirty="0"/>
              <a:t>) Crowd – “we lost, so you leave”</a:t>
            </a:r>
          </a:p>
          <a:p>
            <a:pPr marR="0" algn="l" rtl="0"/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18</a:t>
            </a:r>
            <a:r>
              <a:rPr lang="en-US" sz="4800" dirty="0"/>
              <a:t>) Man – “I’m loosed, please don’t leave”</a:t>
            </a:r>
          </a:p>
        </p:txBody>
      </p:sp>
    </p:spTree>
    <p:extLst>
      <p:ext uri="{BB962C8B-B14F-4D97-AF65-F5344CB8AC3E}">
        <p14:creationId xmlns:p14="http://schemas.microsoft.com/office/powerpoint/2010/main" val="387170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E4C833E-AC39-A85E-E87F-04D54DB44B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" y="485775"/>
            <a:ext cx="10982325" cy="5876925"/>
          </a:xfrm>
        </p:spPr>
        <p:txBody>
          <a:bodyPr>
            <a:noAutofit/>
          </a:bodyPr>
          <a:lstStyle/>
          <a:p>
            <a:pPr marR="0" rtl="0"/>
            <a:r>
              <a:rPr lang="en-US" sz="4800" b="1" dirty="0"/>
              <a:t>Five Responses to God’s Amazing Grace</a:t>
            </a:r>
          </a:p>
          <a:p>
            <a:pPr marR="0" algn="l" rtl="0">
              <a:lnSpc>
                <a:spcPct val="85000"/>
              </a:lnSpc>
              <a:spcBef>
                <a:spcPts val="0"/>
              </a:spcBef>
            </a:pPr>
            <a:r>
              <a:rPr lang="en-US" sz="3200" b="1" dirty="0"/>
              <a:t>G</a:t>
            </a:r>
            <a:r>
              <a:rPr lang="en-US" sz="3200" dirty="0"/>
              <a:t> – Giving </a:t>
            </a:r>
          </a:p>
          <a:p>
            <a:pPr marR="0" algn="l" rtl="0">
              <a:lnSpc>
                <a:spcPct val="85000"/>
              </a:lnSpc>
              <a:spcBef>
                <a:spcPts val="0"/>
              </a:spcBef>
            </a:pPr>
            <a:r>
              <a:rPr lang="en-US" sz="3200" b="1" dirty="0"/>
              <a:t>R</a:t>
            </a:r>
            <a:r>
              <a:rPr lang="en-US" sz="3200" dirty="0"/>
              <a:t> – Reading </a:t>
            </a:r>
          </a:p>
          <a:p>
            <a:pPr marR="0" algn="l" rtl="0">
              <a:lnSpc>
                <a:spcPct val="85000"/>
              </a:lnSpc>
              <a:spcBef>
                <a:spcPts val="0"/>
              </a:spcBef>
            </a:pPr>
            <a:r>
              <a:rPr lang="en-US" sz="4800" b="1" dirty="0"/>
              <a:t>A</a:t>
            </a:r>
            <a:r>
              <a:rPr lang="en-US" sz="4800" dirty="0"/>
              <a:t> – </a:t>
            </a:r>
            <a:r>
              <a:rPr lang="en-US" sz="4800" b="1" dirty="0">
                <a:solidFill>
                  <a:srgbClr val="00B050"/>
                </a:solidFill>
              </a:rPr>
              <a:t>Assisting</a:t>
            </a:r>
            <a:r>
              <a:rPr lang="en-US" sz="4800" dirty="0"/>
              <a:t> (</a:t>
            </a:r>
            <a:r>
              <a:rPr lang="en-US" sz="4800" b="1" dirty="0">
                <a:solidFill>
                  <a:srgbClr val="FF0000"/>
                </a:solidFill>
              </a:rPr>
              <a:t>I Cor 15:10</a:t>
            </a:r>
            <a:r>
              <a:rPr lang="en-US" sz="4800" dirty="0"/>
              <a:t>; </a:t>
            </a:r>
            <a:r>
              <a:rPr lang="en-US" sz="4800" b="1" dirty="0">
                <a:solidFill>
                  <a:srgbClr val="FF0000"/>
                </a:solidFill>
              </a:rPr>
              <a:t>Rom 12:6</a:t>
            </a:r>
            <a:r>
              <a:rPr lang="en-US" sz="4800" dirty="0"/>
              <a:t>) </a:t>
            </a:r>
          </a:p>
          <a:p>
            <a:pPr algn="l">
              <a:lnSpc>
                <a:spcPct val="85000"/>
              </a:lnSpc>
              <a:spcBef>
                <a:spcPts val="0"/>
              </a:spcBef>
            </a:pPr>
            <a:r>
              <a:rPr lang="en-US" sz="4800" b="1" dirty="0">
                <a:solidFill>
                  <a:srgbClr val="FF0000"/>
                </a:solidFill>
              </a:rPr>
              <a:t>1Cor 15:10  </a:t>
            </a:r>
            <a:r>
              <a:rPr lang="en-US" sz="4800" dirty="0"/>
              <a:t>God’s </a:t>
            </a:r>
            <a:r>
              <a:rPr lang="en-US" sz="4800" b="1" dirty="0"/>
              <a:t>grace</a:t>
            </a:r>
            <a:r>
              <a:rPr lang="en-US" sz="4800" dirty="0"/>
              <a:t> toward me was not in vain; but </a:t>
            </a:r>
            <a:r>
              <a:rPr lang="en-US" sz="4800" b="1" dirty="0"/>
              <a:t>I labored </a:t>
            </a:r>
            <a:r>
              <a:rPr lang="en-US" sz="4800" dirty="0"/>
              <a:t>more abundantly than they all, yet not I, but the </a:t>
            </a:r>
            <a:r>
              <a:rPr lang="en-US" sz="4800" b="1" dirty="0"/>
              <a:t>grace</a:t>
            </a:r>
            <a:r>
              <a:rPr lang="en-US" sz="4800" dirty="0"/>
              <a:t> of God which was with me. </a:t>
            </a:r>
          </a:p>
          <a:p>
            <a:pPr algn="l">
              <a:lnSpc>
                <a:spcPct val="85000"/>
              </a:lnSpc>
              <a:spcBef>
                <a:spcPts val="0"/>
              </a:spcBef>
            </a:pPr>
            <a:r>
              <a:rPr lang="en-US" sz="4800" b="1" dirty="0">
                <a:solidFill>
                  <a:srgbClr val="FF0000"/>
                </a:solidFill>
              </a:rPr>
              <a:t>Rom 12:6  </a:t>
            </a:r>
            <a:r>
              <a:rPr lang="en-US" sz="4800" dirty="0"/>
              <a:t>Having </a:t>
            </a:r>
            <a:r>
              <a:rPr lang="en-US" sz="4800" b="1" dirty="0"/>
              <a:t>gifts</a:t>
            </a:r>
            <a:r>
              <a:rPr lang="en-US" sz="4800" dirty="0"/>
              <a:t> differing according to the </a:t>
            </a:r>
            <a:r>
              <a:rPr lang="en-US" sz="4800" b="1" dirty="0"/>
              <a:t>grace</a:t>
            </a:r>
            <a:r>
              <a:rPr lang="en-US" sz="4800" dirty="0"/>
              <a:t> given to us, let us use them.</a:t>
            </a:r>
          </a:p>
        </p:txBody>
      </p:sp>
    </p:spTree>
    <p:extLst>
      <p:ext uri="{BB962C8B-B14F-4D97-AF65-F5344CB8AC3E}">
        <p14:creationId xmlns:p14="http://schemas.microsoft.com/office/powerpoint/2010/main" val="286521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E4C833E-AC39-A85E-E87F-04D54DB44B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" y="485775"/>
            <a:ext cx="10982325" cy="5876925"/>
          </a:xfrm>
        </p:spPr>
        <p:txBody>
          <a:bodyPr>
            <a:noAutofit/>
          </a:bodyPr>
          <a:lstStyle/>
          <a:p>
            <a:pPr marR="0" rtl="0"/>
            <a:r>
              <a:rPr lang="en-US" sz="4800" b="1" dirty="0"/>
              <a:t>The </a:t>
            </a:r>
            <a:r>
              <a:rPr lang="en-US" sz="4800" b="1" dirty="0">
                <a:solidFill>
                  <a:srgbClr val="FF0000"/>
                </a:solidFill>
              </a:rPr>
              <a:t>GRACE</a:t>
            </a:r>
            <a:r>
              <a:rPr lang="en-US" sz="4800" b="1" dirty="0"/>
              <a:t> of Assisting for …</a:t>
            </a:r>
          </a:p>
          <a:p>
            <a:pPr marL="465138" marR="0" indent="-465138" algn="l" rtl="0">
              <a:buFont typeface="Wingdings" panose="05000000000000000000" pitchFamily="2" charset="2"/>
              <a:buChar char="§"/>
            </a:pPr>
            <a:r>
              <a:rPr lang="en-US" sz="4800" dirty="0"/>
              <a:t>Jailer at Philippi (</a:t>
            </a:r>
            <a:r>
              <a:rPr lang="en-US" sz="4800" b="1" dirty="0">
                <a:solidFill>
                  <a:srgbClr val="00B050"/>
                </a:solidFill>
              </a:rPr>
              <a:t>Acts 16:25-34</a:t>
            </a:r>
            <a:r>
              <a:rPr lang="en-US" sz="4800" dirty="0"/>
              <a:t>)</a:t>
            </a:r>
          </a:p>
          <a:p>
            <a:pPr marR="0" algn="l" rtl="0"/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33</a:t>
            </a:r>
            <a:r>
              <a:rPr lang="en-US" sz="4800" dirty="0"/>
              <a:t>) first-aid</a:t>
            </a:r>
          </a:p>
          <a:p>
            <a:pPr marR="0" algn="l" rtl="0"/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34</a:t>
            </a:r>
            <a:r>
              <a:rPr lang="en-US" sz="4800" dirty="0"/>
              <a:t>) hospitality</a:t>
            </a:r>
          </a:p>
        </p:txBody>
      </p:sp>
    </p:spTree>
    <p:extLst>
      <p:ext uri="{BB962C8B-B14F-4D97-AF65-F5344CB8AC3E}">
        <p14:creationId xmlns:p14="http://schemas.microsoft.com/office/powerpoint/2010/main" val="4139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1214</Words>
  <Application>Microsoft Office PowerPoint</Application>
  <PresentationFormat>Widescreen</PresentationFormat>
  <Paragraphs>142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Depue</dc:creator>
  <cp:lastModifiedBy>Anne Depue</cp:lastModifiedBy>
  <cp:revision>2</cp:revision>
  <dcterms:created xsi:type="dcterms:W3CDTF">2023-12-02T21:49:35Z</dcterms:created>
  <dcterms:modified xsi:type="dcterms:W3CDTF">2023-12-03T14:28:56Z</dcterms:modified>
</cp:coreProperties>
</file>