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7" r:id="rId3"/>
    <p:sldId id="299" r:id="rId4"/>
    <p:sldId id="295" r:id="rId5"/>
    <p:sldId id="260" r:id="rId6"/>
    <p:sldId id="296" r:id="rId7"/>
    <p:sldId id="297" r:id="rId8"/>
    <p:sldId id="298" r:id="rId9"/>
    <p:sldId id="259" r:id="rId10"/>
    <p:sldId id="261" r:id="rId11"/>
    <p:sldId id="262" r:id="rId12"/>
    <p:sldId id="263" r:id="rId13"/>
    <p:sldId id="294" r:id="rId14"/>
    <p:sldId id="2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Depue" userId="ce8b122cf7b10dd2" providerId="LiveId" clId="{3CC2D35B-92AE-4038-BB7F-7D83CFADF844}"/>
    <pc:docChg chg="undo redo custSel addSld delSld modSld sldOrd">
      <pc:chgData name="Anne Depue" userId="ce8b122cf7b10dd2" providerId="LiveId" clId="{3CC2D35B-92AE-4038-BB7F-7D83CFADF844}" dt="2023-12-10T13:13:46.622" v="3883"/>
      <pc:docMkLst>
        <pc:docMk/>
      </pc:docMkLst>
      <pc:sldChg chg="ord">
        <pc:chgData name="Anne Depue" userId="ce8b122cf7b10dd2" providerId="LiveId" clId="{3CC2D35B-92AE-4038-BB7F-7D83CFADF844}" dt="2023-12-09T21:50:51.515" v="3480"/>
        <pc:sldMkLst>
          <pc:docMk/>
          <pc:sldMk cId="2118123299" sldId="256"/>
        </pc:sldMkLst>
      </pc:sldChg>
      <pc:sldChg chg="modSp mod modAnim">
        <pc:chgData name="Anne Depue" userId="ce8b122cf7b10dd2" providerId="LiveId" clId="{3CC2D35B-92AE-4038-BB7F-7D83CFADF844}" dt="2023-12-09T21:55:23.169" v="3500" actId="20577"/>
        <pc:sldMkLst>
          <pc:docMk/>
          <pc:sldMk cId="2836739426" sldId="257"/>
        </pc:sldMkLst>
        <pc:spChg chg="mod">
          <ac:chgData name="Anne Depue" userId="ce8b122cf7b10dd2" providerId="LiveId" clId="{3CC2D35B-92AE-4038-BB7F-7D83CFADF844}" dt="2023-12-09T21:55:23.169" v="3500" actId="20577"/>
          <ac:spMkLst>
            <pc:docMk/>
            <pc:sldMk cId="2836739426" sldId="257"/>
            <ac:spMk id="3" creationId="{2B20973E-A351-E108-2427-C04642CA791E}"/>
          </ac:spMkLst>
        </pc:spChg>
      </pc:sldChg>
      <pc:sldChg chg="del">
        <pc:chgData name="Anne Depue" userId="ce8b122cf7b10dd2" providerId="LiveId" clId="{3CC2D35B-92AE-4038-BB7F-7D83CFADF844}" dt="2023-12-09T18:48:10.110" v="973" actId="47"/>
        <pc:sldMkLst>
          <pc:docMk/>
          <pc:sldMk cId="46670209" sldId="258"/>
        </pc:sldMkLst>
      </pc:sldChg>
      <pc:sldChg chg="modSp add mod modAnim">
        <pc:chgData name="Anne Depue" userId="ce8b122cf7b10dd2" providerId="LiveId" clId="{3CC2D35B-92AE-4038-BB7F-7D83CFADF844}" dt="2023-12-09T21:30:35.444" v="3166"/>
        <pc:sldMkLst>
          <pc:docMk/>
          <pc:sldMk cId="134013264" sldId="259"/>
        </pc:sldMkLst>
        <pc:spChg chg="mod">
          <ac:chgData name="Anne Depue" userId="ce8b122cf7b10dd2" providerId="LiveId" clId="{3CC2D35B-92AE-4038-BB7F-7D83CFADF844}" dt="2023-12-09T21:30:17.163" v="3164" actId="114"/>
          <ac:spMkLst>
            <pc:docMk/>
            <pc:sldMk cId="134013264" sldId="259"/>
            <ac:spMk id="3" creationId="{2B20973E-A351-E108-2427-C04642CA791E}"/>
          </ac:spMkLst>
        </pc:spChg>
      </pc:sldChg>
      <pc:sldChg chg="modSp add mod modAnim">
        <pc:chgData name="Anne Depue" userId="ce8b122cf7b10dd2" providerId="LiveId" clId="{3CC2D35B-92AE-4038-BB7F-7D83CFADF844}" dt="2023-12-10T10:05:24.255" v="3529" actId="207"/>
        <pc:sldMkLst>
          <pc:docMk/>
          <pc:sldMk cId="3951383263" sldId="260"/>
        </pc:sldMkLst>
        <pc:spChg chg="mod">
          <ac:chgData name="Anne Depue" userId="ce8b122cf7b10dd2" providerId="LiveId" clId="{3CC2D35B-92AE-4038-BB7F-7D83CFADF844}" dt="2023-12-10T10:05:24.255" v="3529" actId="207"/>
          <ac:spMkLst>
            <pc:docMk/>
            <pc:sldMk cId="3951383263" sldId="260"/>
            <ac:spMk id="3" creationId="{2B20973E-A351-E108-2427-C04642CA791E}"/>
          </ac:spMkLst>
        </pc:spChg>
      </pc:sldChg>
      <pc:sldChg chg="modSp add mod modAnim">
        <pc:chgData name="Anne Depue" userId="ce8b122cf7b10dd2" providerId="LiveId" clId="{3CC2D35B-92AE-4038-BB7F-7D83CFADF844}" dt="2023-12-10T10:13:35.989" v="3571" actId="113"/>
        <pc:sldMkLst>
          <pc:docMk/>
          <pc:sldMk cId="2607449084" sldId="261"/>
        </pc:sldMkLst>
        <pc:spChg chg="mod">
          <ac:chgData name="Anne Depue" userId="ce8b122cf7b10dd2" providerId="LiveId" clId="{3CC2D35B-92AE-4038-BB7F-7D83CFADF844}" dt="2023-12-10T10:13:35.989" v="3571" actId="113"/>
          <ac:spMkLst>
            <pc:docMk/>
            <pc:sldMk cId="2607449084" sldId="261"/>
            <ac:spMk id="3" creationId="{2B20973E-A351-E108-2427-C04642CA791E}"/>
          </ac:spMkLst>
        </pc:spChg>
      </pc:sldChg>
      <pc:sldChg chg="modSp add mod modAnim">
        <pc:chgData name="Anne Depue" userId="ce8b122cf7b10dd2" providerId="LiveId" clId="{3CC2D35B-92AE-4038-BB7F-7D83CFADF844}" dt="2023-12-10T10:14:18.887" v="3572" actId="113"/>
        <pc:sldMkLst>
          <pc:docMk/>
          <pc:sldMk cId="134527025" sldId="262"/>
        </pc:sldMkLst>
        <pc:spChg chg="mod">
          <ac:chgData name="Anne Depue" userId="ce8b122cf7b10dd2" providerId="LiveId" clId="{3CC2D35B-92AE-4038-BB7F-7D83CFADF844}" dt="2023-12-10T10:14:18.887" v="3572" actId="113"/>
          <ac:spMkLst>
            <pc:docMk/>
            <pc:sldMk cId="134527025" sldId="262"/>
            <ac:spMk id="3" creationId="{2B20973E-A351-E108-2427-C04642CA791E}"/>
          </ac:spMkLst>
        </pc:spChg>
      </pc:sldChg>
      <pc:sldChg chg="modSp add mod modAnim">
        <pc:chgData name="Anne Depue" userId="ce8b122cf7b10dd2" providerId="LiveId" clId="{3CC2D35B-92AE-4038-BB7F-7D83CFADF844}" dt="2023-12-10T10:27:51.946" v="3795" actId="20577"/>
        <pc:sldMkLst>
          <pc:docMk/>
          <pc:sldMk cId="3639346358" sldId="263"/>
        </pc:sldMkLst>
        <pc:spChg chg="mod">
          <ac:chgData name="Anne Depue" userId="ce8b122cf7b10dd2" providerId="LiveId" clId="{3CC2D35B-92AE-4038-BB7F-7D83CFADF844}" dt="2023-12-10T10:27:51.946" v="3795" actId="20577"/>
          <ac:spMkLst>
            <pc:docMk/>
            <pc:sldMk cId="3639346358" sldId="263"/>
            <ac:spMk id="3" creationId="{2B20973E-A351-E108-2427-C04642CA791E}"/>
          </ac:spMkLst>
        </pc:spChg>
      </pc:sldChg>
      <pc:sldChg chg="modSp add mod modAnim">
        <pc:chgData name="Anne Depue" userId="ce8b122cf7b10dd2" providerId="LiveId" clId="{3CC2D35B-92AE-4038-BB7F-7D83CFADF844}" dt="2023-12-10T13:12:55.015" v="3880" actId="20577"/>
        <pc:sldMkLst>
          <pc:docMk/>
          <pc:sldMk cId="3581411838" sldId="293"/>
        </pc:sldMkLst>
        <pc:spChg chg="mod">
          <ac:chgData name="Anne Depue" userId="ce8b122cf7b10dd2" providerId="LiveId" clId="{3CC2D35B-92AE-4038-BB7F-7D83CFADF844}" dt="2023-12-10T13:12:55.015" v="3880" actId="20577"/>
          <ac:spMkLst>
            <pc:docMk/>
            <pc:sldMk cId="3581411838" sldId="293"/>
            <ac:spMk id="3" creationId="{BFE2A6D7-5959-6437-BA23-A7E60E0C0C80}"/>
          </ac:spMkLst>
        </pc:spChg>
      </pc:sldChg>
      <pc:sldChg chg="modSp add mod">
        <pc:chgData name="Anne Depue" userId="ce8b122cf7b10dd2" providerId="LiveId" clId="{3CC2D35B-92AE-4038-BB7F-7D83CFADF844}" dt="2023-12-09T21:50:20.690" v="3478" actId="179"/>
        <pc:sldMkLst>
          <pc:docMk/>
          <pc:sldMk cId="838085079" sldId="294"/>
        </pc:sldMkLst>
        <pc:spChg chg="mod">
          <ac:chgData name="Anne Depue" userId="ce8b122cf7b10dd2" providerId="LiveId" clId="{3CC2D35B-92AE-4038-BB7F-7D83CFADF844}" dt="2023-12-09T21:50:20.690" v="3478" actId="179"/>
          <ac:spMkLst>
            <pc:docMk/>
            <pc:sldMk cId="838085079" sldId="294"/>
            <ac:spMk id="3" creationId="{BFE2A6D7-5959-6437-BA23-A7E60E0C0C80}"/>
          </ac:spMkLst>
        </pc:spChg>
      </pc:sldChg>
      <pc:sldChg chg="modSp add mod modAnim">
        <pc:chgData name="Anne Depue" userId="ce8b122cf7b10dd2" providerId="LiveId" clId="{3CC2D35B-92AE-4038-BB7F-7D83CFADF844}" dt="2023-12-10T10:02:32.451" v="3527" actId="6559"/>
        <pc:sldMkLst>
          <pc:docMk/>
          <pc:sldMk cId="2529262459" sldId="295"/>
        </pc:sldMkLst>
        <pc:spChg chg="mod">
          <ac:chgData name="Anne Depue" userId="ce8b122cf7b10dd2" providerId="LiveId" clId="{3CC2D35B-92AE-4038-BB7F-7D83CFADF844}" dt="2023-12-10T10:02:32.451" v="3527" actId="6559"/>
          <ac:spMkLst>
            <pc:docMk/>
            <pc:sldMk cId="2529262459" sldId="295"/>
            <ac:spMk id="3" creationId="{2B20973E-A351-E108-2427-C04642CA791E}"/>
          </ac:spMkLst>
        </pc:spChg>
      </pc:sldChg>
      <pc:sldChg chg="add del">
        <pc:chgData name="Anne Depue" userId="ce8b122cf7b10dd2" providerId="LiveId" clId="{3CC2D35B-92AE-4038-BB7F-7D83CFADF844}" dt="2023-12-09T21:14:09.067" v="3025" actId="47"/>
        <pc:sldMkLst>
          <pc:docMk/>
          <pc:sldMk cId="428658135" sldId="296"/>
        </pc:sldMkLst>
      </pc:sldChg>
      <pc:sldChg chg="modSp add mod modAnim">
        <pc:chgData name="Anne Depue" userId="ce8b122cf7b10dd2" providerId="LiveId" clId="{3CC2D35B-92AE-4038-BB7F-7D83CFADF844}" dt="2023-12-10T12:35:04.754" v="3846" actId="6549"/>
        <pc:sldMkLst>
          <pc:docMk/>
          <pc:sldMk cId="471827004" sldId="296"/>
        </pc:sldMkLst>
        <pc:spChg chg="mod">
          <ac:chgData name="Anne Depue" userId="ce8b122cf7b10dd2" providerId="LiveId" clId="{3CC2D35B-92AE-4038-BB7F-7D83CFADF844}" dt="2023-12-10T12:35:04.754" v="3846" actId="6549"/>
          <ac:spMkLst>
            <pc:docMk/>
            <pc:sldMk cId="471827004" sldId="296"/>
            <ac:spMk id="3" creationId="{2B20973E-A351-E108-2427-C04642CA791E}"/>
          </ac:spMkLst>
        </pc:spChg>
      </pc:sldChg>
      <pc:sldChg chg="addSp modSp add modAnim">
        <pc:chgData name="Anne Depue" userId="ce8b122cf7b10dd2" providerId="LiveId" clId="{3CC2D35B-92AE-4038-BB7F-7D83CFADF844}" dt="2023-12-10T12:34:40.548" v="3845"/>
        <pc:sldMkLst>
          <pc:docMk/>
          <pc:sldMk cId="1804241201" sldId="297"/>
        </pc:sldMkLst>
        <pc:spChg chg="mod">
          <ac:chgData name="Anne Depue" userId="ce8b122cf7b10dd2" providerId="LiveId" clId="{3CC2D35B-92AE-4038-BB7F-7D83CFADF844}" dt="2023-12-10T12:34:13.115" v="3843" actId="313"/>
          <ac:spMkLst>
            <pc:docMk/>
            <pc:sldMk cId="1804241201" sldId="297"/>
            <ac:spMk id="3" creationId="{2B20973E-A351-E108-2427-C04642CA791E}"/>
          </ac:spMkLst>
        </pc:spChg>
        <pc:picChg chg="add mod">
          <ac:chgData name="Anne Depue" userId="ce8b122cf7b10dd2" providerId="LiveId" clId="{3CC2D35B-92AE-4038-BB7F-7D83CFADF844}" dt="2023-12-10T12:29:01.438" v="3827" actId="1076"/>
          <ac:picMkLst>
            <pc:docMk/>
            <pc:sldMk cId="1804241201" sldId="297"/>
            <ac:picMk id="1026" creationId="{A18228EB-BE8F-83CA-FF72-CA0E03ED84C9}"/>
          </ac:picMkLst>
        </pc:picChg>
        <pc:picChg chg="add mod">
          <ac:chgData name="Anne Depue" userId="ce8b122cf7b10dd2" providerId="LiveId" clId="{3CC2D35B-92AE-4038-BB7F-7D83CFADF844}" dt="2023-12-10T12:31:20.520" v="3832" actId="1076"/>
          <ac:picMkLst>
            <pc:docMk/>
            <pc:sldMk cId="1804241201" sldId="297"/>
            <ac:picMk id="1028" creationId="{57B3F534-3DF0-62F5-4E09-7783455E7038}"/>
          </ac:picMkLst>
        </pc:picChg>
        <pc:picChg chg="add mod">
          <ac:chgData name="Anne Depue" userId="ce8b122cf7b10dd2" providerId="LiveId" clId="{3CC2D35B-92AE-4038-BB7F-7D83CFADF844}" dt="2023-12-10T12:33:59.192" v="3839" actId="1038"/>
          <ac:picMkLst>
            <pc:docMk/>
            <pc:sldMk cId="1804241201" sldId="297"/>
            <ac:picMk id="1030" creationId="{6E5A9A47-5632-A5CA-8117-EC1A519B0B50}"/>
          </ac:picMkLst>
        </pc:picChg>
      </pc:sldChg>
      <pc:sldChg chg="modSp add modAnim">
        <pc:chgData name="Anne Depue" userId="ce8b122cf7b10dd2" providerId="LiveId" clId="{3CC2D35B-92AE-4038-BB7F-7D83CFADF844}" dt="2023-12-10T12:36:12.217" v="3875"/>
        <pc:sldMkLst>
          <pc:docMk/>
          <pc:sldMk cId="961881015" sldId="298"/>
        </pc:sldMkLst>
        <pc:spChg chg="mod">
          <ac:chgData name="Anne Depue" userId="ce8b122cf7b10dd2" providerId="LiveId" clId="{3CC2D35B-92AE-4038-BB7F-7D83CFADF844}" dt="2023-12-10T12:35:53.635" v="3870" actId="20577"/>
          <ac:spMkLst>
            <pc:docMk/>
            <pc:sldMk cId="961881015" sldId="298"/>
            <ac:spMk id="3" creationId="{2B20973E-A351-E108-2427-C04642CA791E}"/>
          </ac:spMkLst>
        </pc:spChg>
      </pc:sldChg>
      <pc:sldChg chg="modSp add mod modAnim">
        <pc:chgData name="Anne Depue" userId="ce8b122cf7b10dd2" providerId="LiveId" clId="{3CC2D35B-92AE-4038-BB7F-7D83CFADF844}" dt="2023-12-10T13:13:46.622" v="3883"/>
        <pc:sldMkLst>
          <pc:docMk/>
          <pc:sldMk cId="3115259371" sldId="299"/>
        </pc:sldMkLst>
        <pc:spChg chg="mod">
          <ac:chgData name="Anne Depue" userId="ce8b122cf7b10dd2" providerId="LiveId" clId="{3CC2D35B-92AE-4038-BB7F-7D83CFADF844}" dt="2023-12-10T13:13:16.250" v="3882" actId="255"/>
          <ac:spMkLst>
            <pc:docMk/>
            <pc:sldMk cId="3115259371" sldId="299"/>
            <ac:spMk id="3" creationId="{BFE2A6D7-5959-6437-BA23-A7E60E0C0C80}"/>
          </ac:spMkLst>
        </pc:spChg>
      </pc:sldChg>
    </pc:docChg>
  </pc:docChgLst>
  <pc:docChgLst>
    <pc:chgData name="Anne Depue" userId="ce8b122cf7b10dd2" providerId="LiveId" clId="{9D8AF71B-17DF-4414-A89E-3D470ADAC05A}"/>
    <pc:docChg chg="undo custSel addSld modSld">
      <pc:chgData name="Anne Depue" userId="ce8b122cf7b10dd2" providerId="LiveId" clId="{9D8AF71B-17DF-4414-A89E-3D470ADAC05A}" dt="2023-12-05T12:03:57.394" v="752" actId="313"/>
      <pc:docMkLst>
        <pc:docMk/>
      </pc:docMkLst>
      <pc:sldChg chg="delSp modSp new mod">
        <pc:chgData name="Anne Depue" userId="ce8b122cf7b10dd2" providerId="LiveId" clId="{9D8AF71B-17DF-4414-A89E-3D470ADAC05A}" dt="2023-12-04T02:45:45.609" v="25" actId="207"/>
        <pc:sldMkLst>
          <pc:docMk/>
          <pc:sldMk cId="2118123299" sldId="256"/>
        </pc:sldMkLst>
        <pc:spChg chg="del">
          <ac:chgData name="Anne Depue" userId="ce8b122cf7b10dd2" providerId="LiveId" clId="{9D8AF71B-17DF-4414-A89E-3D470ADAC05A}" dt="2023-12-04T02:42:44.346" v="1" actId="478"/>
          <ac:spMkLst>
            <pc:docMk/>
            <pc:sldMk cId="2118123299" sldId="256"/>
            <ac:spMk id="2" creationId="{89C04B7C-5CAB-2D8E-DF45-339DEDE1238D}"/>
          </ac:spMkLst>
        </pc:spChg>
        <pc:spChg chg="mod">
          <ac:chgData name="Anne Depue" userId="ce8b122cf7b10dd2" providerId="LiveId" clId="{9D8AF71B-17DF-4414-A89E-3D470ADAC05A}" dt="2023-12-04T02:45:45.609" v="25" actId="207"/>
          <ac:spMkLst>
            <pc:docMk/>
            <pc:sldMk cId="2118123299" sldId="256"/>
            <ac:spMk id="3" creationId="{2B20973E-A351-E108-2427-C04642CA791E}"/>
          </ac:spMkLst>
        </pc:spChg>
      </pc:sldChg>
      <pc:sldChg chg="modSp add mod">
        <pc:chgData name="Anne Depue" userId="ce8b122cf7b10dd2" providerId="LiveId" clId="{9D8AF71B-17DF-4414-A89E-3D470ADAC05A}" dt="2023-12-05T12:03:57.394" v="752" actId="313"/>
        <pc:sldMkLst>
          <pc:docMk/>
          <pc:sldMk cId="2836739426" sldId="257"/>
        </pc:sldMkLst>
        <pc:spChg chg="mod">
          <ac:chgData name="Anne Depue" userId="ce8b122cf7b10dd2" providerId="LiveId" clId="{9D8AF71B-17DF-4414-A89E-3D470ADAC05A}" dt="2023-12-05T12:03:57.394" v="752" actId="313"/>
          <ac:spMkLst>
            <pc:docMk/>
            <pc:sldMk cId="2836739426" sldId="257"/>
            <ac:spMk id="3" creationId="{2B20973E-A351-E108-2427-C04642CA791E}"/>
          </ac:spMkLst>
        </pc:spChg>
      </pc:sldChg>
      <pc:sldChg chg="modSp add mod">
        <pc:chgData name="Anne Depue" userId="ce8b122cf7b10dd2" providerId="LiveId" clId="{9D8AF71B-17DF-4414-A89E-3D470ADAC05A}" dt="2023-12-04T22:15:04.461" v="712" actId="20577"/>
        <pc:sldMkLst>
          <pc:docMk/>
          <pc:sldMk cId="46670209" sldId="258"/>
        </pc:sldMkLst>
        <pc:spChg chg="mod">
          <ac:chgData name="Anne Depue" userId="ce8b122cf7b10dd2" providerId="LiveId" clId="{9D8AF71B-17DF-4414-A89E-3D470ADAC05A}" dt="2023-12-04T22:15:04.461" v="712" actId="20577"/>
          <ac:spMkLst>
            <pc:docMk/>
            <pc:sldMk cId="46670209" sldId="258"/>
            <ac:spMk id="3" creationId="{2B20973E-A351-E108-2427-C04642CA79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3AA4-6E5C-814D-1B95-497797CD38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57598-73D3-CDAE-81DB-6EAB27D0A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8A6AC3-0583-ECF7-2CFF-664C17AD3D60}"/>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5" name="Footer Placeholder 4">
            <a:extLst>
              <a:ext uri="{FF2B5EF4-FFF2-40B4-BE49-F238E27FC236}">
                <a16:creationId xmlns:a16="http://schemas.microsoft.com/office/drawing/2014/main" id="{A4FD3608-59A9-3219-A97D-62AB19B1C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830AC-3045-555D-783B-7237FF8B191C}"/>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325134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987E-0699-7115-81AF-DC1128190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5EE45-5B00-B3F7-53D7-037D1A147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ED990-F11A-003C-425D-EE20CCBD5D9F}"/>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5" name="Footer Placeholder 4">
            <a:extLst>
              <a:ext uri="{FF2B5EF4-FFF2-40B4-BE49-F238E27FC236}">
                <a16:creationId xmlns:a16="http://schemas.microsoft.com/office/drawing/2014/main" id="{24986BDC-45D4-DDFD-F425-DFEE22681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9F629-C755-6CAF-43BF-4A9FB4399331}"/>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337670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139D8-BBEC-CCE5-3CC8-9C7831F7B4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7875C-713E-F3CC-5B64-6FC990B4C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079F4-2659-39D9-41FD-B5E6D0FE51FC}"/>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5" name="Footer Placeholder 4">
            <a:extLst>
              <a:ext uri="{FF2B5EF4-FFF2-40B4-BE49-F238E27FC236}">
                <a16:creationId xmlns:a16="http://schemas.microsoft.com/office/drawing/2014/main" id="{145965FE-D968-A88C-3EC6-EF44038BF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E2A45-D64A-A83C-EC18-CBF41AA208F3}"/>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281271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2132-65C2-4F3E-F257-64DDA997A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22CD8-6EB7-446E-7B6F-292DDEF26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5F7EC-F5B9-3DA3-FE8E-6FBF87C32467}"/>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5" name="Footer Placeholder 4">
            <a:extLst>
              <a:ext uri="{FF2B5EF4-FFF2-40B4-BE49-F238E27FC236}">
                <a16:creationId xmlns:a16="http://schemas.microsoft.com/office/drawing/2014/main" id="{D8655FFA-8097-07AC-069F-BB5C28B70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C4E68-F584-AB24-C59A-24D250907711}"/>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199043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1504-C460-C67B-B75D-D1BFA815C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6957E-7EC9-CD63-E3A5-554D8CE87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702188-1E1E-33B3-A531-25F59292BF1F}"/>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5" name="Footer Placeholder 4">
            <a:extLst>
              <a:ext uri="{FF2B5EF4-FFF2-40B4-BE49-F238E27FC236}">
                <a16:creationId xmlns:a16="http://schemas.microsoft.com/office/drawing/2014/main" id="{A3994405-72BE-B117-CBE8-705775310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B0B83-8BE3-E61B-0365-7CFFF7204DB5}"/>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228615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2E24-07AB-57EE-61F7-10EE06727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8FB30-74FE-99C2-6C69-7D47B93799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71011-21B4-2389-91E1-B5B538BC9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1F000D-DE25-B853-9644-D2B8AF73BFD9}"/>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6" name="Footer Placeholder 5">
            <a:extLst>
              <a:ext uri="{FF2B5EF4-FFF2-40B4-BE49-F238E27FC236}">
                <a16:creationId xmlns:a16="http://schemas.microsoft.com/office/drawing/2014/main" id="{80E45EB1-AC2D-3CD7-B52B-D7FD26FCF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F2BED-23AD-5D61-4069-41586DB01C9B}"/>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360045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84F4-0C5F-E180-FBBC-0DEF59745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CD9B08-0E63-1CF9-D92B-11EBCF8D2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9C98F-0A4A-51DD-C175-76B4305F5F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DB29E-296F-B3CD-B609-52439977D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9A0FB-1960-21FA-A9C8-0B901BA617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FB123E-7E31-3A58-38D9-746F844801DE}"/>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8" name="Footer Placeholder 7">
            <a:extLst>
              <a:ext uri="{FF2B5EF4-FFF2-40B4-BE49-F238E27FC236}">
                <a16:creationId xmlns:a16="http://schemas.microsoft.com/office/drawing/2014/main" id="{EC5D0AD9-A8A3-AB8D-37E2-C26671FDAA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99325-2310-B8F5-916D-BCC00E912B35}"/>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88305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38CA-1920-651D-D12F-3554F3F30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E9B0C9-F48D-4930-4BCF-2DBA9E9AE215}"/>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4" name="Footer Placeholder 3">
            <a:extLst>
              <a:ext uri="{FF2B5EF4-FFF2-40B4-BE49-F238E27FC236}">
                <a16:creationId xmlns:a16="http://schemas.microsoft.com/office/drawing/2014/main" id="{E6B217E7-554C-26FE-F6A2-1B7FA5CDB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8B3B49-B42F-44AC-60B7-66FA59934E78}"/>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411107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CA3EC-6C3B-2B2E-E9B4-E1F0A4C7D2FF}"/>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3" name="Footer Placeholder 2">
            <a:extLst>
              <a:ext uri="{FF2B5EF4-FFF2-40B4-BE49-F238E27FC236}">
                <a16:creationId xmlns:a16="http://schemas.microsoft.com/office/drawing/2014/main" id="{25C4F420-33FE-6D20-570D-E28F58442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0FF69-0225-668B-06D7-B7C16185F44A}"/>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310831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E1A3-E1EE-36C6-6CE0-E95D55A56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5D74E1-D526-0389-7C02-E588A4ED0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988C3-DEC9-ED82-3BCF-4152E0253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2C0E8-853F-D739-3B0A-FB57834026D8}"/>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6" name="Footer Placeholder 5">
            <a:extLst>
              <a:ext uri="{FF2B5EF4-FFF2-40B4-BE49-F238E27FC236}">
                <a16:creationId xmlns:a16="http://schemas.microsoft.com/office/drawing/2014/main" id="{7DB5A2FF-320E-1752-5EEE-A6FB8A366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05AB3-E556-F38B-3737-661F8F1754CA}"/>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661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C5BE-5DE8-678B-303F-FAE121A6C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18014-7979-0BBF-8D79-E15F37B42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3725D8-C76F-29E3-02C8-E19DBF26B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00215-E105-5C5A-9282-E048FCD3A240}"/>
              </a:ext>
            </a:extLst>
          </p:cNvPr>
          <p:cNvSpPr>
            <a:spLocks noGrp="1"/>
          </p:cNvSpPr>
          <p:nvPr>
            <p:ph type="dt" sz="half" idx="10"/>
          </p:nvPr>
        </p:nvSpPr>
        <p:spPr/>
        <p:txBody>
          <a:bodyPr/>
          <a:lstStyle/>
          <a:p>
            <a:fld id="{F7A3CF10-8570-439A-A1C5-BA4ABCB9B5A6}" type="datetimeFigureOut">
              <a:rPr lang="en-US" smtClean="0"/>
              <a:t>12/10/2023</a:t>
            </a:fld>
            <a:endParaRPr lang="en-US"/>
          </a:p>
        </p:txBody>
      </p:sp>
      <p:sp>
        <p:nvSpPr>
          <p:cNvPr id="6" name="Footer Placeholder 5">
            <a:extLst>
              <a:ext uri="{FF2B5EF4-FFF2-40B4-BE49-F238E27FC236}">
                <a16:creationId xmlns:a16="http://schemas.microsoft.com/office/drawing/2014/main" id="{CE29CBD1-EEF0-4ECD-FE52-C2EDF4FC1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14BB6-E343-8D0E-8DCB-C5950B6BA47C}"/>
              </a:ext>
            </a:extLst>
          </p:cNvPr>
          <p:cNvSpPr>
            <a:spLocks noGrp="1"/>
          </p:cNvSpPr>
          <p:nvPr>
            <p:ph type="sldNum" sz="quarter" idx="12"/>
          </p:nvPr>
        </p:nvSpPr>
        <p:spPr/>
        <p:txBody>
          <a:bodyPr/>
          <a:lstStyle/>
          <a:p>
            <a:fld id="{C7E21E1A-F894-4B54-A400-A8B86AA57A16}" type="slidenum">
              <a:rPr lang="en-US" smtClean="0"/>
              <a:t>‹#›</a:t>
            </a:fld>
            <a:endParaRPr lang="en-US"/>
          </a:p>
        </p:txBody>
      </p:sp>
    </p:spTree>
    <p:extLst>
      <p:ext uri="{BB962C8B-B14F-4D97-AF65-F5344CB8AC3E}">
        <p14:creationId xmlns:p14="http://schemas.microsoft.com/office/powerpoint/2010/main" val="182292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DBAF4-ABB9-471B-F5FE-56E9DD5BD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DB3D8-C0B1-10CA-B1E9-157936526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811B1-25ED-78C4-8B3B-58C27535C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3CF10-8570-439A-A1C5-BA4ABCB9B5A6}" type="datetimeFigureOut">
              <a:rPr lang="en-US" smtClean="0"/>
              <a:t>12/10/2023</a:t>
            </a:fld>
            <a:endParaRPr lang="en-US"/>
          </a:p>
        </p:txBody>
      </p:sp>
      <p:sp>
        <p:nvSpPr>
          <p:cNvPr id="5" name="Footer Placeholder 4">
            <a:extLst>
              <a:ext uri="{FF2B5EF4-FFF2-40B4-BE49-F238E27FC236}">
                <a16:creationId xmlns:a16="http://schemas.microsoft.com/office/drawing/2014/main" id="{E2E15717-5567-4FEA-E280-89E124488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EA13A8-D4B0-A9CA-8D2B-D26FADF5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21E1A-F894-4B54-A400-A8B86AA57A16}" type="slidenum">
              <a:rPr lang="en-US" smtClean="0"/>
              <a:t>‹#›</a:t>
            </a:fld>
            <a:endParaRPr lang="en-US"/>
          </a:p>
        </p:txBody>
      </p:sp>
    </p:spTree>
    <p:extLst>
      <p:ext uri="{BB962C8B-B14F-4D97-AF65-F5344CB8AC3E}">
        <p14:creationId xmlns:p14="http://schemas.microsoft.com/office/powerpoint/2010/main" val="381461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E2A6D7-5959-6437-BA23-A7E60E0C0C80}"/>
              </a:ext>
            </a:extLst>
          </p:cNvPr>
          <p:cNvSpPr>
            <a:spLocks noGrp="1"/>
          </p:cNvSpPr>
          <p:nvPr>
            <p:ph type="subTitle" idx="1"/>
          </p:nvPr>
        </p:nvSpPr>
        <p:spPr>
          <a:xfrm>
            <a:off x="609600" y="422031"/>
            <a:ext cx="10972800" cy="6013938"/>
          </a:xfrm>
        </p:spPr>
        <p:txBody>
          <a:bodyPr>
            <a:noAutofit/>
          </a:bodyPr>
          <a:lstStyle/>
          <a:p>
            <a:pPr>
              <a:spcBef>
                <a:spcPts val="0"/>
              </a:spcBef>
            </a:pPr>
            <a:r>
              <a:rPr lang="en-US" sz="4800" b="1" dirty="0"/>
              <a:t>Basic Biblical Doctrines</a:t>
            </a:r>
          </a:p>
          <a:p>
            <a:pPr algn="l">
              <a:spcBef>
                <a:spcPts val="0"/>
              </a:spcBef>
            </a:pPr>
            <a:r>
              <a:rPr lang="en-US" sz="4800" b="1" dirty="0"/>
              <a:t>TRINITY</a:t>
            </a:r>
            <a:r>
              <a:rPr lang="en-US" sz="4800" dirty="0"/>
              <a:t> (</a:t>
            </a:r>
            <a:r>
              <a:rPr lang="en-US" sz="4800" i="1" dirty="0"/>
              <a:t>God Is</a:t>
            </a:r>
            <a:r>
              <a:rPr lang="en-US" sz="4800" dirty="0"/>
              <a:t>) </a:t>
            </a:r>
          </a:p>
          <a:p>
            <a:pPr algn="l">
              <a:spcBef>
                <a:spcPts val="0"/>
              </a:spcBef>
            </a:pPr>
            <a:r>
              <a:rPr lang="en-US" sz="4800" b="1" dirty="0"/>
              <a:t>REVELATION</a:t>
            </a:r>
            <a:r>
              <a:rPr lang="en-US" sz="4800" dirty="0"/>
              <a:t> (</a:t>
            </a:r>
            <a:r>
              <a:rPr lang="en-US" sz="4800" i="1" dirty="0"/>
              <a:t>God speaks</a:t>
            </a:r>
            <a:r>
              <a:rPr lang="en-US" sz="4800" dirty="0"/>
              <a:t>)</a:t>
            </a:r>
          </a:p>
          <a:p>
            <a:pPr algn="l">
              <a:spcBef>
                <a:spcPts val="0"/>
              </a:spcBef>
            </a:pPr>
            <a:r>
              <a:rPr lang="en-US" sz="4800" b="1" dirty="0"/>
              <a:t>CREATION</a:t>
            </a:r>
            <a:r>
              <a:rPr lang="en-US" sz="4800" dirty="0"/>
              <a:t> (</a:t>
            </a:r>
            <a:r>
              <a:rPr lang="en-US" sz="4800" i="1" dirty="0"/>
              <a:t>God Makes</a:t>
            </a:r>
            <a:r>
              <a:rPr lang="en-US" sz="4800" dirty="0"/>
              <a:t>)</a:t>
            </a:r>
          </a:p>
          <a:p>
            <a:pPr algn="l">
              <a:spcBef>
                <a:spcPts val="0"/>
              </a:spcBef>
            </a:pPr>
            <a:r>
              <a:rPr lang="en-US" sz="4800" b="1" dirty="0"/>
              <a:t>IMAGE</a:t>
            </a:r>
            <a:r>
              <a:rPr lang="en-US" sz="4800" dirty="0"/>
              <a:t> (</a:t>
            </a:r>
            <a:r>
              <a:rPr lang="en-US" sz="4800" i="1" dirty="0"/>
              <a:t>God Reflected</a:t>
            </a:r>
            <a:r>
              <a:rPr lang="en-US" sz="4800" dirty="0"/>
              <a:t>)</a:t>
            </a:r>
            <a:endParaRPr lang="en-US" sz="1000" b="1" dirty="0"/>
          </a:p>
          <a:p>
            <a:pPr algn="l">
              <a:spcBef>
                <a:spcPts val="0"/>
              </a:spcBef>
            </a:pPr>
            <a:r>
              <a:rPr lang="en-US" sz="4800" b="1" dirty="0"/>
              <a:t>FALL</a:t>
            </a:r>
            <a:r>
              <a:rPr lang="en-US" sz="4800" dirty="0"/>
              <a:t> (</a:t>
            </a:r>
            <a:r>
              <a:rPr lang="en-US" sz="4800" i="1" dirty="0"/>
              <a:t>God Rejected</a:t>
            </a:r>
            <a:r>
              <a:rPr lang="en-US" sz="4800" dirty="0"/>
              <a:t>)</a:t>
            </a:r>
          </a:p>
        </p:txBody>
      </p:sp>
    </p:spTree>
    <p:extLst>
      <p:ext uri="{BB962C8B-B14F-4D97-AF65-F5344CB8AC3E}">
        <p14:creationId xmlns:p14="http://schemas.microsoft.com/office/powerpoint/2010/main" val="358141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marL="571500" indent="-571500" algn="l">
              <a:buFont typeface="Wingdings" panose="05000000000000000000" pitchFamily="2" charset="2"/>
              <a:buChar char="Ø"/>
            </a:pPr>
            <a:r>
              <a:rPr lang="en-US" sz="4000" b="1" dirty="0"/>
              <a:t>God’s Covenant with MOSES </a:t>
            </a:r>
            <a:r>
              <a:rPr lang="en-US" sz="4000" dirty="0"/>
              <a:t>-</a:t>
            </a:r>
            <a:r>
              <a:rPr lang="en-US" sz="4000" b="1" dirty="0"/>
              <a:t> </a:t>
            </a:r>
            <a:r>
              <a:rPr lang="en-US" sz="4000" b="1" dirty="0">
                <a:solidFill>
                  <a:srgbClr val="FF0000"/>
                </a:solidFill>
              </a:rPr>
              <a:t>Exodus 20</a:t>
            </a:r>
          </a:p>
          <a:p>
            <a:pPr algn="l"/>
            <a:r>
              <a:rPr lang="en-US" sz="4000" spc="-220" dirty="0"/>
              <a:t>Mediator - </a:t>
            </a:r>
            <a:r>
              <a:rPr lang="en-US" sz="4000" b="1" spc="-220" dirty="0"/>
              <a:t>Moses</a:t>
            </a:r>
            <a:r>
              <a:rPr lang="en-US" sz="4000" spc="-220" dirty="0"/>
              <a:t> (</a:t>
            </a:r>
            <a:r>
              <a:rPr lang="en-US" sz="4000" i="1" spc="-220" dirty="0"/>
              <a:t>commissioned at burning bush </a:t>
            </a:r>
            <a:r>
              <a:rPr lang="en-US" sz="4000" spc="-220" dirty="0"/>
              <a:t>- </a:t>
            </a:r>
            <a:r>
              <a:rPr lang="en-US" sz="4000" b="1" spc="-220" dirty="0">
                <a:solidFill>
                  <a:srgbClr val="FF0000"/>
                </a:solidFill>
              </a:rPr>
              <a:t>Ex 3:10</a:t>
            </a:r>
            <a:r>
              <a:rPr lang="en-US" sz="4000" spc="-220" dirty="0"/>
              <a:t>)</a:t>
            </a:r>
          </a:p>
          <a:p>
            <a:pPr algn="l"/>
            <a:r>
              <a:rPr lang="en-US" sz="4000" b="1" spc="-150" dirty="0"/>
              <a:t>Conditions</a:t>
            </a:r>
            <a:r>
              <a:rPr lang="en-US" sz="4000" spc="-150" dirty="0"/>
              <a:t> - Obeying Laws, including 10 commandments </a:t>
            </a:r>
          </a:p>
          <a:p>
            <a:pPr algn="l"/>
            <a:r>
              <a:rPr lang="en-US" sz="4000" b="1" dirty="0"/>
              <a:t>Blessings</a:t>
            </a:r>
            <a:r>
              <a:rPr lang="en-US" sz="4000" dirty="0"/>
              <a:t> - Redemption from slavery in Egypt</a:t>
            </a:r>
          </a:p>
          <a:p>
            <a:pPr algn="l"/>
            <a:r>
              <a:rPr lang="en-US" sz="4000" b="1" dirty="0"/>
              <a:t>Sign</a:t>
            </a:r>
            <a:r>
              <a:rPr lang="en-US" sz="4000" spc="-300" dirty="0"/>
              <a:t> - Internal is faith (</a:t>
            </a:r>
            <a:r>
              <a:rPr lang="en-US" sz="4000" b="1" spc="-300" dirty="0">
                <a:solidFill>
                  <a:srgbClr val="00B050"/>
                </a:solidFill>
              </a:rPr>
              <a:t>Heb 11:23-29</a:t>
            </a:r>
            <a:r>
              <a:rPr lang="en-US" sz="4000" spc="-300" dirty="0"/>
              <a:t>), External is Passover meal</a:t>
            </a:r>
          </a:p>
          <a:p>
            <a:pPr algn="l">
              <a:tabLst>
                <a:tab pos="457200" algn="l"/>
              </a:tabLst>
            </a:pPr>
            <a:r>
              <a:rPr lang="en-US" sz="4000" b="1" dirty="0"/>
              <a:t>Community</a:t>
            </a:r>
            <a:r>
              <a:rPr lang="en-US" sz="4000" dirty="0"/>
              <a:t> – Nation of Israel ministering as Kings 	and Priests before the other nations; Ratified 	through a blood sacrifice and meal (</a:t>
            </a:r>
            <a:r>
              <a:rPr lang="en-US" sz="4000" b="1" dirty="0">
                <a:solidFill>
                  <a:srgbClr val="00B050"/>
                </a:solidFill>
              </a:rPr>
              <a:t>Ex 24:1-11</a:t>
            </a:r>
            <a:r>
              <a:rPr lang="en-US" sz="4000" dirty="0"/>
              <a:t>)</a:t>
            </a:r>
          </a:p>
          <a:p>
            <a:pPr marL="571500" indent="-171450" algn="l">
              <a:buFont typeface="Wingdings" panose="05000000000000000000" pitchFamily="2" charset="2"/>
              <a:buChar char="v"/>
            </a:pPr>
            <a:r>
              <a:rPr lang="en-US" sz="4000" dirty="0"/>
              <a:t> (</a:t>
            </a:r>
            <a:r>
              <a:rPr lang="en-US" sz="4000" b="1" dirty="0">
                <a:solidFill>
                  <a:srgbClr val="FF0000"/>
                </a:solidFill>
              </a:rPr>
              <a:t>Ex 32</a:t>
            </a:r>
            <a:r>
              <a:rPr lang="en-US" sz="4000" dirty="0"/>
              <a:t>) </a:t>
            </a:r>
            <a:r>
              <a:rPr lang="en-US" sz="4000" b="1" dirty="0"/>
              <a:t>Beginnings of trouble </a:t>
            </a:r>
            <a:r>
              <a:rPr lang="en-US" sz="4000" dirty="0"/>
              <a:t>- Golden Calf</a:t>
            </a:r>
          </a:p>
        </p:txBody>
      </p:sp>
    </p:spTree>
    <p:extLst>
      <p:ext uri="{BB962C8B-B14F-4D97-AF65-F5344CB8AC3E}">
        <p14:creationId xmlns:p14="http://schemas.microsoft.com/office/powerpoint/2010/main" val="26074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marL="571500" indent="-571500" algn="l">
              <a:buFont typeface="Wingdings" panose="05000000000000000000" pitchFamily="2" charset="2"/>
              <a:buChar char="Ø"/>
            </a:pPr>
            <a:r>
              <a:rPr lang="en-US" sz="4000" b="1" dirty="0"/>
              <a:t>God’s Covenant with DAVID - </a:t>
            </a:r>
            <a:r>
              <a:rPr lang="en-US" sz="4000" b="1" dirty="0">
                <a:solidFill>
                  <a:srgbClr val="FF0000"/>
                </a:solidFill>
              </a:rPr>
              <a:t>II Samuel 7:8-19</a:t>
            </a:r>
          </a:p>
          <a:p>
            <a:pPr algn="l"/>
            <a:r>
              <a:rPr lang="en-US" sz="4000" dirty="0"/>
              <a:t>Mediator - </a:t>
            </a:r>
            <a:r>
              <a:rPr lang="en-US" sz="4000" b="1" dirty="0"/>
              <a:t>David</a:t>
            </a:r>
            <a:endParaRPr lang="en-US" sz="4000" dirty="0"/>
          </a:p>
          <a:p>
            <a:pPr algn="l"/>
            <a:r>
              <a:rPr lang="en-US" sz="4000" b="1" dirty="0"/>
              <a:t>Conditions</a:t>
            </a:r>
            <a:r>
              <a:rPr lang="en-US" sz="4000" dirty="0"/>
              <a:t> - Worship of God </a:t>
            </a:r>
          </a:p>
          <a:p>
            <a:pPr algn="l"/>
            <a:r>
              <a:rPr lang="en-US" sz="4000" b="1" dirty="0"/>
              <a:t>Blessings</a:t>
            </a:r>
            <a:r>
              <a:rPr lang="en-US" sz="4000" dirty="0"/>
              <a:t> - Kingdom culminating in King Jesus</a:t>
            </a:r>
          </a:p>
          <a:p>
            <a:pPr algn="l"/>
            <a:r>
              <a:rPr lang="en-US" sz="4000" b="1" dirty="0"/>
              <a:t>Sign</a:t>
            </a:r>
            <a:r>
              <a:rPr lang="en-US" sz="4000" dirty="0"/>
              <a:t> - Internal is faith, External is the Throne </a:t>
            </a:r>
          </a:p>
          <a:p>
            <a:pPr algn="l"/>
            <a:r>
              <a:rPr lang="en-US" sz="4000" b="1" dirty="0"/>
              <a:t>Community</a:t>
            </a:r>
            <a:r>
              <a:rPr lang="en-US" sz="4000" dirty="0"/>
              <a:t> – The Kingdom</a:t>
            </a:r>
          </a:p>
          <a:p>
            <a:pPr marL="571500" indent="-228600" algn="l">
              <a:spcBef>
                <a:spcPts val="600"/>
              </a:spcBef>
              <a:buFont typeface="Wingdings" panose="05000000000000000000" pitchFamily="2" charset="2"/>
              <a:buChar char="v"/>
            </a:pPr>
            <a:r>
              <a:rPr lang="en-US" sz="4000" dirty="0"/>
              <a:t> (</a:t>
            </a:r>
            <a:r>
              <a:rPr lang="en-US" sz="4000" b="1" dirty="0">
                <a:solidFill>
                  <a:srgbClr val="FF0000"/>
                </a:solidFill>
              </a:rPr>
              <a:t>I Kgs 12</a:t>
            </a:r>
            <a:r>
              <a:rPr lang="en-US" sz="4000" dirty="0"/>
              <a:t>) </a:t>
            </a:r>
            <a:r>
              <a:rPr lang="en-US" sz="4000" b="1" dirty="0"/>
              <a:t>Beginnings of trouble </a:t>
            </a:r>
            <a:r>
              <a:rPr lang="en-US" sz="4000" dirty="0"/>
              <a:t>- Apostacy of </a:t>
            </a:r>
            <a:r>
              <a:rPr lang="en-US" sz="4000" spc="-50" dirty="0"/>
              <a:t>Solomon (</a:t>
            </a:r>
            <a:r>
              <a:rPr lang="en-US" sz="4000" b="1" spc="-50" dirty="0">
                <a:solidFill>
                  <a:srgbClr val="FF0000"/>
                </a:solidFill>
              </a:rPr>
              <a:t>I Kgs 11:4</a:t>
            </a:r>
            <a:r>
              <a:rPr lang="en-US" sz="4000" spc="-50" dirty="0"/>
              <a:t>); Division of kingdom (</a:t>
            </a:r>
            <a:r>
              <a:rPr lang="en-US" sz="4000" b="1" spc="-50" dirty="0">
                <a:solidFill>
                  <a:srgbClr val="FF0000"/>
                </a:solidFill>
              </a:rPr>
              <a:t>12:16</a:t>
            </a:r>
            <a:r>
              <a:rPr lang="en-US" sz="4000" spc="-50" dirty="0"/>
              <a:t>);</a:t>
            </a:r>
          </a:p>
          <a:p>
            <a:pPr marL="342900" algn="l">
              <a:spcBef>
                <a:spcPts val="600"/>
              </a:spcBef>
            </a:pPr>
            <a:r>
              <a:rPr lang="en-US" sz="4000" spc="-50" dirty="0"/>
              <a:t>  </a:t>
            </a:r>
            <a:r>
              <a:rPr lang="en-US" sz="4000" dirty="0"/>
              <a:t>golden calves (</a:t>
            </a:r>
            <a:r>
              <a:rPr lang="en-US" sz="4000" b="1" dirty="0">
                <a:solidFill>
                  <a:srgbClr val="FF0000"/>
                </a:solidFill>
              </a:rPr>
              <a:t>28</a:t>
            </a:r>
            <a:r>
              <a:rPr lang="en-US" sz="4000" dirty="0"/>
              <a:t>); competing altar (</a:t>
            </a:r>
            <a:r>
              <a:rPr lang="en-US" sz="4000" b="1" dirty="0">
                <a:solidFill>
                  <a:srgbClr val="FF0000"/>
                </a:solidFill>
              </a:rPr>
              <a:t>31-33</a:t>
            </a:r>
            <a:r>
              <a:rPr lang="en-US" sz="4000" dirty="0"/>
              <a:t>).</a:t>
            </a:r>
          </a:p>
        </p:txBody>
      </p:sp>
    </p:spTree>
    <p:extLst>
      <p:ext uri="{BB962C8B-B14F-4D97-AF65-F5344CB8AC3E}">
        <p14:creationId xmlns:p14="http://schemas.microsoft.com/office/powerpoint/2010/main" val="13452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marL="571500" indent="-571500" algn="l">
              <a:spcBef>
                <a:spcPts val="600"/>
              </a:spcBef>
              <a:buFont typeface="Wingdings" panose="05000000000000000000" pitchFamily="2" charset="2"/>
              <a:buChar char="Ø"/>
            </a:pPr>
            <a:r>
              <a:rPr lang="en-US" sz="4000" b="1" dirty="0"/>
              <a:t>NEW Covenant </a:t>
            </a:r>
            <a:r>
              <a:rPr lang="en-US" sz="4000" dirty="0"/>
              <a:t>-</a:t>
            </a:r>
            <a:r>
              <a:rPr lang="en-US" sz="4000" b="1" dirty="0"/>
              <a:t> </a:t>
            </a:r>
            <a:r>
              <a:rPr lang="en-US" sz="4000" b="1" dirty="0" err="1">
                <a:solidFill>
                  <a:srgbClr val="00B050"/>
                </a:solidFill>
              </a:rPr>
              <a:t>Jer</a:t>
            </a:r>
            <a:r>
              <a:rPr lang="en-US" sz="4000" b="1" dirty="0">
                <a:solidFill>
                  <a:srgbClr val="00B050"/>
                </a:solidFill>
              </a:rPr>
              <a:t> 31:31-34</a:t>
            </a:r>
            <a:r>
              <a:rPr lang="en-US" sz="4000" dirty="0"/>
              <a:t>;</a:t>
            </a:r>
            <a:r>
              <a:rPr lang="en-US" sz="4000" b="1" dirty="0">
                <a:solidFill>
                  <a:srgbClr val="FF0000"/>
                </a:solidFill>
              </a:rPr>
              <a:t> </a:t>
            </a:r>
            <a:r>
              <a:rPr lang="en-US" sz="4000" b="1" dirty="0">
                <a:solidFill>
                  <a:srgbClr val="00B050"/>
                </a:solidFill>
              </a:rPr>
              <a:t>Matt 26:26-29</a:t>
            </a:r>
          </a:p>
          <a:p>
            <a:pPr algn="l">
              <a:spcBef>
                <a:spcPts val="600"/>
              </a:spcBef>
            </a:pPr>
            <a:r>
              <a:rPr lang="en-US" sz="4000" dirty="0"/>
              <a:t>Mediator - </a:t>
            </a:r>
            <a:r>
              <a:rPr lang="en-US" sz="4000" b="1" dirty="0"/>
              <a:t>Jesus </a:t>
            </a:r>
            <a:r>
              <a:rPr lang="en-US" sz="4000" dirty="0"/>
              <a:t>(Book of </a:t>
            </a:r>
            <a:r>
              <a:rPr lang="en-US" sz="4000" b="1" dirty="0">
                <a:solidFill>
                  <a:srgbClr val="FF0000"/>
                </a:solidFill>
              </a:rPr>
              <a:t>Hebrews</a:t>
            </a:r>
            <a:r>
              <a:rPr lang="en-US" sz="4000" dirty="0"/>
              <a:t>)</a:t>
            </a:r>
          </a:p>
          <a:p>
            <a:pPr algn="l">
              <a:spcBef>
                <a:spcPts val="600"/>
              </a:spcBef>
              <a:tabLst>
                <a:tab pos="457200" algn="l"/>
              </a:tabLst>
            </a:pPr>
            <a:r>
              <a:rPr lang="en-US" sz="4000" b="1" dirty="0"/>
              <a:t>Conditions</a:t>
            </a:r>
            <a:r>
              <a:rPr lang="en-US" sz="4000" dirty="0"/>
              <a:t> - Trust and follow the One whose body 	was broken and blood shed.</a:t>
            </a:r>
          </a:p>
          <a:p>
            <a:pPr algn="l">
              <a:spcBef>
                <a:spcPts val="600"/>
              </a:spcBef>
            </a:pPr>
            <a:r>
              <a:rPr lang="en-US" sz="4000" b="1" dirty="0"/>
              <a:t>Blessings</a:t>
            </a:r>
            <a:r>
              <a:rPr lang="en-US" sz="4000" dirty="0"/>
              <a:t> - Salvation &amp; God’s Holy Spirit Indwelling.</a:t>
            </a:r>
          </a:p>
          <a:p>
            <a:pPr algn="l">
              <a:spcBef>
                <a:spcPts val="600"/>
              </a:spcBef>
              <a:tabLst>
                <a:tab pos="457200" algn="l"/>
              </a:tabLst>
            </a:pPr>
            <a:r>
              <a:rPr lang="en-US" sz="4000" b="1" dirty="0"/>
              <a:t>Sign</a:t>
            </a:r>
            <a:r>
              <a:rPr lang="en-US" sz="4000" dirty="0"/>
              <a:t> - Internal is faith, External is water baptism, 	the 	</a:t>
            </a:r>
            <a:r>
              <a:rPr lang="en-US" sz="4000" spc="-50" dirty="0"/>
              <a:t>Lord’s supper, love for other disciples (</a:t>
            </a:r>
            <a:r>
              <a:rPr lang="en-US" sz="4000" b="1" spc="-50" dirty="0">
                <a:solidFill>
                  <a:srgbClr val="00B050"/>
                </a:solidFill>
              </a:rPr>
              <a:t>Jn 13:34,35</a:t>
            </a:r>
            <a:r>
              <a:rPr lang="en-US" sz="4000" spc="-50" dirty="0"/>
              <a:t>).</a:t>
            </a:r>
          </a:p>
          <a:p>
            <a:pPr algn="l">
              <a:spcBef>
                <a:spcPts val="600"/>
              </a:spcBef>
            </a:pPr>
            <a:r>
              <a:rPr lang="en-US" sz="4000" b="1" dirty="0"/>
              <a:t>Community</a:t>
            </a:r>
            <a:r>
              <a:rPr lang="en-US" sz="4000" dirty="0"/>
              <a:t> – Faith Family of God (</a:t>
            </a:r>
            <a:r>
              <a:rPr lang="en-US" sz="4000" b="1" dirty="0">
                <a:solidFill>
                  <a:srgbClr val="00B050"/>
                </a:solidFill>
              </a:rPr>
              <a:t>John 1:12,13</a:t>
            </a:r>
            <a:r>
              <a:rPr lang="en-US" sz="4000" dirty="0"/>
              <a:t>).</a:t>
            </a:r>
          </a:p>
          <a:p>
            <a:pPr marL="465138" algn="l">
              <a:spcBef>
                <a:spcPts val="600"/>
              </a:spcBef>
            </a:pPr>
            <a:r>
              <a:rPr lang="en-US" sz="3200" b="1" dirty="0"/>
              <a:t>not blood </a:t>
            </a:r>
            <a:r>
              <a:rPr lang="en-US" sz="3200" i="1" dirty="0"/>
              <a:t>= ancestry; </a:t>
            </a:r>
            <a:r>
              <a:rPr lang="en-US" sz="3200" b="1" dirty="0"/>
              <a:t>not will of flesh </a:t>
            </a:r>
            <a:r>
              <a:rPr lang="en-US" sz="3200" i="1" dirty="0"/>
              <a:t>= personal ambition;  </a:t>
            </a:r>
          </a:p>
          <a:p>
            <a:pPr marL="465138" algn="l">
              <a:spcBef>
                <a:spcPts val="600"/>
              </a:spcBef>
            </a:pPr>
            <a:r>
              <a:rPr lang="en-US" sz="3200" b="1" dirty="0"/>
              <a:t>not will of man </a:t>
            </a:r>
            <a:r>
              <a:rPr lang="en-US" sz="3200" i="1" dirty="0"/>
              <a:t>= other’s decisions; </a:t>
            </a:r>
            <a:r>
              <a:rPr lang="en-US" sz="3200" b="1" dirty="0"/>
              <a:t>but of God.</a:t>
            </a:r>
          </a:p>
        </p:txBody>
      </p:sp>
    </p:spTree>
    <p:extLst>
      <p:ext uri="{BB962C8B-B14F-4D97-AF65-F5344CB8AC3E}">
        <p14:creationId xmlns:p14="http://schemas.microsoft.com/office/powerpoint/2010/main" val="363934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E2A6D7-5959-6437-BA23-A7E60E0C0C80}"/>
              </a:ext>
            </a:extLst>
          </p:cNvPr>
          <p:cNvSpPr>
            <a:spLocks noGrp="1"/>
          </p:cNvSpPr>
          <p:nvPr>
            <p:ph type="subTitle" idx="1"/>
          </p:nvPr>
        </p:nvSpPr>
        <p:spPr>
          <a:xfrm>
            <a:off x="609600" y="422031"/>
            <a:ext cx="10972800" cy="6013938"/>
          </a:xfrm>
        </p:spPr>
        <p:txBody>
          <a:bodyPr>
            <a:noAutofit/>
          </a:bodyPr>
          <a:lstStyle/>
          <a:p>
            <a:pPr>
              <a:spcBef>
                <a:spcPts val="0"/>
              </a:spcBef>
            </a:pPr>
            <a:r>
              <a:rPr lang="en-US" sz="4800" b="1" dirty="0"/>
              <a:t>Basic Biblical Doctrines</a:t>
            </a:r>
          </a:p>
          <a:p>
            <a:pPr algn="l">
              <a:spcBef>
                <a:spcPts val="0"/>
              </a:spcBef>
            </a:pPr>
            <a:r>
              <a:rPr lang="en-US" sz="4800" b="1" dirty="0"/>
              <a:t>TRINITY</a:t>
            </a:r>
            <a:r>
              <a:rPr lang="en-US" sz="4800" dirty="0"/>
              <a:t> (</a:t>
            </a:r>
            <a:r>
              <a:rPr lang="en-US" sz="4800" i="1" dirty="0"/>
              <a:t>God Is</a:t>
            </a:r>
            <a:r>
              <a:rPr lang="en-US" sz="4800" dirty="0"/>
              <a:t>) </a:t>
            </a:r>
          </a:p>
          <a:p>
            <a:pPr algn="l">
              <a:spcBef>
                <a:spcPts val="0"/>
              </a:spcBef>
            </a:pPr>
            <a:r>
              <a:rPr lang="en-US" sz="4800" b="1" dirty="0"/>
              <a:t>REVELATION</a:t>
            </a:r>
            <a:r>
              <a:rPr lang="en-US" sz="4800" dirty="0"/>
              <a:t> (</a:t>
            </a:r>
            <a:r>
              <a:rPr lang="en-US" sz="4800" i="1" dirty="0"/>
              <a:t>God speaks</a:t>
            </a:r>
            <a:r>
              <a:rPr lang="en-US" sz="4800" dirty="0"/>
              <a:t>)</a:t>
            </a:r>
          </a:p>
          <a:p>
            <a:pPr algn="l">
              <a:spcBef>
                <a:spcPts val="0"/>
              </a:spcBef>
            </a:pPr>
            <a:r>
              <a:rPr lang="en-US" sz="4800" b="1" dirty="0"/>
              <a:t>CREATION</a:t>
            </a:r>
            <a:r>
              <a:rPr lang="en-US" sz="4800" dirty="0"/>
              <a:t> (</a:t>
            </a:r>
            <a:r>
              <a:rPr lang="en-US" sz="4800" i="1" dirty="0"/>
              <a:t>God Makes</a:t>
            </a:r>
            <a:r>
              <a:rPr lang="en-US" sz="4800" dirty="0"/>
              <a:t>)</a:t>
            </a:r>
          </a:p>
          <a:p>
            <a:pPr algn="l">
              <a:spcBef>
                <a:spcPts val="0"/>
              </a:spcBef>
            </a:pPr>
            <a:r>
              <a:rPr lang="en-US" sz="4800" b="1" dirty="0"/>
              <a:t>IMAGE</a:t>
            </a:r>
            <a:r>
              <a:rPr lang="en-US" sz="4800" dirty="0"/>
              <a:t> (</a:t>
            </a:r>
            <a:r>
              <a:rPr lang="en-US" sz="4800" i="1" dirty="0"/>
              <a:t>God Reflected</a:t>
            </a:r>
            <a:r>
              <a:rPr lang="en-US" sz="4800" dirty="0"/>
              <a:t>)</a:t>
            </a:r>
            <a:endParaRPr lang="en-US" sz="1000" b="1" dirty="0"/>
          </a:p>
          <a:p>
            <a:pPr algn="l">
              <a:spcBef>
                <a:spcPts val="0"/>
              </a:spcBef>
            </a:pPr>
            <a:r>
              <a:rPr lang="en-US" sz="4800" b="1" dirty="0"/>
              <a:t>FALL</a:t>
            </a:r>
            <a:r>
              <a:rPr lang="en-US" sz="4800" dirty="0"/>
              <a:t> (</a:t>
            </a:r>
            <a:r>
              <a:rPr lang="en-US" sz="4800" i="1" dirty="0"/>
              <a:t>God Rejected</a:t>
            </a:r>
            <a:r>
              <a:rPr lang="en-US" sz="4800" dirty="0"/>
              <a:t>)</a:t>
            </a:r>
          </a:p>
          <a:p>
            <a:pPr algn="l">
              <a:spcBef>
                <a:spcPts val="0"/>
              </a:spcBef>
            </a:pPr>
            <a:r>
              <a:rPr lang="en-US" sz="4800" b="1" dirty="0"/>
              <a:t>COVENANT</a:t>
            </a:r>
            <a:r>
              <a:rPr lang="en-US" sz="4800" dirty="0"/>
              <a:t> (</a:t>
            </a:r>
            <a:r>
              <a:rPr lang="en-US" sz="4800" i="1" dirty="0"/>
              <a:t>God Pursues</a:t>
            </a:r>
            <a:r>
              <a:rPr lang="en-US" sz="4800" dirty="0"/>
              <a:t>) </a:t>
            </a:r>
          </a:p>
          <a:p>
            <a:pPr marL="685800" indent="-285750" algn="l">
              <a:spcBef>
                <a:spcPts val="0"/>
              </a:spcBef>
              <a:buFont typeface="Wingdings" panose="05000000000000000000" pitchFamily="2" charset="2"/>
              <a:buChar char="Ø"/>
            </a:pPr>
            <a:r>
              <a:rPr lang="en-US" sz="4800" b="1" dirty="0">
                <a:solidFill>
                  <a:srgbClr val="FF0000"/>
                </a:solidFill>
              </a:rPr>
              <a:t> </a:t>
            </a:r>
            <a:r>
              <a:rPr lang="en-US" sz="4800" b="1" dirty="0"/>
              <a:t>INCARNATION</a:t>
            </a:r>
            <a:r>
              <a:rPr lang="en-US" sz="4800" dirty="0"/>
              <a:t> (</a:t>
            </a:r>
            <a:r>
              <a:rPr lang="en-US" sz="4800" i="1" dirty="0"/>
              <a:t>God Comes</a:t>
            </a:r>
            <a:r>
              <a:rPr lang="en-US" sz="4800" dirty="0"/>
              <a:t>) </a:t>
            </a:r>
          </a:p>
        </p:txBody>
      </p:sp>
    </p:spTree>
    <p:extLst>
      <p:ext uri="{BB962C8B-B14F-4D97-AF65-F5344CB8AC3E}">
        <p14:creationId xmlns:p14="http://schemas.microsoft.com/office/powerpoint/2010/main" val="83808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rmAutofit lnSpcReduction="10000"/>
          </a:bodyPr>
          <a:lstStyle/>
          <a:p>
            <a:pPr algn="l"/>
            <a:r>
              <a:rPr lang="en-US" dirty="0"/>
              <a:t>No traitor to any king or nation has even approached the wickedness of our treason before God…</a:t>
            </a:r>
            <a:r>
              <a:rPr lang="en-US" b="1" dirty="0">
                <a:solidFill>
                  <a:srgbClr val="FF0000"/>
                </a:solidFill>
              </a:rPr>
              <a:t>When we sin as the image bearers of God, we are saying to the whole creation, to all of nature under our dominion, to the birds of the air and the beasts of the field: “This is how God is.</a:t>
            </a:r>
            <a:r>
              <a:rPr lang="en-US" dirty="0"/>
              <a:t> </a:t>
            </a:r>
            <a:r>
              <a:rPr lang="en-US" b="1" dirty="0">
                <a:solidFill>
                  <a:srgbClr val="FF0000"/>
                </a:solidFill>
              </a:rPr>
              <a:t>This is how your Creator behaves. Look in his mirror; look at us, and you will see the character of the Almighty</a:t>
            </a:r>
            <a:r>
              <a:rPr lang="en-US" dirty="0"/>
              <a:t>.” We say to the world, “God is covetous; God is ruthless; God is bitter; God is a murderer, a thief, a slanderer, an adulterer. God is all of these things that we are doing.”</a:t>
            </a:r>
          </a:p>
          <a:p>
            <a:pPr algn="l"/>
            <a:r>
              <a:rPr lang="en-US" b="1" dirty="0">
                <a:solidFill>
                  <a:srgbClr val="FF0000"/>
                </a:solidFill>
              </a:rPr>
              <a:t>What would you do if you were God and were treated as He has been by sinners</a:t>
            </a:r>
            <a:r>
              <a:rPr lang="en-US" dirty="0"/>
              <a:t>, in general, and by our first parents, in particular? </a:t>
            </a:r>
            <a:r>
              <a:rPr lang="en-US" b="1" dirty="0">
                <a:solidFill>
                  <a:srgbClr val="FF0000"/>
                </a:solidFill>
              </a:rPr>
              <a:t>Would your first instinct be to act in grace toward sinners by pursuing them, speaking to them, teaching them, covering them, and promising them that the His Son would come to suffer and die at the hands of sinners for their salvation</a:t>
            </a:r>
            <a:r>
              <a:rPr lang="en-US" dirty="0"/>
              <a:t>?</a:t>
            </a:r>
          </a:p>
          <a:p>
            <a:pPr algn="l"/>
            <a:r>
              <a:rPr lang="en-US" dirty="0"/>
              <a:t>The stunning account of Genesis shows a God that no one would ever have invented, because He does what no one ever could have predicted. Later in the storyline of the Bible, we learn that Jesus did come to save sinners, turning enemies into </a:t>
            </a:r>
            <a:r>
              <a:rPr lang="en-US" dirty="0" err="1"/>
              <a:t>family.b</a:t>
            </a:r>
            <a:r>
              <a:rPr lang="en-US" dirty="0"/>
              <a:t> He did this by becoming the one who succeeded where the first Adam </a:t>
            </a:r>
            <a:r>
              <a:rPr lang="en-US" dirty="0" err="1"/>
              <a:t>failed.c</a:t>
            </a:r>
            <a:r>
              <a:rPr lang="en-US" dirty="0"/>
              <a:t> He died in our place for our sins and rose for our salvation. The good news of the Bible is that we are more evil than we can fear, and God is more loving than we can hope.</a:t>
            </a:r>
          </a:p>
        </p:txBody>
      </p:sp>
    </p:spTree>
    <p:extLst>
      <p:ext uri="{BB962C8B-B14F-4D97-AF65-F5344CB8AC3E}">
        <p14:creationId xmlns:p14="http://schemas.microsoft.com/office/powerpoint/2010/main" val="21181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rmAutofit fontScale="92500" lnSpcReduction="10000"/>
          </a:bodyPr>
          <a:lstStyle/>
          <a:p>
            <a:pPr algn="l">
              <a:spcBef>
                <a:spcPts val="600"/>
              </a:spcBef>
              <a:tabLst>
                <a:tab pos="465138" algn="l"/>
              </a:tabLst>
            </a:pPr>
            <a:r>
              <a:rPr lang="en-US" sz="4800" b="1" dirty="0">
                <a:solidFill>
                  <a:srgbClr val="FF0000"/>
                </a:solidFill>
              </a:rPr>
              <a:t>Gen 1-11 </a:t>
            </a:r>
            <a:r>
              <a:rPr lang="en-US" sz="4800" b="1" dirty="0"/>
              <a:t>- </a:t>
            </a:r>
            <a:r>
              <a:rPr lang="en-US" sz="4800" i="1" dirty="0"/>
              <a:t>We see God calling creation into 	existence and then its catastrophic spiral 	down into deepest wickedness</a:t>
            </a:r>
            <a:r>
              <a:rPr lang="en-US" sz="4800" dirty="0"/>
              <a:t>.</a:t>
            </a:r>
          </a:p>
          <a:p>
            <a:pPr algn="l">
              <a:spcBef>
                <a:spcPts val="600"/>
              </a:spcBef>
              <a:tabLst>
                <a:tab pos="465138" algn="l"/>
              </a:tabLst>
            </a:pPr>
            <a:endParaRPr lang="en-US" sz="900" dirty="0"/>
          </a:p>
          <a:p>
            <a:pPr marL="285750" algn="l">
              <a:spcBef>
                <a:spcPts val="600"/>
              </a:spcBef>
            </a:pPr>
            <a:r>
              <a:rPr lang="en-US" sz="4800" b="1" dirty="0"/>
              <a:t>Spiral # 1 </a:t>
            </a:r>
            <a:r>
              <a:rPr lang="en-US" sz="4800" dirty="0"/>
              <a:t>- Lucifer and angels in Heaven </a:t>
            </a:r>
          </a:p>
          <a:p>
            <a:pPr marL="285750" algn="l">
              <a:spcBef>
                <a:spcPts val="600"/>
              </a:spcBef>
            </a:pPr>
            <a:r>
              <a:rPr lang="en-US" sz="4800" b="1" dirty="0"/>
              <a:t>Spiral # 2 </a:t>
            </a:r>
            <a:r>
              <a:rPr lang="en-US" sz="4800" dirty="0"/>
              <a:t>- Serpent and Adam &amp; Eve in Eden</a:t>
            </a:r>
          </a:p>
          <a:p>
            <a:pPr marL="285750" algn="l">
              <a:spcBef>
                <a:spcPts val="600"/>
              </a:spcBef>
            </a:pPr>
            <a:r>
              <a:rPr lang="en-US" sz="4800" b="1" spc="-200" dirty="0"/>
              <a:t>Spiral # 3 </a:t>
            </a:r>
            <a:r>
              <a:rPr lang="en-US" sz="4800" spc="-200" dirty="0"/>
              <a:t>- Sons of God &amp; daughters of men at flood</a:t>
            </a:r>
          </a:p>
          <a:p>
            <a:pPr marL="285750" algn="l">
              <a:spcBef>
                <a:spcPts val="600"/>
              </a:spcBef>
            </a:pPr>
            <a:r>
              <a:rPr lang="en-US" sz="4800" b="1" spc="-150" dirty="0"/>
              <a:t>Spiral # 4 </a:t>
            </a:r>
            <a:r>
              <a:rPr lang="en-US" sz="4800" spc="-150" dirty="0"/>
              <a:t>- Mankind divided &amp; scattered at Babel</a:t>
            </a:r>
          </a:p>
          <a:p>
            <a:pPr algn="l">
              <a:spcBef>
                <a:spcPts val="600"/>
              </a:spcBef>
              <a:tabLst>
                <a:tab pos="465138" algn="l"/>
              </a:tabLst>
            </a:pPr>
            <a:endParaRPr lang="en-US" sz="900" b="1" dirty="0">
              <a:solidFill>
                <a:srgbClr val="FF0000"/>
              </a:solidFill>
            </a:endParaRPr>
          </a:p>
          <a:p>
            <a:pPr algn="l">
              <a:spcBef>
                <a:spcPts val="600"/>
              </a:spcBef>
              <a:tabLst>
                <a:tab pos="465138" algn="l"/>
              </a:tabLst>
            </a:pPr>
            <a:r>
              <a:rPr lang="en-US" sz="4800" b="1" dirty="0">
                <a:solidFill>
                  <a:srgbClr val="FF0000"/>
                </a:solidFill>
              </a:rPr>
              <a:t>Gen 12-50 </a:t>
            </a:r>
            <a:r>
              <a:rPr lang="en-US" sz="4800" b="1" dirty="0"/>
              <a:t>- </a:t>
            </a:r>
            <a:r>
              <a:rPr lang="en-US" sz="4800" i="1" dirty="0"/>
              <a:t>God calling people into </a:t>
            </a:r>
            <a:r>
              <a:rPr lang="en-US" sz="4800" b="1" i="1" dirty="0"/>
              <a:t>covenant</a:t>
            </a:r>
            <a:r>
              <a:rPr lang="en-US" sz="4800" i="1" dirty="0"/>
              <a:t> 	to restart His program to redeem sinners</a:t>
            </a:r>
            <a:r>
              <a:rPr lang="en-US" sz="4800" dirty="0"/>
              <a:t>.</a:t>
            </a:r>
          </a:p>
          <a:p>
            <a:pPr algn="l">
              <a:spcBef>
                <a:spcPts val="600"/>
              </a:spcBef>
            </a:pPr>
            <a:endParaRPr lang="en-US" sz="4400" spc="-150" dirty="0"/>
          </a:p>
        </p:txBody>
      </p:sp>
    </p:spTree>
    <p:extLst>
      <p:ext uri="{BB962C8B-B14F-4D97-AF65-F5344CB8AC3E}">
        <p14:creationId xmlns:p14="http://schemas.microsoft.com/office/powerpoint/2010/main" val="283673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E2A6D7-5959-6437-BA23-A7E60E0C0C80}"/>
              </a:ext>
            </a:extLst>
          </p:cNvPr>
          <p:cNvSpPr>
            <a:spLocks noGrp="1"/>
          </p:cNvSpPr>
          <p:nvPr>
            <p:ph type="subTitle" idx="1"/>
          </p:nvPr>
        </p:nvSpPr>
        <p:spPr>
          <a:xfrm>
            <a:off x="609600" y="422031"/>
            <a:ext cx="10972800" cy="6013938"/>
          </a:xfrm>
        </p:spPr>
        <p:txBody>
          <a:bodyPr>
            <a:noAutofit/>
          </a:bodyPr>
          <a:lstStyle/>
          <a:p>
            <a:pPr>
              <a:spcBef>
                <a:spcPts val="0"/>
              </a:spcBef>
            </a:pPr>
            <a:r>
              <a:rPr lang="en-US" sz="4800" b="1" dirty="0"/>
              <a:t>Basic Biblical Doctrines</a:t>
            </a:r>
          </a:p>
          <a:p>
            <a:pPr algn="l">
              <a:spcBef>
                <a:spcPts val="0"/>
              </a:spcBef>
            </a:pPr>
            <a:r>
              <a:rPr lang="en-US" sz="4800" b="1" dirty="0"/>
              <a:t>TRINITY</a:t>
            </a:r>
            <a:r>
              <a:rPr lang="en-US" sz="4800" dirty="0"/>
              <a:t> (</a:t>
            </a:r>
            <a:r>
              <a:rPr lang="en-US" sz="4800" i="1" dirty="0"/>
              <a:t>God Is</a:t>
            </a:r>
            <a:r>
              <a:rPr lang="en-US" sz="4800" dirty="0"/>
              <a:t>) </a:t>
            </a:r>
          </a:p>
          <a:p>
            <a:pPr algn="l">
              <a:spcBef>
                <a:spcPts val="0"/>
              </a:spcBef>
            </a:pPr>
            <a:r>
              <a:rPr lang="en-US" sz="4800" b="1" dirty="0"/>
              <a:t>REVELATION</a:t>
            </a:r>
            <a:r>
              <a:rPr lang="en-US" sz="4800" dirty="0"/>
              <a:t> (</a:t>
            </a:r>
            <a:r>
              <a:rPr lang="en-US" sz="4800" i="1" dirty="0"/>
              <a:t>God speaks</a:t>
            </a:r>
            <a:r>
              <a:rPr lang="en-US" sz="4800" dirty="0"/>
              <a:t>)</a:t>
            </a:r>
          </a:p>
          <a:p>
            <a:pPr algn="l">
              <a:spcBef>
                <a:spcPts val="0"/>
              </a:spcBef>
            </a:pPr>
            <a:r>
              <a:rPr lang="en-US" sz="4800" b="1" dirty="0"/>
              <a:t>CREATION</a:t>
            </a:r>
            <a:r>
              <a:rPr lang="en-US" sz="4800" dirty="0"/>
              <a:t> (</a:t>
            </a:r>
            <a:r>
              <a:rPr lang="en-US" sz="4800" i="1" dirty="0"/>
              <a:t>God Makes</a:t>
            </a:r>
            <a:r>
              <a:rPr lang="en-US" sz="4800" dirty="0"/>
              <a:t>)</a:t>
            </a:r>
          </a:p>
          <a:p>
            <a:pPr algn="l">
              <a:spcBef>
                <a:spcPts val="0"/>
              </a:spcBef>
            </a:pPr>
            <a:r>
              <a:rPr lang="en-US" sz="4800" b="1" dirty="0"/>
              <a:t>IMAGE</a:t>
            </a:r>
            <a:r>
              <a:rPr lang="en-US" sz="4800" dirty="0"/>
              <a:t> (</a:t>
            </a:r>
            <a:r>
              <a:rPr lang="en-US" sz="4800" i="1" dirty="0"/>
              <a:t>God Reflected</a:t>
            </a:r>
            <a:r>
              <a:rPr lang="en-US" sz="4800" dirty="0"/>
              <a:t>)</a:t>
            </a:r>
            <a:endParaRPr lang="en-US" sz="1000" b="1" dirty="0"/>
          </a:p>
          <a:p>
            <a:pPr algn="l">
              <a:spcBef>
                <a:spcPts val="0"/>
              </a:spcBef>
            </a:pPr>
            <a:r>
              <a:rPr lang="en-US" sz="4800" b="1" dirty="0"/>
              <a:t>FALL</a:t>
            </a:r>
            <a:r>
              <a:rPr lang="en-US" sz="4800" dirty="0"/>
              <a:t> (</a:t>
            </a:r>
            <a:r>
              <a:rPr lang="en-US" sz="4800" i="1" dirty="0"/>
              <a:t>God Rejected</a:t>
            </a:r>
            <a:r>
              <a:rPr lang="en-US" sz="4800" dirty="0"/>
              <a:t>)</a:t>
            </a:r>
          </a:p>
          <a:p>
            <a:pPr algn="l">
              <a:spcBef>
                <a:spcPts val="0"/>
              </a:spcBef>
            </a:pPr>
            <a:endParaRPr lang="en-US" sz="1800" dirty="0"/>
          </a:p>
          <a:p>
            <a:pPr marL="685800" indent="-400050" algn="l">
              <a:spcBef>
                <a:spcPts val="0"/>
              </a:spcBef>
              <a:buFont typeface="Wingdings" panose="05000000000000000000" pitchFamily="2" charset="2"/>
              <a:buChar char="Ø"/>
            </a:pPr>
            <a:r>
              <a:rPr lang="en-US" sz="4800" b="1" dirty="0">
                <a:solidFill>
                  <a:srgbClr val="FF0000"/>
                </a:solidFill>
              </a:rPr>
              <a:t> </a:t>
            </a:r>
            <a:r>
              <a:rPr lang="en-US" sz="4800" b="1" dirty="0"/>
              <a:t>COVENANT</a:t>
            </a:r>
            <a:r>
              <a:rPr lang="en-US" sz="4800" dirty="0"/>
              <a:t> (</a:t>
            </a:r>
            <a:r>
              <a:rPr lang="en-US" sz="4800" i="1" dirty="0"/>
              <a:t>God Pursues</a:t>
            </a:r>
            <a:r>
              <a:rPr lang="en-US" sz="4800" dirty="0"/>
              <a:t>) </a:t>
            </a:r>
          </a:p>
        </p:txBody>
      </p:sp>
    </p:spTree>
    <p:extLst>
      <p:ext uri="{BB962C8B-B14F-4D97-AF65-F5344CB8AC3E}">
        <p14:creationId xmlns:p14="http://schemas.microsoft.com/office/powerpoint/2010/main" val="31152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a:spcBef>
                <a:spcPts val="200"/>
              </a:spcBef>
            </a:pPr>
            <a:r>
              <a:rPr lang="en-US" sz="4000" b="1" dirty="0"/>
              <a:t>BIBLICAL COVENANTS</a:t>
            </a:r>
          </a:p>
          <a:p>
            <a:pPr marL="571500" indent="-571500" algn="l">
              <a:spcBef>
                <a:spcPts val="200"/>
              </a:spcBef>
              <a:buFont typeface="Wingdings" panose="05000000000000000000" pitchFamily="2" charset="2"/>
              <a:buChar char="Ø"/>
            </a:pPr>
            <a:r>
              <a:rPr lang="en-US" sz="4000" b="1" dirty="0"/>
              <a:t>God’s Covenant with NOAH </a:t>
            </a:r>
            <a:r>
              <a:rPr lang="en-US" sz="4000" dirty="0"/>
              <a:t>-</a:t>
            </a:r>
            <a:r>
              <a:rPr lang="en-US" sz="4000" b="1" dirty="0"/>
              <a:t> </a:t>
            </a:r>
            <a:r>
              <a:rPr lang="en-US" sz="4000" b="1" dirty="0">
                <a:solidFill>
                  <a:srgbClr val="FF0000"/>
                </a:solidFill>
              </a:rPr>
              <a:t>Genesis 9</a:t>
            </a:r>
          </a:p>
          <a:p>
            <a:pPr algn="l">
              <a:spcBef>
                <a:spcPts val="200"/>
              </a:spcBef>
            </a:pPr>
            <a:r>
              <a:rPr lang="en-US" sz="4000" dirty="0"/>
              <a:t>(</a:t>
            </a:r>
            <a:r>
              <a:rPr lang="en-US" sz="4000" b="1" dirty="0">
                <a:solidFill>
                  <a:srgbClr val="FF0000"/>
                </a:solidFill>
              </a:rPr>
              <a:t>1</a:t>
            </a:r>
            <a:r>
              <a:rPr lang="en-US" sz="4000" dirty="0"/>
              <a:t>) </a:t>
            </a:r>
            <a:r>
              <a:rPr lang="en-US" sz="4000" b="1" dirty="0"/>
              <a:t>Mediator</a:t>
            </a:r>
            <a:r>
              <a:rPr lang="en-US" sz="4000" dirty="0"/>
              <a:t> - Noah (grace </a:t>
            </a:r>
            <a:r>
              <a:rPr lang="en-US" sz="4000" b="1" dirty="0">
                <a:solidFill>
                  <a:srgbClr val="FF0000"/>
                </a:solidFill>
              </a:rPr>
              <a:t>6:8</a:t>
            </a:r>
            <a:r>
              <a:rPr lang="en-US" sz="4000" dirty="0"/>
              <a:t>; and obedience </a:t>
            </a:r>
            <a:r>
              <a:rPr lang="en-US" sz="4000" b="1" dirty="0">
                <a:solidFill>
                  <a:srgbClr val="FF0000"/>
                </a:solidFill>
              </a:rPr>
              <a:t>6:22</a:t>
            </a:r>
            <a:r>
              <a:rPr lang="en-US" sz="4000" dirty="0"/>
              <a:t>)</a:t>
            </a:r>
          </a:p>
          <a:p>
            <a:pPr algn="l">
              <a:spcBef>
                <a:spcPts val="200"/>
              </a:spcBef>
            </a:pPr>
            <a:r>
              <a:rPr lang="en-US" sz="4000" dirty="0"/>
              <a:t>(</a:t>
            </a:r>
            <a:r>
              <a:rPr lang="en-US" sz="4000" b="1" dirty="0">
                <a:solidFill>
                  <a:srgbClr val="FF0000"/>
                </a:solidFill>
              </a:rPr>
              <a:t>4-6</a:t>
            </a:r>
            <a:r>
              <a:rPr lang="en-US" sz="4000" dirty="0"/>
              <a:t>) </a:t>
            </a:r>
            <a:r>
              <a:rPr lang="en-US" sz="4000" b="1" dirty="0"/>
              <a:t>Conditions</a:t>
            </a:r>
            <a:r>
              <a:rPr lang="en-US" sz="4000" dirty="0"/>
              <a:t> - Not drinking animal blood and 	protecting the sanctity of human life </a:t>
            </a:r>
          </a:p>
          <a:p>
            <a:pPr algn="l">
              <a:spcBef>
                <a:spcPts val="200"/>
              </a:spcBef>
            </a:pPr>
            <a:r>
              <a:rPr lang="en-US" sz="4000" dirty="0"/>
              <a:t>(</a:t>
            </a:r>
            <a:r>
              <a:rPr lang="en-US" sz="4000" b="1" dirty="0">
                <a:solidFill>
                  <a:srgbClr val="FF0000"/>
                </a:solidFill>
              </a:rPr>
              <a:t>11</a:t>
            </a:r>
            <a:r>
              <a:rPr lang="en-US" sz="4000" dirty="0"/>
              <a:t>) </a:t>
            </a:r>
            <a:r>
              <a:rPr lang="en-US" sz="4000" b="1" dirty="0"/>
              <a:t>Blessings</a:t>
            </a:r>
            <a:r>
              <a:rPr lang="en-US" sz="4000" dirty="0"/>
              <a:t> - Physical salvation and promise not 	to destroy the earth again with a flood</a:t>
            </a:r>
          </a:p>
          <a:p>
            <a:pPr algn="l">
              <a:spcBef>
                <a:spcPts val="200"/>
              </a:spcBef>
            </a:pPr>
            <a:r>
              <a:rPr lang="en-US" sz="4000" dirty="0"/>
              <a:t>(</a:t>
            </a:r>
            <a:r>
              <a:rPr lang="en-US" sz="4000" b="1" dirty="0">
                <a:solidFill>
                  <a:srgbClr val="FF0000"/>
                </a:solidFill>
              </a:rPr>
              <a:t>12-17</a:t>
            </a:r>
            <a:r>
              <a:rPr lang="en-US" sz="4000" dirty="0"/>
              <a:t>) </a:t>
            </a:r>
            <a:r>
              <a:rPr lang="en-US" sz="4000" b="1" dirty="0"/>
              <a:t>Sign</a:t>
            </a:r>
            <a:r>
              <a:rPr lang="en-US" sz="4000" dirty="0"/>
              <a:t> = Internal is faith, External is rainbow </a:t>
            </a:r>
          </a:p>
          <a:p>
            <a:pPr algn="l">
              <a:spcBef>
                <a:spcPts val="200"/>
              </a:spcBef>
            </a:pPr>
            <a:r>
              <a:rPr lang="en-US" sz="4000" dirty="0"/>
              <a:t>(</a:t>
            </a:r>
            <a:r>
              <a:rPr lang="en-US" sz="4000" b="1" dirty="0">
                <a:solidFill>
                  <a:srgbClr val="FF0000"/>
                </a:solidFill>
              </a:rPr>
              <a:t>18,19</a:t>
            </a:r>
            <a:r>
              <a:rPr lang="en-US" sz="4000" dirty="0"/>
              <a:t>) </a:t>
            </a:r>
            <a:r>
              <a:rPr lang="en-US" sz="4000" b="1" dirty="0"/>
              <a:t>Community</a:t>
            </a:r>
            <a:r>
              <a:rPr lang="en-US" sz="4000" dirty="0"/>
              <a:t> - Family (</a:t>
            </a:r>
            <a:r>
              <a:rPr lang="en-US" sz="4000" b="1" dirty="0">
                <a:solidFill>
                  <a:srgbClr val="00B050"/>
                </a:solidFill>
              </a:rPr>
              <a:t>Heb 11:7</a:t>
            </a:r>
            <a:r>
              <a:rPr lang="en-US" sz="4000" dirty="0"/>
              <a:t>)</a:t>
            </a:r>
          </a:p>
          <a:p>
            <a:pPr marL="571500" indent="-228600" algn="l">
              <a:spcBef>
                <a:spcPts val="200"/>
              </a:spcBef>
              <a:buFont typeface="Wingdings" panose="05000000000000000000" pitchFamily="2" charset="2"/>
              <a:buChar char="v"/>
            </a:pPr>
            <a:r>
              <a:rPr lang="en-US" sz="4000" dirty="0"/>
              <a:t> (</a:t>
            </a:r>
            <a:r>
              <a:rPr lang="en-US" sz="4000" b="1" dirty="0">
                <a:solidFill>
                  <a:srgbClr val="FF0000"/>
                </a:solidFill>
              </a:rPr>
              <a:t>20,21</a:t>
            </a:r>
            <a:r>
              <a:rPr lang="en-US" sz="4000" dirty="0"/>
              <a:t>) </a:t>
            </a:r>
            <a:r>
              <a:rPr lang="en-US" sz="4000" b="1" dirty="0"/>
              <a:t>Beginnings of trouble </a:t>
            </a:r>
            <a:r>
              <a:rPr lang="en-US" sz="4000" dirty="0"/>
              <a:t>- Drunkenness</a:t>
            </a:r>
          </a:p>
        </p:txBody>
      </p:sp>
    </p:spTree>
    <p:extLst>
      <p:ext uri="{BB962C8B-B14F-4D97-AF65-F5344CB8AC3E}">
        <p14:creationId xmlns:p14="http://schemas.microsoft.com/office/powerpoint/2010/main" val="25292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marL="571500" indent="-571500" algn="l">
              <a:buFont typeface="Wingdings" panose="05000000000000000000" pitchFamily="2" charset="2"/>
              <a:buChar char="Ø"/>
            </a:pPr>
            <a:r>
              <a:rPr lang="en-US" sz="4000" b="1" dirty="0"/>
              <a:t>God’s Covenant with ABRAHAM</a:t>
            </a:r>
            <a:r>
              <a:rPr lang="en-US" sz="4000" dirty="0"/>
              <a:t> – </a:t>
            </a:r>
            <a:r>
              <a:rPr lang="en-US" sz="4000" b="1" dirty="0">
                <a:solidFill>
                  <a:srgbClr val="FF0000"/>
                </a:solidFill>
              </a:rPr>
              <a:t>Genesis 15</a:t>
            </a:r>
          </a:p>
          <a:p>
            <a:pPr algn="l"/>
            <a:r>
              <a:rPr lang="en-US" sz="4000" dirty="0"/>
              <a:t>(</a:t>
            </a:r>
            <a:r>
              <a:rPr lang="en-US" sz="4000" b="1" dirty="0">
                <a:solidFill>
                  <a:srgbClr val="FF0000"/>
                </a:solidFill>
              </a:rPr>
              <a:t>1</a:t>
            </a:r>
            <a:r>
              <a:rPr lang="en-US" sz="4000" dirty="0"/>
              <a:t>) Mediator - </a:t>
            </a:r>
            <a:r>
              <a:rPr lang="en-US" sz="4000" b="1" dirty="0"/>
              <a:t>Abraham</a:t>
            </a:r>
            <a:endParaRPr lang="en-US" sz="4000" dirty="0"/>
          </a:p>
          <a:p>
            <a:pPr algn="l">
              <a:tabLst>
                <a:tab pos="465138" algn="l"/>
              </a:tabLst>
            </a:pPr>
            <a:r>
              <a:rPr lang="en-US" sz="4000" dirty="0"/>
              <a:t>	- born in modern day Iraq (</a:t>
            </a:r>
            <a:r>
              <a:rPr lang="en-US" sz="4000" b="1" dirty="0" err="1">
                <a:solidFill>
                  <a:srgbClr val="FF0000"/>
                </a:solidFill>
              </a:rPr>
              <a:t>Neh</a:t>
            </a:r>
            <a:r>
              <a:rPr lang="en-US" sz="4000" b="1" dirty="0">
                <a:solidFill>
                  <a:srgbClr val="FF0000"/>
                </a:solidFill>
              </a:rPr>
              <a:t> 9:7</a:t>
            </a:r>
            <a:r>
              <a:rPr lang="en-US" sz="4000" dirty="0"/>
              <a:t>; </a:t>
            </a:r>
            <a:r>
              <a:rPr lang="en-US" sz="4000" b="1" dirty="0">
                <a:solidFill>
                  <a:srgbClr val="FF0000"/>
                </a:solidFill>
              </a:rPr>
              <a:t>Acts 7:2,3</a:t>
            </a:r>
            <a:r>
              <a:rPr lang="en-US" sz="4000" dirty="0"/>
              <a:t>).</a:t>
            </a:r>
          </a:p>
          <a:p>
            <a:pPr algn="l">
              <a:tabLst>
                <a:tab pos="465138" algn="l"/>
              </a:tabLst>
            </a:pPr>
            <a:r>
              <a:rPr lang="en-US" sz="4000" dirty="0"/>
              <a:t>	- may have been near or even involved with the 		ill-fated building project at “Babel”.</a:t>
            </a:r>
          </a:p>
          <a:p>
            <a:pPr algn="l">
              <a:tabLst>
                <a:tab pos="465138" algn="l"/>
              </a:tabLst>
            </a:pPr>
            <a:r>
              <a:rPr lang="en-US" sz="4000" dirty="0"/>
              <a:t>	- like Noah, he was only a sinner, from a pagan 		family, who “found grace” (</a:t>
            </a:r>
            <a:r>
              <a:rPr lang="en-US" sz="4000" b="1" dirty="0">
                <a:solidFill>
                  <a:srgbClr val="00B050"/>
                </a:solidFill>
              </a:rPr>
              <a:t>Josh 24:2</a:t>
            </a:r>
            <a:r>
              <a:rPr lang="en-US" sz="4000" dirty="0"/>
              <a:t>).</a:t>
            </a:r>
          </a:p>
          <a:p>
            <a:pPr algn="l">
              <a:tabLst>
                <a:tab pos="465138" algn="l"/>
              </a:tabLst>
            </a:pPr>
            <a:r>
              <a:rPr lang="en-US" sz="4000" dirty="0"/>
              <a:t>	- Important ties to </a:t>
            </a:r>
            <a:r>
              <a:rPr lang="en-US" sz="4000" b="1" dirty="0">
                <a:solidFill>
                  <a:srgbClr val="FF0000"/>
                </a:solidFill>
              </a:rPr>
              <a:t>Gen 3:15 </a:t>
            </a:r>
            <a:r>
              <a:rPr lang="en-US" sz="4000" dirty="0"/>
              <a:t>and the promised 		“seed” (</a:t>
            </a:r>
            <a:r>
              <a:rPr lang="en-US" sz="4000" b="1" dirty="0">
                <a:solidFill>
                  <a:srgbClr val="00B050"/>
                </a:solidFill>
              </a:rPr>
              <a:t>Gal 3:16</a:t>
            </a:r>
            <a:r>
              <a:rPr lang="en-US" sz="4000" dirty="0"/>
              <a:t>).</a:t>
            </a:r>
          </a:p>
        </p:txBody>
      </p:sp>
    </p:spTree>
    <p:extLst>
      <p:ext uri="{BB962C8B-B14F-4D97-AF65-F5344CB8AC3E}">
        <p14:creationId xmlns:p14="http://schemas.microsoft.com/office/powerpoint/2010/main" val="39513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marL="571500" indent="-571500" algn="l">
              <a:spcBef>
                <a:spcPts val="600"/>
              </a:spcBef>
              <a:buFont typeface="Wingdings" panose="05000000000000000000" pitchFamily="2" charset="2"/>
              <a:buChar char="Ø"/>
            </a:pPr>
            <a:r>
              <a:rPr lang="en-US" sz="4000" b="1" dirty="0"/>
              <a:t>God’s Covenant with ABRAHAM</a:t>
            </a:r>
            <a:r>
              <a:rPr lang="en-US" sz="4000" dirty="0"/>
              <a:t> – </a:t>
            </a:r>
            <a:r>
              <a:rPr lang="en-US" sz="4000" b="1" dirty="0">
                <a:solidFill>
                  <a:srgbClr val="FF0000"/>
                </a:solidFill>
              </a:rPr>
              <a:t>Genesis 15</a:t>
            </a:r>
          </a:p>
          <a:p>
            <a:pPr algn="l">
              <a:spcBef>
                <a:spcPts val="0"/>
              </a:spcBef>
              <a:tabLst>
                <a:tab pos="457200" algn="l"/>
              </a:tabLst>
            </a:pPr>
            <a:r>
              <a:rPr lang="en-US" sz="4000" dirty="0"/>
              <a:t>(</a:t>
            </a:r>
            <a:r>
              <a:rPr lang="en-US" sz="4000" b="1" dirty="0">
                <a:solidFill>
                  <a:srgbClr val="FF0000"/>
                </a:solidFill>
              </a:rPr>
              <a:t>4,5,7</a:t>
            </a:r>
            <a:r>
              <a:rPr lang="en-US" sz="4000" dirty="0"/>
              <a:t>) </a:t>
            </a:r>
            <a:r>
              <a:rPr lang="en-US" sz="4000" b="1" dirty="0"/>
              <a:t>Blessings</a:t>
            </a:r>
            <a:r>
              <a:rPr lang="en-US" sz="4000" dirty="0"/>
              <a:t> - </a:t>
            </a:r>
            <a:r>
              <a:rPr lang="en-US" sz="4000" spc="-150" dirty="0"/>
              <a:t>Isaac the heir (not </a:t>
            </a:r>
            <a:r>
              <a:rPr lang="en-US" sz="4000" spc="-150" dirty="0" err="1"/>
              <a:t>Eliezar</a:t>
            </a:r>
            <a:r>
              <a:rPr lang="en-US" sz="4000" spc="-150" dirty="0"/>
              <a:t> or Ishmael)</a:t>
            </a:r>
            <a:r>
              <a:rPr lang="en-US" sz="4000" dirty="0"/>
              <a:t>,</a:t>
            </a:r>
          </a:p>
          <a:p>
            <a:pPr algn="l">
              <a:spcBef>
                <a:spcPts val="0"/>
              </a:spcBef>
              <a:tabLst>
                <a:tab pos="457200" algn="l"/>
              </a:tabLst>
            </a:pPr>
            <a:r>
              <a:rPr lang="en-US" sz="4000" dirty="0"/>
              <a:t> 	w/countless descendants (including the Messiah</a:t>
            </a:r>
          </a:p>
          <a:p>
            <a:pPr algn="l">
              <a:spcBef>
                <a:spcPts val="0"/>
              </a:spcBef>
              <a:tabLst>
                <a:tab pos="457200" algn="l"/>
              </a:tabLst>
            </a:pPr>
            <a:r>
              <a:rPr lang="en-US" sz="4000" dirty="0"/>
              <a:t> 	Land included (see also </a:t>
            </a:r>
            <a:r>
              <a:rPr lang="en-US" sz="4000" b="1" dirty="0">
                <a:solidFill>
                  <a:srgbClr val="FF0000"/>
                </a:solidFill>
              </a:rPr>
              <a:t>18-21</a:t>
            </a:r>
            <a:r>
              <a:rPr lang="en-US" sz="4000" dirty="0"/>
              <a:t>)</a:t>
            </a:r>
          </a:p>
          <a:p>
            <a:pPr algn="l">
              <a:spcBef>
                <a:spcPts val="600"/>
              </a:spcBef>
              <a:tabLst>
                <a:tab pos="457200" algn="l"/>
              </a:tabLst>
            </a:pPr>
            <a:r>
              <a:rPr lang="en-US" sz="4000" dirty="0"/>
              <a:t>(</a:t>
            </a:r>
            <a:r>
              <a:rPr lang="en-US" sz="4000" b="1" dirty="0">
                <a:solidFill>
                  <a:srgbClr val="FF0000"/>
                </a:solidFill>
              </a:rPr>
              <a:t>6</a:t>
            </a:r>
            <a:r>
              <a:rPr lang="en-US" sz="4000" dirty="0"/>
              <a:t>) </a:t>
            </a:r>
            <a:r>
              <a:rPr lang="en-US" sz="4000" b="1" dirty="0"/>
              <a:t>Conditions</a:t>
            </a:r>
            <a:r>
              <a:rPr lang="en-US" sz="4000" dirty="0"/>
              <a:t> - Faith in the Promise Giver - pivotal 	</a:t>
            </a:r>
            <a:r>
              <a:rPr lang="en-US" sz="4000" spc="-150" dirty="0"/>
              <a:t>verse. Rom 4:3; Gal 3:6; James 2:23,24; </a:t>
            </a:r>
            <a:r>
              <a:rPr lang="en-US" sz="4000" b="1" spc="-150" dirty="0">
                <a:solidFill>
                  <a:srgbClr val="00B050"/>
                </a:solidFill>
              </a:rPr>
              <a:t>Heb 11:8-19</a:t>
            </a:r>
          </a:p>
          <a:p>
            <a:pPr algn="l">
              <a:spcBef>
                <a:spcPts val="600"/>
              </a:spcBef>
              <a:tabLst>
                <a:tab pos="457200" algn="l"/>
              </a:tabLst>
            </a:pPr>
            <a:r>
              <a:rPr lang="en-US" sz="4000" dirty="0"/>
              <a:t>(</a:t>
            </a:r>
            <a:r>
              <a:rPr lang="en-US" sz="4000" b="1" dirty="0">
                <a:solidFill>
                  <a:srgbClr val="FF0000"/>
                </a:solidFill>
              </a:rPr>
              <a:t>8-11,17</a:t>
            </a:r>
            <a:r>
              <a:rPr lang="en-US" sz="4000" dirty="0"/>
              <a:t>) </a:t>
            </a:r>
            <a:r>
              <a:rPr lang="en-US" sz="4000" b="1" dirty="0"/>
              <a:t>Sign</a:t>
            </a:r>
            <a:r>
              <a:rPr lang="en-US" sz="4000" dirty="0"/>
              <a:t> - Party passes between split animals 	</a:t>
            </a:r>
          </a:p>
        </p:txBody>
      </p:sp>
    </p:spTree>
    <p:extLst>
      <p:ext uri="{BB962C8B-B14F-4D97-AF65-F5344CB8AC3E}">
        <p14:creationId xmlns:p14="http://schemas.microsoft.com/office/powerpoint/2010/main" val="4718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a:spcBef>
                <a:spcPts val="600"/>
              </a:spcBef>
            </a:pPr>
            <a:r>
              <a:rPr lang="en-US" sz="4000" b="1" dirty="0"/>
              <a:t>“Cutting the Covenant”</a:t>
            </a:r>
            <a:endParaRPr lang="en-US" sz="4000" dirty="0"/>
          </a:p>
          <a:p>
            <a:pPr algn="l">
              <a:spcBef>
                <a:spcPts val="600"/>
              </a:spcBef>
            </a:pPr>
            <a:endParaRPr lang="en-US" sz="4000" dirty="0"/>
          </a:p>
        </p:txBody>
      </p:sp>
      <p:pic>
        <p:nvPicPr>
          <p:cNvPr id="1026" name="Picture 2" descr="A Layman Looks at the Word: Abraham - God's Friend">
            <a:extLst>
              <a:ext uri="{FF2B5EF4-FFF2-40B4-BE49-F238E27FC236}">
                <a16:creationId xmlns:a16="http://schemas.microsoft.com/office/drawing/2014/main" id="{A18228EB-BE8F-83CA-FF72-CA0E03ED8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43" y="1306389"/>
            <a:ext cx="3887499" cy="5268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de walking down the aisle for a civil ceremony at Hedsor House ...">
            <a:extLst>
              <a:ext uri="{FF2B5EF4-FFF2-40B4-BE49-F238E27FC236}">
                <a16:creationId xmlns:a16="http://schemas.microsoft.com/office/drawing/2014/main" id="{57B3F534-3DF0-62F5-4E09-7783455E7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583" y="1306389"/>
            <a:ext cx="3512174" cy="52682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ing Christ in the Old Testament: Cutting Covenants in Pictures">
            <a:extLst>
              <a:ext uri="{FF2B5EF4-FFF2-40B4-BE49-F238E27FC236}">
                <a16:creationId xmlns:a16="http://schemas.microsoft.com/office/drawing/2014/main" id="{6E5A9A47-5632-A5CA-8117-EC1A519B0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77" y="2291757"/>
            <a:ext cx="3887499" cy="278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marL="571500" indent="-571500" algn="l">
              <a:spcBef>
                <a:spcPts val="600"/>
              </a:spcBef>
              <a:buFont typeface="Wingdings" panose="05000000000000000000" pitchFamily="2" charset="2"/>
              <a:buChar char="Ø"/>
            </a:pPr>
            <a:r>
              <a:rPr lang="en-US" sz="4000" b="1" dirty="0"/>
              <a:t>God’s Covenant with ABRAHAM</a:t>
            </a:r>
            <a:r>
              <a:rPr lang="en-US" sz="4000" dirty="0"/>
              <a:t> – </a:t>
            </a:r>
            <a:r>
              <a:rPr lang="en-US" sz="4000" b="1" dirty="0">
                <a:solidFill>
                  <a:srgbClr val="FF0000"/>
                </a:solidFill>
              </a:rPr>
              <a:t>Genesis 15</a:t>
            </a:r>
          </a:p>
          <a:p>
            <a:pPr algn="l">
              <a:spcBef>
                <a:spcPts val="0"/>
              </a:spcBef>
              <a:tabLst>
                <a:tab pos="457200" algn="l"/>
              </a:tabLst>
            </a:pPr>
            <a:r>
              <a:rPr lang="en-US" sz="4000" dirty="0"/>
              <a:t>(</a:t>
            </a:r>
            <a:r>
              <a:rPr lang="en-US" sz="4000" b="1" dirty="0">
                <a:solidFill>
                  <a:srgbClr val="FF0000"/>
                </a:solidFill>
              </a:rPr>
              <a:t>4,5,7</a:t>
            </a:r>
            <a:r>
              <a:rPr lang="en-US" sz="4000" dirty="0"/>
              <a:t>) </a:t>
            </a:r>
            <a:r>
              <a:rPr lang="en-US" sz="4000" b="1" dirty="0"/>
              <a:t>Blessings</a:t>
            </a:r>
            <a:r>
              <a:rPr lang="en-US" sz="4000" dirty="0"/>
              <a:t> - </a:t>
            </a:r>
            <a:r>
              <a:rPr lang="en-US" sz="4000" spc="-150" dirty="0"/>
              <a:t>Isaac the heir (not </a:t>
            </a:r>
            <a:r>
              <a:rPr lang="en-US" sz="4000" spc="-150" dirty="0" err="1"/>
              <a:t>Eliezar</a:t>
            </a:r>
            <a:r>
              <a:rPr lang="en-US" sz="4000" spc="-150" dirty="0"/>
              <a:t> or Ishmael)</a:t>
            </a:r>
            <a:r>
              <a:rPr lang="en-US" sz="4000" dirty="0"/>
              <a:t>,</a:t>
            </a:r>
          </a:p>
          <a:p>
            <a:pPr algn="l">
              <a:spcBef>
                <a:spcPts val="0"/>
              </a:spcBef>
              <a:tabLst>
                <a:tab pos="457200" algn="l"/>
              </a:tabLst>
            </a:pPr>
            <a:r>
              <a:rPr lang="en-US" sz="4000" dirty="0"/>
              <a:t> 	w/countless descendants (including the Messiah</a:t>
            </a:r>
          </a:p>
          <a:p>
            <a:pPr algn="l">
              <a:spcBef>
                <a:spcPts val="0"/>
              </a:spcBef>
              <a:tabLst>
                <a:tab pos="457200" algn="l"/>
              </a:tabLst>
            </a:pPr>
            <a:r>
              <a:rPr lang="en-US" sz="4000" dirty="0"/>
              <a:t> 	Land included (see also </a:t>
            </a:r>
            <a:r>
              <a:rPr lang="en-US" sz="4000" b="1" dirty="0">
                <a:solidFill>
                  <a:srgbClr val="FF0000"/>
                </a:solidFill>
              </a:rPr>
              <a:t>18-21</a:t>
            </a:r>
            <a:r>
              <a:rPr lang="en-US" sz="4000" dirty="0"/>
              <a:t>)</a:t>
            </a:r>
          </a:p>
          <a:p>
            <a:pPr algn="l">
              <a:spcBef>
                <a:spcPts val="600"/>
              </a:spcBef>
              <a:tabLst>
                <a:tab pos="457200" algn="l"/>
              </a:tabLst>
            </a:pPr>
            <a:r>
              <a:rPr lang="en-US" sz="4000" dirty="0"/>
              <a:t>(</a:t>
            </a:r>
            <a:r>
              <a:rPr lang="en-US" sz="4000" b="1" dirty="0">
                <a:solidFill>
                  <a:srgbClr val="FF0000"/>
                </a:solidFill>
              </a:rPr>
              <a:t>6</a:t>
            </a:r>
            <a:r>
              <a:rPr lang="en-US" sz="4000" dirty="0"/>
              <a:t>) </a:t>
            </a:r>
            <a:r>
              <a:rPr lang="en-US" sz="4000" b="1" dirty="0"/>
              <a:t>Conditions</a:t>
            </a:r>
            <a:r>
              <a:rPr lang="en-US" sz="4000" dirty="0"/>
              <a:t> - Faith in the Promise Giver - pivotal 	</a:t>
            </a:r>
            <a:r>
              <a:rPr lang="en-US" sz="4000" spc="-150" dirty="0"/>
              <a:t>verse. Rom 4:3; Gal 3:6; James 2:23,24; </a:t>
            </a:r>
            <a:r>
              <a:rPr lang="en-US" sz="4000" b="1" spc="-150" dirty="0">
                <a:solidFill>
                  <a:srgbClr val="00B050"/>
                </a:solidFill>
              </a:rPr>
              <a:t>Heb 11:8-19</a:t>
            </a:r>
          </a:p>
          <a:p>
            <a:pPr algn="l">
              <a:spcBef>
                <a:spcPts val="600"/>
              </a:spcBef>
              <a:tabLst>
                <a:tab pos="457200" algn="l"/>
              </a:tabLst>
            </a:pPr>
            <a:r>
              <a:rPr lang="en-US" sz="4000" dirty="0"/>
              <a:t>(</a:t>
            </a:r>
            <a:r>
              <a:rPr lang="en-US" sz="4000" b="1" dirty="0">
                <a:solidFill>
                  <a:srgbClr val="FF0000"/>
                </a:solidFill>
              </a:rPr>
              <a:t>8-11,17</a:t>
            </a:r>
            <a:r>
              <a:rPr lang="en-US" sz="4000" dirty="0"/>
              <a:t>) </a:t>
            </a:r>
            <a:r>
              <a:rPr lang="en-US" sz="4000" b="1" dirty="0"/>
              <a:t>Sign</a:t>
            </a:r>
            <a:r>
              <a:rPr lang="en-US" sz="4000" dirty="0"/>
              <a:t> - Party passes between split animals;</a:t>
            </a:r>
          </a:p>
          <a:p>
            <a:pPr algn="l">
              <a:spcBef>
                <a:spcPts val="600"/>
              </a:spcBef>
              <a:tabLst>
                <a:tab pos="457200" algn="l"/>
              </a:tabLst>
            </a:pPr>
            <a:r>
              <a:rPr lang="en-US" sz="4000" dirty="0"/>
              <a:t>	later circumcision (</a:t>
            </a:r>
            <a:r>
              <a:rPr lang="en-US" sz="4000" b="1" dirty="0">
                <a:solidFill>
                  <a:srgbClr val="FF0000"/>
                </a:solidFill>
              </a:rPr>
              <a:t>Gen 17:10</a:t>
            </a:r>
            <a:r>
              <a:rPr lang="en-US" sz="4000" dirty="0"/>
              <a:t>)</a:t>
            </a:r>
          </a:p>
          <a:p>
            <a:pPr algn="l">
              <a:spcBef>
                <a:spcPts val="600"/>
              </a:spcBef>
            </a:pPr>
            <a:r>
              <a:rPr lang="en-US" sz="4000" dirty="0"/>
              <a:t>(</a:t>
            </a:r>
            <a:r>
              <a:rPr lang="en-US" sz="4000" b="1" dirty="0">
                <a:solidFill>
                  <a:srgbClr val="FF0000"/>
                </a:solidFill>
              </a:rPr>
              <a:t>12-16</a:t>
            </a:r>
            <a:r>
              <a:rPr lang="en-US" sz="4000" dirty="0"/>
              <a:t>) </a:t>
            </a:r>
            <a:r>
              <a:rPr lang="en-US" sz="4000" b="1" dirty="0"/>
              <a:t>Community</a:t>
            </a:r>
            <a:r>
              <a:rPr lang="en-US" sz="4000" dirty="0"/>
              <a:t> - Abraham and his descendants</a:t>
            </a:r>
          </a:p>
          <a:p>
            <a:pPr marL="571500" indent="-114300" algn="l">
              <a:spcBef>
                <a:spcPts val="600"/>
              </a:spcBef>
              <a:buFont typeface="Wingdings" panose="05000000000000000000" pitchFamily="2" charset="2"/>
              <a:buChar char="v"/>
            </a:pPr>
            <a:r>
              <a:rPr lang="en-US" sz="4000" dirty="0"/>
              <a:t> (</a:t>
            </a:r>
            <a:r>
              <a:rPr lang="en-US" sz="4000" b="1" dirty="0">
                <a:solidFill>
                  <a:srgbClr val="FF0000"/>
                </a:solidFill>
              </a:rPr>
              <a:t>16:1,2</a:t>
            </a:r>
            <a:r>
              <a:rPr lang="en-US" sz="4000" dirty="0"/>
              <a:t>) </a:t>
            </a:r>
            <a:r>
              <a:rPr lang="en-US" sz="4000" b="1" dirty="0"/>
              <a:t>Beginnings of trouble </a:t>
            </a:r>
            <a:r>
              <a:rPr lang="en-US" sz="4000" dirty="0"/>
              <a:t>- Hagar</a:t>
            </a:r>
          </a:p>
          <a:p>
            <a:pPr algn="l">
              <a:spcBef>
                <a:spcPts val="600"/>
              </a:spcBef>
            </a:pPr>
            <a:endParaRPr lang="en-US" sz="4000" dirty="0"/>
          </a:p>
        </p:txBody>
      </p:sp>
    </p:spTree>
    <p:extLst>
      <p:ext uri="{BB962C8B-B14F-4D97-AF65-F5344CB8AC3E}">
        <p14:creationId xmlns:p14="http://schemas.microsoft.com/office/powerpoint/2010/main" val="9618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20973E-A351-E108-2427-C04642CA791E}"/>
              </a:ext>
            </a:extLst>
          </p:cNvPr>
          <p:cNvSpPr>
            <a:spLocks noGrp="1"/>
          </p:cNvSpPr>
          <p:nvPr>
            <p:ph type="subTitle" idx="1"/>
          </p:nvPr>
        </p:nvSpPr>
        <p:spPr>
          <a:xfrm>
            <a:off x="619125" y="476250"/>
            <a:ext cx="10963275" cy="5886450"/>
          </a:xfrm>
        </p:spPr>
        <p:txBody>
          <a:bodyPr>
            <a:noAutofit/>
          </a:bodyPr>
          <a:lstStyle/>
          <a:p>
            <a:pPr>
              <a:spcBef>
                <a:spcPts val="0"/>
              </a:spcBef>
            </a:pPr>
            <a:r>
              <a:rPr lang="en-US" sz="4000" b="1" dirty="0"/>
              <a:t>Abraham’s Faith in God Tested </a:t>
            </a:r>
            <a:r>
              <a:rPr lang="en-US" sz="4000" dirty="0"/>
              <a:t>- </a:t>
            </a:r>
            <a:r>
              <a:rPr lang="en-US" sz="4000" b="1" dirty="0">
                <a:solidFill>
                  <a:srgbClr val="FF0000"/>
                </a:solidFill>
              </a:rPr>
              <a:t>Genesis 22</a:t>
            </a:r>
          </a:p>
          <a:p>
            <a:pPr>
              <a:spcBef>
                <a:spcPts val="0"/>
              </a:spcBef>
            </a:pPr>
            <a:r>
              <a:rPr lang="en-US" sz="4000" b="1" i="1" dirty="0"/>
              <a:t>Isaac </a:t>
            </a:r>
            <a:r>
              <a:rPr lang="en-US" sz="4000" b="1" dirty="0"/>
              <a:t>and</a:t>
            </a:r>
            <a:r>
              <a:rPr lang="en-US" sz="4000" b="1" i="1" dirty="0"/>
              <a:t> Jesus</a:t>
            </a:r>
            <a:endParaRPr lang="en-US" sz="4000" dirty="0"/>
          </a:p>
          <a:p>
            <a:pPr algn="l">
              <a:lnSpc>
                <a:spcPct val="93000"/>
              </a:lnSpc>
              <a:spcBef>
                <a:spcPts val="0"/>
              </a:spcBef>
            </a:pPr>
            <a:r>
              <a:rPr lang="en-US" sz="4000" dirty="0"/>
              <a:t>- </a:t>
            </a:r>
            <a:r>
              <a:rPr lang="en-US" sz="4000" spc="-50" dirty="0"/>
              <a:t>Both sons of promises given years before their birth.</a:t>
            </a:r>
          </a:p>
          <a:p>
            <a:pPr algn="l">
              <a:lnSpc>
                <a:spcPct val="93000"/>
              </a:lnSpc>
              <a:spcBef>
                <a:spcPts val="0"/>
              </a:spcBef>
            </a:pPr>
            <a:r>
              <a:rPr lang="en-US" sz="4000" dirty="0"/>
              <a:t>- </a:t>
            </a:r>
            <a:r>
              <a:rPr lang="en-US" sz="4000" spc="-70" dirty="0"/>
              <a:t>Both born of women requiring a miracle conception.</a:t>
            </a:r>
          </a:p>
          <a:p>
            <a:pPr algn="l">
              <a:lnSpc>
                <a:spcPct val="93000"/>
              </a:lnSpc>
              <a:spcBef>
                <a:spcPts val="0"/>
              </a:spcBef>
            </a:pPr>
            <a:r>
              <a:rPr lang="en-US" sz="4000" dirty="0"/>
              <a:t>- Both firstborn sons.</a:t>
            </a:r>
          </a:p>
          <a:p>
            <a:pPr algn="l">
              <a:lnSpc>
                <a:spcPct val="93000"/>
              </a:lnSpc>
              <a:spcBef>
                <a:spcPts val="0"/>
              </a:spcBef>
            </a:pPr>
            <a:r>
              <a:rPr lang="en-US" sz="4000" dirty="0"/>
              <a:t>- Both greatly loved by their father/Father.</a:t>
            </a:r>
          </a:p>
          <a:p>
            <a:pPr algn="l">
              <a:lnSpc>
                <a:spcPct val="93000"/>
              </a:lnSpc>
              <a:spcBef>
                <a:spcPts val="0"/>
              </a:spcBef>
            </a:pPr>
            <a:r>
              <a:rPr lang="en-US" sz="4000" spc="-80" dirty="0"/>
              <a:t>- Both went to the top of Mount Moriah/Mount Zion.</a:t>
            </a:r>
          </a:p>
          <a:p>
            <a:pPr algn="l">
              <a:lnSpc>
                <a:spcPct val="93000"/>
              </a:lnSpc>
              <a:spcBef>
                <a:spcPts val="0"/>
              </a:spcBef>
            </a:pPr>
            <a:r>
              <a:rPr lang="en-US" sz="4000" dirty="0"/>
              <a:t>- Both carried wood to their own sacrifice.</a:t>
            </a:r>
          </a:p>
          <a:p>
            <a:pPr algn="l">
              <a:lnSpc>
                <a:spcPct val="93000"/>
              </a:lnSpc>
              <a:spcBef>
                <a:spcPts val="0"/>
              </a:spcBef>
            </a:pPr>
            <a:r>
              <a:rPr lang="en-US" sz="4000" dirty="0"/>
              <a:t>- Both submitted to the will of their father/Father.</a:t>
            </a:r>
          </a:p>
          <a:p>
            <a:pPr algn="l">
              <a:lnSpc>
                <a:spcPct val="93000"/>
              </a:lnSpc>
              <a:spcBef>
                <a:spcPts val="0"/>
              </a:spcBef>
            </a:pPr>
            <a:r>
              <a:rPr lang="en-US" sz="4000" spc="-150" dirty="0"/>
              <a:t>- Both brought back from the dead figuratively or literally.</a:t>
            </a:r>
          </a:p>
        </p:txBody>
      </p:sp>
    </p:spTree>
    <p:extLst>
      <p:ext uri="{BB962C8B-B14F-4D97-AF65-F5344CB8AC3E}">
        <p14:creationId xmlns:p14="http://schemas.microsoft.com/office/powerpoint/2010/main" val="1340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2302</TotalTime>
  <Words>1220</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Depue</dc:creator>
  <cp:lastModifiedBy>Anne Depue</cp:lastModifiedBy>
  <cp:revision>1</cp:revision>
  <dcterms:created xsi:type="dcterms:W3CDTF">2023-12-04T02:42:39Z</dcterms:created>
  <dcterms:modified xsi:type="dcterms:W3CDTF">2023-12-10T13:13:53Z</dcterms:modified>
</cp:coreProperties>
</file>