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80" r:id="rId3"/>
    <p:sldId id="257" r:id="rId4"/>
    <p:sldId id="258" r:id="rId5"/>
    <p:sldId id="260" r:id="rId6"/>
    <p:sldId id="259" r:id="rId7"/>
    <p:sldId id="261" r:id="rId8"/>
    <p:sldId id="381" r:id="rId9"/>
    <p:sldId id="365" r:id="rId10"/>
    <p:sldId id="256" r:id="rId11"/>
    <p:sldId id="382" r:id="rId12"/>
    <p:sldId id="379" r:id="rId13"/>
    <p:sldId id="367" r:id="rId14"/>
    <p:sldId id="386" r:id="rId15"/>
    <p:sldId id="371" r:id="rId16"/>
    <p:sldId id="368" r:id="rId17"/>
    <p:sldId id="388" r:id="rId18"/>
    <p:sldId id="369" r:id="rId19"/>
    <p:sldId id="370" r:id="rId20"/>
    <p:sldId id="387" r:id="rId21"/>
    <p:sldId id="384" r:id="rId22"/>
    <p:sldId id="373" r:id="rId23"/>
    <p:sldId id="374" r:id="rId24"/>
    <p:sldId id="375" r:id="rId25"/>
    <p:sldId id="376" r:id="rId26"/>
    <p:sldId id="385" r:id="rId27"/>
    <p:sldId id="377" r:id="rId28"/>
    <p:sldId id="378" r:id="rId29"/>
    <p:sldId id="3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4F0A-B612-EAD2-04A8-2F0E87EAE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540A9-B8F7-42BE-11F9-461479F3C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D416A-F21F-167F-4575-2420C452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42022-775A-5FCA-8DD5-E02C47D7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7E5E9-E33F-E8D8-78D5-906834D3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5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DAF1-5AD9-8008-150A-815788EC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73CEA-B130-B073-111E-7F3D3EED0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2B25A-49B0-BE94-CD0A-B8CAB3ED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C8E0-2908-2FA5-7B01-E81E5C3F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33CA8-1050-4AF0-C47B-4413A1EA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1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0CC69-A5F6-6C2F-DE73-3AF468B43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46423-75E2-8EBD-58B3-C59496601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97409-D09F-8B93-6AED-FE39C69A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518F9-0AF6-A64A-4BB8-168FB146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AE5C-E60F-FBB1-8D11-7FE5E561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E81-EB5F-1C7D-2CE2-4B78A325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E4640-8F3A-9F5A-82FC-0CE8D126C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5D8AA-29F3-B772-0247-8DCCAAEC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7E76A-D83C-16C8-FB20-A1711628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E92D-82C8-C682-FD31-96B37B6E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1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8D5F-5B53-A813-558B-14F3AB9C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532A-5C26-6218-7878-978C60AD2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32E9C-682D-964A-743A-B3294AB0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5E190-EE66-0B33-BAA9-12927ED0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E6356-74D8-8CD0-C7A0-48C16F36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62D1-56AB-A58C-36B0-403853AF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EDD4B-F6B6-0B64-D768-7A4E19911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F8373-1535-4BE9-B19C-D277D8B5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F199-DDF7-6720-EE85-B9D9872E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F4BA6-E303-0478-8047-F6A82BF1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6EF7-579D-4C0E-8441-B08D38A8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4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D568-D6CF-22F0-02AB-430B2A70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62929-D8C2-28DF-7B9D-EBBF81305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0490B-D8D8-4402-C828-8B74882A4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F3FC9-1E7F-D659-B486-F359C47D9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F5CD5-C958-3D0A-0BBA-A4B1ADC35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8CF56-1C8D-5DE4-0C89-56E580AF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A8FEF-96C0-9F57-F916-866F2F72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C941F-0C5E-DD26-9F7C-F93392B8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2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CB9A-D422-EBF7-E809-4CCD816C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D9512-816E-E3FE-2E90-CA2F41B6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BE6FD-4CFB-2C42-DE28-81ABEA0D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EFFAE-95FB-050F-DCAF-44826536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03BEA-8B72-55E9-F6D8-EAAC9347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96B82-40F1-B310-3F2A-05518433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BBBE5-5212-26A3-44AA-22399710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7F2A-703C-FC3F-C289-5D17EBDD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E8969-11AB-95A1-4F7F-2244B70A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757B6-FB94-C31A-6335-B12F24363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CD52B-2CE0-853B-D7FC-F1B87684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01319-CB4F-39CD-BED2-D289C1DD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DAA0A-AF30-2FEC-8ED9-6CC84F4B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D24C-8715-7CEC-7237-2FC382E5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2CCA4-5617-F677-9A46-DD5A8DF37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54893-CB72-D52A-E466-FC44A976C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F03A8-CA19-8F8F-CF71-95CAB02B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65B8B-7F2E-EF05-5527-A2DF2C62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B1822-C337-334F-5B1E-4F853070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C1DCC-806E-B04B-D160-C4794699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72682-CCDF-F7CC-C37C-D524632F3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9B61F-CDC2-8524-1D8D-433BA307D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073F-B398-4C3D-BD91-1CBF40301569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7A75-1547-5299-79E9-FAE513C1B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ED968-825D-17F2-2737-9325E194E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F55DA-08AC-4525-8705-91BDEC9C2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8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F8080F-894F-4755-51F0-AF2352104DC6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73A1E-3B43-B3C1-4E05-B9897877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01600"/>
            <a:ext cx="10058399" cy="6642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E71C2-D12E-0A09-0C56-C326B8A4FEA3}"/>
              </a:ext>
            </a:extLst>
          </p:cNvPr>
          <p:cNvSpPr txBox="1"/>
          <p:nvPr/>
        </p:nvSpPr>
        <p:spPr>
          <a:xfrm>
            <a:off x="1079501" y="495360"/>
            <a:ext cx="1003299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 to GBC</a:t>
            </a:r>
          </a:p>
          <a:p>
            <a:pPr algn="ctr"/>
            <a:r>
              <a:rPr lang="en-US" sz="6000" i="1" dirty="0">
                <a:solidFill>
                  <a:schemeClr val="bg1"/>
                </a:solidFill>
              </a:rPr>
              <a:t>November 5</a:t>
            </a:r>
            <a:r>
              <a:rPr lang="en-US" sz="6000" i="1" baseline="30000" dirty="0">
                <a:solidFill>
                  <a:schemeClr val="bg1"/>
                </a:solidFill>
              </a:rPr>
              <a:t>th</a:t>
            </a:r>
            <a:r>
              <a:rPr lang="en-US" sz="6000" i="1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9" name="Picture 8" descr="Text">
            <a:extLst>
              <a:ext uri="{FF2B5EF4-FFF2-40B4-BE49-F238E27FC236}">
                <a16:creationId xmlns:a16="http://schemas.microsoft.com/office/drawing/2014/main" id="{2CB2A92B-56B0-314C-DCC4-4831D85D8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14026" r="8675" b="20492"/>
          <a:stretch/>
        </p:blipFill>
        <p:spPr>
          <a:xfrm>
            <a:off x="8677826" y="5224780"/>
            <a:ext cx="2345773" cy="14173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"/>
            <a:ext cx="12192000" cy="6858000"/>
          </a:xfrm>
          <a:solidFill>
            <a:srgbClr val="FFFF66"/>
          </a:solidFill>
        </p:spPr>
        <p:txBody>
          <a:bodyPr>
            <a:normAutofit/>
          </a:bodyPr>
          <a:lstStyle/>
          <a:p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97370-27B6-60F0-A67A-8B8BC005A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8" b="6250"/>
          <a:stretch/>
        </p:blipFill>
        <p:spPr>
          <a:xfrm>
            <a:off x="1354504" y="283767"/>
            <a:ext cx="9512300" cy="629046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5239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r>
              <a:rPr lang="en-US" sz="6600" b="1" dirty="0"/>
              <a:t>Grace and </a:t>
            </a:r>
            <a:r>
              <a:rPr lang="en-US" sz="6600" b="1" dirty="0">
                <a:solidFill>
                  <a:srgbClr val="FF0000"/>
                </a:solidFill>
              </a:rPr>
              <a:t>Aging</a:t>
            </a:r>
          </a:p>
          <a:p>
            <a:r>
              <a:rPr lang="en-US" sz="8000" b="1" dirty="0"/>
              <a:t>Grace and </a:t>
            </a:r>
            <a:r>
              <a:rPr lang="en-US" sz="8000" b="1" dirty="0">
                <a:solidFill>
                  <a:srgbClr val="FF0000"/>
                </a:solidFill>
              </a:rPr>
              <a:t>DYING</a:t>
            </a:r>
            <a:endParaRPr lang="en-US" sz="8000" dirty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098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/>
          </a:bodyPr>
          <a:lstStyle/>
          <a:p>
            <a:endParaRPr lang="en-US" sz="4800" b="1" dirty="0"/>
          </a:p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Others</a:t>
            </a:r>
            <a:r>
              <a:rPr lang="en-US" sz="4800" b="1" dirty="0"/>
              <a:t> are Dying </a:t>
            </a:r>
          </a:p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You</a:t>
            </a:r>
            <a:r>
              <a:rPr lang="en-US" sz="4800" b="1" dirty="0"/>
              <a:t> are Dying</a:t>
            </a:r>
          </a:p>
          <a:p>
            <a:r>
              <a:rPr lang="en-US" sz="4800" b="1" dirty="0"/>
              <a:t>Grace Because of </a:t>
            </a:r>
            <a:r>
              <a:rPr lang="en-US" sz="4800" b="1" dirty="0">
                <a:solidFill>
                  <a:srgbClr val="FF0000"/>
                </a:solidFill>
              </a:rPr>
              <a:t>Jesus</a:t>
            </a:r>
            <a:r>
              <a:rPr lang="en-US" sz="4800" b="1" dirty="0"/>
              <a:t> Dying</a:t>
            </a:r>
          </a:p>
        </p:txBody>
      </p:sp>
    </p:spTree>
    <p:extLst>
      <p:ext uri="{BB962C8B-B14F-4D97-AF65-F5344CB8AC3E}">
        <p14:creationId xmlns:p14="http://schemas.microsoft.com/office/powerpoint/2010/main" val="199659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/>
          </a:bodyPr>
          <a:lstStyle/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Others</a:t>
            </a:r>
            <a:r>
              <a:rPr lang="en-US" sz="4800" b="1" dirty="0"/>
              <a:t> are Dying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2Corinthians 9:8  </a:t>
            </a:r>
            <a:r>
              <a:rPr lang="en-US" sz="4800" i="1" dirty="0"/>
              <a:t>God is able to make </a:t>
            </a:r>
            <a:r>
              <a:rPr lang="en-US" sz="4800" b="1" i="1" dirty="0"/>
              <a:t>all grace abound </a:t>
            </a:r>
            <a:r>
              <a:rPr lang="en-US" sz="4800" i="1" dirty="0"/>
              <a:t>toward you, that you, always having </a:t>
            </a:r>
            <a:r>
              <a:rPr lang="en-US" sz="4800" b="1" i="1" dirty="0"/>
              <a:t>all sufficiency </a:t>
            </a:r>
            <a:r>
              <a:rPr lang="en-US" sz="4800" i="1" dirty="0"/>
              <a:t>in all things, </a:t>
            </a:r>
            <a:r>
              <a:rPr lang="en-US" sz="4800" i="1" spc="-170" dirty="0"/>
              <a:t>may have </a:t>
            </a:r>
            <a:r>
              <a:rPr lang="en-US" sz="4800" b="1" i="1" spc="-170" dirty="0"/>
              <a:t>an abundance for every good work</a:t>
            </a:r>
            <a:r>
              <a:rPr lang="en-US" sz="4800" spc="-17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3973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 fontScale="92500"/>
          </a:bodyPr>
          <a:lstStyle/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Others</a:t>
            </a:r>
            <a:r>
              <a:rPr lang="en-US" sz="4800" b="1" dirty="0"/>
              <a:t> are Dying 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</a:t>
            </a:r>
            <a:r>
              <a:rPr lang="en-US" sz="4800" b="1" dirty="0"/>
              <a:t> Peter’s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GRACELESS</a:t>
            </a:r>
            <a:r>
              <a:rPr lang="en-US" sz="4800" dirty="0"/>
              <a:t> example - </a:t>
            </a:r>
            <a:r>
              <a:rPr lang="en-US" sz="4800" b="1" dirty="0">
                <a:solidFill>
                  <a:srgbClr val="00B050"/>
                </a:solidFill>
              </a:rPr>
              <a:t>Matthew 26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33</a:t>
            </a:r>
            <a:r>
              <a:rPr lang="en-US" sz="4800" dirty="0"/>
              <a:t>) We may </a:t>
            </a:r>
            <a:r>
              <a:rPr lang="en-US" sz="4800" b="1" dirty="0"/>
              <a:t>think</a:t>
            </a:r>
            <a:r>
              <a:rPr lang="en-US" sz="4800" dirty="0"/>
              <a:t> </a:t>
            </a:r>
            <a:r>
              <a:rPr lang="en-US" sz="4800" b="1" dirty="0"/>
              <a:t>too highly </a:t>
            </a:r>
            <a:r>
              <a:rPr lang="en-US" sz="4800" dirty="0"/>
              <a:t>of our abilities.</a:t>
            </a:r>
          </a:p>
          <a:p>
            <a:pPr algn="l"/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35</a:t>
            </a:r>
            <a:r>
              <a:rPr lang="en-US" sz="4800" spc="-50" dirty="0"/>
              <a:t>) We may </a:t>
            </a:r>
            <a:r>
              <a:rPr lang="en-US" sz="4800" b="1" spc="-50" dirty="0"/>
              <a:t>promise more </a:t>
            </a:r>
            <a:r>
              <a:rPr lang="en-US" sz="4800" spc="-50" dirty="0"/>
              <a:t>than we can deliver.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40</a:t>
            </a:r>
            <a:r>
              <a:rPr lang="en-US" sz="4800" dirty="0"/>
              <a:t>) We may </a:t>
            </a:r>
            <a:r>
              <a:rPr lang="en-US" sz="4800" b="1" dirty="0"/>
              <a:t>burn out </a:t>
            </a:r>
            <a:r>
              <a:rPr lang="en-US" sz="4800" dirty="0"/>
              <a:t>physically &amp; spiritually.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51</a:t>
            </a:r>
            <a:r>
              <a:rPr lang="en-US" sz="4800" dirty="0"/>
              <a:t>) We may make </a:t>
            </a:r>
            <a:r>
              <a:rPr lang="en-US" sz="4800" b="1" dirty="0"/>
              <a:t>rash decisions</a:t>
            </a:r>
            <a:r>
              <a:rPr lang="en-US" sz="4800" dirty="0"/>
              <a:t>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74</a:t>
            </a:r>
            <a:r>
              <a:rPr lang="en-US" sz="4800" dirty="0"/>
              <a:t>) </a:t>
            </a:r>
            <a:r>
              <a:rPr lang="en-US" sz="4800" spc="-100" dirty="0"/>
              <a:t>We may </a:t>
            </a:r>
            <a:r>
              <a:rPr lang="en-US" sz="4800" b="1" spc="-100" dirty="0"/>
              <a:t>deny </a:t>
            </a:r>
            <a:r>
              <a:rPr lang="en-US" sz="4800" spc="-100" dirty="0"/>
              <a:t>responsibility or relationship.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75</a:t>
            </a:r>
            <a:r>
              <a:rPr lang="en-US" sz="4800" dirty="0"/>
              <a:t>) We may end with </a:t>
            </a:r>
            <a:r>
              <a:rPr lang="en-US" sz="4800" b="1" dirty="0"/>
              <a:t>bitter regrets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4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Grace When </a:t>
            </a:r>
            <a:r>
              <a:rPr lang="en-US" sz="4400" b="1" dirty="0">
                <a:solidFill>
                  <a:srgbClr val="FF0000"/>
                </a:solidFill>
              </a:rPr>
              <a:t>Others</a:t>
            </a:r>
            <a:r>
              <a:rPr lang="en-US" sz="4400" b="1" dirty="0"/>
              <a:t> are Dying</a:t>
            </a:r>
            <a:endParaRPr lang="en-US" sz="44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en-US" sz="4400" b="1" dirty="0">
                <a:sym typeface="Wingdings" panose="05000000000000000000" pitchFamily="2" charset="2"/>
              </a:rPr>
              <a:t></a:t>
            </a:r>
            <a:r>
              <a:rPr lang="en-US" sz="4400" b="1" dirty="0"/>
              <a:t> Jesus’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GRACIOUS</a:t>
            </a:r>
            <a:r>
              <a:rPr lang="en-US" sz="4400" dirty="0"/>
              <a:t> example - </a:t>
            </a:r>
            <a:r>
              <a:rPr lang="en-US" sz="4400" b="1" dirty="0">
                <a:solidFill>
                  <a:srgbClr val="00B050"/>
                </a:solidFill>
              </a:rPr>
              <a:t>John 11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dirty="0"/>
              <a:t>) This is when </a:t>
            </a:r>
            <a:r>
              <a:rPr lang="en-US" sz="4400" b="1" dirty="0"/>
              <a:t>godly love </a:t>
            </a:r>
            <a:r>
              <a:rPr lang="en-US" sz="4400" dirty="0"/>
              <a:t>is displayed.</a:t>
            </a:r>
          </a:p>
          <a:p>
            <a:pPr algn="l">
              <a:spcBef>
                <a:spcPts val="0"/>
              </a:spcBef>
            </a:pPr>
            <a:r>
              <a:rPr lang="en-US" sz="4400" spc="-50" dirty="0"/>
              <a:t>(</a:t>
            </a:r>
            <a:r>
              <a:rPr lang="en-US" sz="4400" b="1" spc="-50" dirty="0">
                <a:solidFill>
                  <a:srgbClr val="FF0000"/>
                </a:solidFill>
              </a:rPr>
              <a:t>8</a:t>
            </a:r>
            <a:r>
              <a:rPr lang="en-US" sz="4400" spc="-50" dirty="0"/>
              <a:t>) This is when </a:t>
            </a:r>
            <a:r>
              <a:rPr lang="en-US" sz="4400" b="1" spc="-50" dirty="0"/>
              <a:t>selflessness</a:t>
            </a:r>
            <a:r>
              <a:rPr lang="en-US" sz="4400" spc="-50" dirty="0"/>
              <a:t> will be tested.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16</a:t>
            </a:r>
            <a:r>
              <a:rPr lang="en-US" sz="4400" dirty="0"/>
              <a:t>) This is when a </a:t>
            </a:r>
            <a:r>
              <a:rPr lang="en-US" sz="4400" b="1" dirty="0"/>
              <a:t>support team </a:t>
            </a:r>
            <a:r>
              <a:rPr lang="en-US" sz="4400" dirty="0"/>
              <a:t>is valuable.</a:t>
            </a:r>
          </a:p>
          <a:p>
            <a:pPr algn="l">
              <a:spcBef>
                <a:spcPts val="0"/>
              </a:spcBef>
            </a:pPr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23</a:t>
            </a:r>
            <a:r>
              <a:rPr lang="en-US" sz="4400" spc="-150" dirty="0"/>
              <a:t>) This is when </a:t>
            </a:r>
            <a:r>
              <a:rPr lang="en-US" sz="4400" b="1" spc="-150" dirty="0"/>
              <a:t>God’s promises </a:t>
            </a:r>
            <a:r>
              <a:rPr lang="en-US" sz="4400" spc="-150" dirty="0"/>
              <a:t>are embraced.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33,35</a:t>
            </a:r>
            <a:r>
              <a:rPr lang="en-US" sz="4400" dirty="0"/>
              <a:t>) This is when </a:t>
            </a:r>
            <a:r>
              <a:rPr lang="en-US" sz="4400" b="1" dirty="0"/>
              <a:t>sorrows</a:t>
            </a:r>
            <a:r>
              <a:rPr lang="en-US" sz="4400" dirty="0"/>
              <a:t> can overwhelm.</a:t>
            </a:r>
          </a:p>
          <a:p>
            <a:pPr algn="l">
              <a:spcBef>
                <a:spcPts val="0"/>
              </a:spcBef>
            </a:pPr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37</a:t>
            </a:r>
            <a:r>
              <a:rPr lang="en-US" sz="4400" spc="-150" dirty="0"/>
              <a:t>) This is when we </a:t>
            </a:r>
            <a:r>
              <a:rPr lang="en-US" sz="4400" b="1" spc="-150" dirty="0"/>
              <a:t>trust God </a:t>
            </a:r>
            <a:r>
              <a:rPr lang="en-US" sz="4400" spc="-150" dirty="0"/>
              <a:t>with our reputation.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41</a:t>
            </a:r>
            <a:r>
              <a:rPr lang="en-US" sz="4400" dirty="0"/>
              <a:t>) This is when </a:t>
            </a:r>
            <a:r>
              <a:rPr lang="en-US" sz="4400" b="1" dirty="0"/>
              <a:t>fervent</a:t>
            </a:r>
            <a:r>
              <a:rPr lang="en-US" sz="4400" dirty="0"/>
              <a:t> </a:t>
            </a:r>
            <a:r>
              <a:rPr lang="en-US" sz="4400" b="1" dirty="0"/>
              <a:t>prayers </a:t>
            </a:r>
            <a:r>
              <a:rPr lang="en-US" sz="4400" dirty="0"/>
              <a:t>are heard.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45</a:t>
            </a:r>
            <a:r>
              <a:rPr lang="en-US" sz="4400" dirty="0"/>
              <a:t>) This is when some may become </a:t>
            </a:r>
            <a:r>
              <a:rPr lang="en-US" sz="4400" b="1" dirty="0"/>
              <a:t>believers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3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You</a:t>
            </a:r>
            <a:r>
              <a:rPr lang="en-US" sz="4800" b="1" dirty="0"/>
              <a:t> are Dying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Heb 4:16</a:t>
            </a:r>
            <a:r>
              <a:rPr lang="en-US" sz="4800" dirty="0"/>
              <a:t>  </a:t>
            </a:r>
            <a:r>
              <a:rPr lang="en-US" sz="4800" i="1" dirty="0"/>
              <a:t>Let us come boldly to the </a:t>
            </a:r>
            <a:r>
              <a:rPr lang="en-US" sz="4800" b="1" i="1" dirty="0"/>
              <a:t>throne of </a:t>
            </a:r>
            <a:r>
              <a:rPr lang="en-US" sz="4800" b="1" i="1" dirty="0">
                <a:solidFill>
                  <a:srgbClr val="FF0000"/>
                </a:solidFill>
              </a:rPr>
              <a:t>grace</a:t>
            </a:r>
            <a:r>
              <a:rPr lang="en-US" sz="4800" i="1" dirty="0"/>
              <a:t>, that we may obtain mercy and </a:t>
            </a:r>
            <a:r>
              <a:rPr lang="en-US" sz="4800" b="1" i="1" dirty="0"/>
              <a:t>find</a:t>
            </a:r>
            <a:r>
              <a:rPr lang="en-US" sz="4800" i="1" dirty="0"/>
              <a:t> </a:t>
            </a:r>
            <a:r>
              <a:rPr lang="en-US" sz="4800" b="1" i="1" dirty="0">
                <a:solidFill>
                  <a:srgbClr val="FF0000"/>
                </a:solidFill>
              </a:rPr>
              <a:t>grace</a:t>
            </a:r>
            <a:r>
              <a:rPr lang="en-US" sz="4800" i="1" dirty="0"/>
              <a:t> to help </a:t>
            </a:r>
            <a:r>
              <a:rPr lang="en-US" sz="4800" b="1" i="1" dirty="0"/>
              <a:t>in time of need</a:t>
            </a:r>
            <a:r>
              <a:rPr lang="en-US" sz="4800" dirty="0"/>
              <a:t>. 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</a:t>
            </a:r>
            <a:r>
              <a:rPr lang="en-US" sz="4800" b="1" dirty="0"/>
              <a:t> Stephen’s</a:t>
            </a:r>
            <a:r>
              <a:rPr lang="en-US" sz="4800" dirty="0"/>
              <a:t> encouraging example - </a:t>
            </a:r>
            <a:r>
              <a:rPr lang="en-US" sz="4800" b="1" dirty="0">
                <a:solidFill>
                  <a:srgbClr val="00B050"/>
                </a:solidFill>
              </a:rPr>
              <a:t>Acts 7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55</a:t>
            </a:r>
            <a:r>
              <a:rPr lang="en-US" sz="4800" dirty="0"/>
              <a:t>) </a:t>
            </a:r>
            <a:r>
              <a:rPr lang="en-US" sz="4800" b="1" dirty="0"/>
              <a:t>Heaven</a:t>
            </a:r>
            <a:r>
              <a:rPr lang="en-US" sz="4800" dirty="0"/>
              <a:t> becomes clearer.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56</a:t>
            </a:r>
            <a:r>
              <a:rPr lang="en-US" sz="4800" dirty="0"/>
              <a:t>) </a:t>
            </a:r>
            <a:r>
              <a:rPr lang="en-US" sz="4800" b="1" dirty="0"/>
              <a:t>Witnessing</a:t>
            </a:r>
            <a:r>
              <a:rPr lang="en-US" sz="4800" dirty="0"/>
              <a:t> becomes bolder.</a:t>
            </a:r>
          </a:p>
          <a:p>
            <a:pPr algn="l"/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59</a:t>
            </a:r>
            <a:r>
              <a:rPr lang="en-US" sz="4800" spc="-150" dirty="0"/>
              <a:t>) My </a:t>
            </a:r>
            <a:r>
              <a:rPr lang="en-US" sz="4800" b="1" spc="-150" dirty="0"/>
              <a:t>spirit</a:t>
            </a:r>
            <a:r>
              <a:rPr lang="en-US" sz="4800" spc="-150" dirty="0"/>
              <a:t> (</a:t>
            </a:r>
            <a:r>
              <a:rPr lang="en-US" sz="4800" i="1" spc="-150" dirty="0"/>
              <a:t>rather than body</a:t>
            </a:r>
            <a:r>
              <a:rPr lang="en-US" sz="4800" spc="-150" dirty="0"/>
              <a:t>) becomes center.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60</a:t>
            </a:r>
            <a:r>
              <a:rPr lang="en-US" sz="4800" dirty="0"/>
              <a:t>) </a:t>
            </a:r>
            <a:r>
              <a:rPr lang="en-US" sz="4800" b="1" dirty="0"/>
              <a:t>Forgiving</a:t>
            </a:r>
            <a:r>
              <a:rPr lang="en-US" sz="4800" dirty="0"/>
              <a:t> becomes easier.</a:t>
            </a:r>
          </a:p>
        </p:txBody>
      </p:sp>
    </p:spTree>
    <p:extLst>
      <p:ext uri="{BB962C8B-B14F-4D97-AF65-F5344CB8AC3E}">
        <p14:creationId xmlns:p14="http://schemas.microsoft.com/office/powerpoint/2010/main" val="1141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/>
              <a:t>Grace When </a:t>
            </a:r>
            <a:r>
              <a:rPr lang="en-US" sz="4800" b="1" dirty="0">
                <a:solidFill>
                  <a:srgbClr val="FF0000"/>
                </a:solidFill>
              </a:rPr>
              <a:t>You</a:t>
            </a:r>
            <a:r>
              <a:rPr lang="en-US" sz="4800" b="1" dirty="0"/>
              <a:t> are Dying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Psalm 23:4  </a:t>
            </a:r>
            <a:r>
              <a:rPr lang="en-US" sz="4800" dirty="0"/>
              <a:t>Yea, though I walk through the valley of the shadow of death, I will fear no evil: for thou art with me; thy rod and thy staff they comfort me.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</a:t>
            </a:r>
            <a:r>
              <a:rPr lang="en-US" sz="4800" dirty="0"/>
              <a:t>  Thou preparest a table before me in the presence of mine enemies: thou </a:t>
            </a:r>
            <a:r>
              <a:rPr lang="en-US" sz="4800" dirty="0" err="1"/>
              <a:t>anointest</a:t>
            </a:r>
            <a:r>
              <a:rPr lang="en-US" sz="4800" dirty="0"/>
              <a:t> my head with oil; my cup </a:t>
            </a:r>
            <a:r>
              <a:rPr lang="en-US" sz="4800" dirty="0" err="1"/>
              <a:t>runneth</a:t>
            </a:r>
            <a:r>
              <a:rPr lang="en-US" sz="4800" dirty="0"/>
              <a:t> over.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en-US" sz="4800" dirty="0"/>
              <a:t>  Surely goodness and mercy shall follow me all the days of my life: and I will dwell in the house of the LORD for ever. </a:t>
            </a:r>
          </a:p>
        </p:txBody>
      </p:sp>
    </p:spTree>
    <p:extLst>
      <p:ext uri="{BB962C8B-B14F-4D97-AF65-F5344CB8AC3E}">
        <p14:creationId xmlns:p14="http://schemas.microsoft.com/office/powerpoint/2010/main" val="404783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/>
          </a:bodyPr>
          <a:lstStyle/>
          <a:p>
            <a:r>
              <a:rPr lang="en-US" sz="4800" b="1" dirty="0"/>
              <a:t>Grace Because of </a:t>
            </a:r>
            <a:r>
              <a:rPr lang="en-US" sz="4800" b="1" dirty="0">
                <a:solidFill>
                  <a:srgbClr val="FF0000"/>
                </a:solidFill>
              </a:rPr>
              <a:t>Jesus</a:t>
            </a:r>
            <a:r>
              <a:rPr lang="en-US" sz="4800" b="1" dirty="0"/>
              <a:t> Dying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</a:t>
            </a:r>
            <a:r>
              <a:rPr lang="en-US" sz="4800" b="1" dirty="0"/>
              <a:t> He </a:t>
            </a:r>
            <a:r>
              <a:rPr lang="en-US" sz="4800" dirty="0"/>
              <a:t>gives </a:t>
            </a:r>
            <a:r>
              <a:rPr lang="en-US" sz="4800" b="1" dirty="0"/>
              <a:t>Free Grace </a:t>
            </a:r>
            <a:r>
              <a:rPr lang="en-US" sz="4800" dirty="0"/>
              <a:t>that </a:t>
            </a:r>
            <a:r>
              <a:rPr lang="en-US" sz="4800" b="1" dirty="0">
                <a:solidFill>
                  <a:srgbClr val="FF0000"/>
                </a:solidFill>
              </a:rPr>
              <a:t>REDEEMS</a:t>
            </a:r>
            <a:r>
              <a:rPr lang="en-US" sz="4800" dirty="0"/>
              <a:t> us </a:t>
            </a:r>
          </a:p>
          <a:p>
            <a:pPr algn="l"/>
            <a:r>
              <a:rPr lang="en-US" sz="4800" b="1" spc="-150" dirty="0">
                <a:solidFill>
                  <a:srgbClr val="FF0000"/>
                </a:solidFill>
              </a:rPr>
              <a:t>Rom 3:24  </a:t>
            </a:r>
            <a:r>
              <a:rPr lang="en-US" sz="4800" spc="-150" dirty="0"/>
              <a:t>Being justified freely by </a:t>
            </a:r>
            <a:r>
              <a:rPr lang="en-US" sz="4800" b="1" spc="-150" dirty="0"/>
              <a:t>His</a:t>
            </a:r>
            <a:r>
              <a:rPr lang="en-US" sz="4800" spc="-150" dirty="0"/>
              <a:t> </a:t>
            </a:r>
            <a:r>
              <a:rPr lang="en-US" sz="4800" b="1" spc="-150" dirty="0"/>
              <a:t>grace</a:t>
            </a:r>
            <a:r>
              <a:rPr lang="en-US" sz="4800" spc="-150" dirty="0"/>
              <a:t> </a:t>
            </a:r>
            <a:r>
              <a:rPr lang="en-US" sz="4800" dirty="0"/>
              <a:t>through the </a:t>
            </a:r>
            <a:r>
              <a:rPr lang="en-US" sz="4800" b="1" dirty="0"/>
              <a:t>redemption</a:t>
            </a:r>
            <a:r>
              <a:rPr lang="en-US" sz="4800" dirty="0"/>
              <a:t> in Christ Jesus. 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</a:t>
            </a:r>
            <a:r>
              <a:rPr lang="en-US" sz="4800" b="1" dirty="0"/>
              <a:t>He</a:t>
            </a:r>
            <a:r>
              <a:rPr lang="en-US" sz="4800" dirty="0"/>
              <a:t> gives </a:t>
            </a:r>
            <a:r>
              <a:rPr lang="en-US" sz="4800" b="1" dirty="0"/>
              <a:t>Rich Grace </a:t>
            </a:r>
            <a:r>
              <a:rPr lang="en-US" sz="4800" dirty="0"/>
              <a:t>that </a:t>
            </a:r>
            <a:r>
              <a:rPr lang="en-US" sz="4800" b="1" dirty="0">
                <a:solidFill>
                  <a:srgbClr val="FF0000"/>
                </a:solidFill>
              </a:rPr>
              <a:t>FORGIVES</a:t>
            </a:r>
            <a:r>
              <a:rPr lang="en-US" sz="4800" dirty="0"/>
              <a:t> us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Eph 1:7  </a:t>
            </a:r>
            <a:r>
              <a:rPr lang="en-US" sz="4800" dirty="0"/>
              <a:t>In Jesus we have redemption through His blood, the </a:t>
            </a:r>
            <a:r>
              <a:rPr lang="en-US" sz="4800" b="1" dirty="0"/>
              <a:t>forgiveness</a:t>
            </a:r>
            <a:r>
              <a:rPr lang="en-US" sz="4800" dirty="0"/>
              <a:t> of sins, according to the riches of </a:t>
            </a:r>
            <a:r>
              <a:rPr lang="en-US" sz="4800" b="1" dirty="0"/>
              <a:t>His grace.</a:t>
            </a:r>
          </a:p>
        </p:txBody>
      </p:sp>
    </p:spTree>
    <p:extLst>
      <p:ext uri="{BB962C8B-B14F-4D97-AF65-F5344CB8AC3E}">
        <p14:creationId xmlns:p14="http://schemas.microsoft.com/office/powerpoint/2010/main" val="38540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/>
          </a:bodyPr>
          <a:lstStyle/>
          <a:p>
            <a:r>
              <a:rPr lang="en-US" sz="4800" b="1" dirty="0"/>
              <a:t>Grace Because of </a:t>
            </a:r>
            <a:r>
              <a:rPr lang="en-US" sz="4800" b="1" dirty="0">
                <a:solidFill>
                  <a:srgbClr val="FF0000"/>
                </a:solidFill>
              </a:rPr>
              <a:t>Jesus</a:t>
            </a:r>
            <a:r>
              <a:rPr lang="en-US" sz="4800" b="1" dirty="0"/>
              <a:t> Dying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</a:t>
            </a:r>
            <a:r>
              <a:rPr lang="en-US" sz="4800" b="1" dirty="0"/>
              <a:t> </a:t>
            </a:r>
            <a:r>
              <a:rPr lang="en-US" sz="4800" dirty="0"/>
              <a:t> </a:t>
            </a:r>
            <a:r>
              <a:rPr lang="en-US" sz="4800" b="1" dirty="0"/>
              <a:t>He</a:t>
            </a:r>
            <a:r>
              <a:rPr lang="en-US" sz="4800" dirty="0"/>
              <a:t> gives </a:t>
            </a:r>
            <a:r>
              <a:rPr lang="en-US" sz="4800" b="1" dirty="0"/>
              <a:t>Grace</a:t>
            </a:r>
            <a:r>
              <a:rPr lang="en-US" sz="4800" dirty="0"/>
              <a:t> that </a:t>
            </a:r>
            <a:r>
              <a:rPr lang="en-US" sz="4800" b="1" dirty="0"/>
              <a:t>brings</a:t>
            </a:r>
            <a:r>
              <a:rPr lang="en-US" sz="4800" dirty="0"/>
              <a:t> </a:t>
            </a:r>
            <a:r>
              <a:rPr lang="en-US" sz="4800" b="1" dirty="0"/>
              <a:t>us to </a:t>
            </a:r>
            <a:r>
              <a:rPr lang="en-US" sz="4800" b="1" dirty="0">
                <a:solidFill>
                  <a:srgbClr val="FF0000"/>
                </a:solidFill>
              </a:rPr>
              <a:t>GLORY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Heb 2:9  </a:t>
            </a:r>
            <a:r>
              <a:rPr lang="en-US" sz="4800" dirty="0"/>
              <a:t>But we see Jesus, who … by the </a:t>
            </a:r>
            <a:r>
              <a:rPr lang="en-US" sz="4800" b="1" dirty="0"/>
              <a:t>grace of God</a:t>
            </a:r>
            <a:r>
              <a:rPr lang="en-US" sz="4800" dirty="0"/>
              <a:t> </a:t>
            </a:r>
            <a:r>
              <a:rPr lang="en-US" sz="4800" b="1" dirty="0"/>
              <a:t>tastes death for everyone</a:t>
            </a:r>
            <a:r>
              <a:rPr lang="en-US" sz="4800" dirty="0"/>
              <a:t>. </a:t>
            </a:r>
          </a:p>
          <a:p>
            <a:pPr algn="l"/>
            <a:r>
              <a:rPr lang="en-US" sz="4800" b="1" i="0" u="none" strike="noStrike" baseline="0" dirty="0">
                <a:solidFill>
                  <a:srgbClr val="FF0000"/>
                </a:solidFill>
              </a:rPr>
              <a:t>Heb 2:10</a:t>
            </a:r>
            <a:r>
              <a:rPr lang="en-US" sz="4800" b="0" i="0" u="none" strike="noStrike" baseline="0" dirty="0">
                <a:solidFill>
                  <a:srgbClr val="FF0000"/>
                </a:solidFill>
              </a:rPr>
              <a:t>  </a:t>
            </a:r>
            <a:r>
              <a:rPr lang="en-US" sz="4800" b="0" i="0" u="none" strike="noStrike" baseline="0" dirty="0"/>
              <a:t>For it was fitting for Him … to </a:t>
            </a:r>
            <a:r>
              <a:rPr lang="en-US" sz="4800" b="1" i="0" u="none" strike="noStrike" baseline="0" dirty="0"/>
              <a:t>bring many sons to glory</a:t>
            </a:r>
            <a:r>
              <a:rPr lang="en-US" sz="4800" b="0" i="0" u="none" strike="noStrike" baseline="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John 1:12  </a:t>
            </a:r>
            <a:r>
              <a:rPr lang="en-US" sz="4800" dirty="0"/>
              <a:t>As many as </a:t>
            </a:r>
            <a:r>
              <a:rPr lang="en-US" sz="4800" b="1" spc="-150" dirty="0"/>
              <a:t>receive Him</a:t>
            </a:r>
            <a:r>
              <a:rPr lang="en-US" sz="4800" dirty="0"/>
              <a:t>, to them </a:t>
            </a:r>
            <a:r>
              <a:rPr lang="en-US" sz="4800" spc="-100" dirty="0"/>
              <a:t>He gave the right to become </a:t>
            </a:r>
            <a:r>
              <a:rPr lang="en-US" sz="4800" b="1" spc="-100" dirty="0"/>
              <a:t>children of God</a:t>
            </a:r>
            <a:r>
              <a:rPr lang="en-US" sz="4800" spc="-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45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Lord, let Your </a:t>
            </a:r>
            <a:r>
              <a:rPr lang="en-US" sz="5400" b="1" dirty="0">
                <a:solidFill>
                  <a:schemeClr val="tx1"/>
                </a:solidFill>
              </a:rPr>
              <a:t>light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Light of Your face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Shine on us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Lord, let Your light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Light of Your face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Shine on us</a:t>
            </a:r>
          </a:p>
        </p:txBody>
      </p:sp>
    </p:spTree>
    <p:extLst>
      <p:ext uri="{BB962C8B-B14F-4D97-AF65-F5344CB8AC3E}">
        <p14:creationId xmlns:p14="http://schemas.microsoft.com/office/powerpoint/2010/main" val="21252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A1A36C-DAE7-8C14-69F8-7D5155EF0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254" y="439615"/>
            <a:ext cx="10972800" cy="5908431"/>
          </a:xfrm>
        </p:spPr>
        <p:txBody>
          <a:bodyPr>
            <a:normAutofit/>
          </a:bodyPr>
          <a:lstStyle/>
          <a:p>
            <a:endParaRPr lang="en-US" sz="4800" b="1" dirty="0"/>
          </a:p>
          <a:p>
            <a:r>
              <a:rPr lang="en-US" sz="4800" b="1" i="1" dirty="0"/>
              <a:t>Grow in the GRACE </a:t>
            </a:r>
            <a:r>
              <a:rPr lang="en-US" sz="4800" i="1" dirty="0"/>
              <a:t>of our </a:t>
            </a:r>
            <a:r>
              <a:rPr lang="en-US" sz="4800" b="1" i="1" dirty="0"/>
              <a:t>Lord</a:t>
            </a:r>
            <a:r>
              <a:rPr lang="en-US" sz="4800" i="1" dirty="0"/>
              <a:t> </a:t>
            </a:r>
            <a:r>
              <a:rPr lang="en-US" sz="4800" b="1" i="1" dirty="0"/>
              <a:t>Jesus Christ</a:t>
            </a:r>
            <a:r>
              <a:rPr lang="en-US" sz="4800" i="1" dirty="0"/>
              <a:t>. </a:t>
            </a:r>
            <a:r>
              <a:rPr lang="en-US" sz="48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4800" b="1" dirty="0"/>
          </a:p>
          <a:p>
            <a:r>
              <a:rPr lang="en-US" sz="4800" b="1" dirty="0">
                <a:solidFill>
                  <a:srgbClr val="FF0000"/>
                </a:solidFill>
              </a:rPr>
              <a:t>Serving</a:t>
            </a:r>
            <a:r>
              <a:rPr lang="en-US" sz="4800" b="1" dirty="0"/>
              <a:t> Grace When </a:t>
            </a:r>
            <a:r>
              <a:rPr lang="en-US" sz="4800" b="1" dirty="0">
                <a:solidFill>
                  <a:srgbClr val="FF0000"/>
                </a:solidFill>
              </a:rPr>
              <a:t>Others</a:t>
            </a:r>
            <a:r>
              <a:rPr lang="en-US" sz="4800" b="1" dirty="0"/>
              <a:t> are Dying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Sustaining</a:t>
            </a:r>
            <a:r>
              <a:rPr lang="en-US" sz="4800" b="1" dirty="0"/>
              <a:t> Grace When </a:t>
            </a:r>
            <a:r>
              <a:rPr lang="en-US" sz="4800" b="1" dirty="0">
                <a:solidFill>
                  <a:srgbClr val="FF0000"/>
                </a:solidFill>
              </a:rPr>
              <a:t>You</a:t>
            </a:r>
            <a:r>
              <a:rPr lang="en-US" sz="4800" b="1" dirty="0"/>
              <a:t> are Dying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Saving</a:t>
            </a:r>
            <a:r>
              <a:rPr lang="en-US" sz="4800" b="1" dirty="0"/>
              <a:t> Grace Because of </a:t>
            </a:r>
            <a:r>
              <a:rPr lang="en-US" sz="4800" b="1" dirty="0">
                <a:solidFill>
                  <a:srgbClr val="FF0000"/>
                </a:solidFill>
              </a:rPr>
              <a:t>Jesus</a:t>
            </a:r>
            <a:r>
              <a:rPr lang="en-US" sz="4800" b="1" dirty="0"/>
              <a:t> Dying</a:t>
            </a:r>
          </a:p>
        </p:txBody>
      </p:sp>
    </p:spTree>
    <p:extLst>
      <p:ext uri="{BB962C8B-B14F-4D97-AF65-F5344CB8AC3E}">
        <p14:creationId xmlns:p14="http://schemas.microsoft.com/office/powerpoint/2010/main" val="3120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35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Give Me Jesus </a:t>
            </a:r>
            <a:r>
              <a:rPr lang="en-US" sz="5400" dirty="0">
                <a:solidFill>
                  <a:schemeClr val="tx1"/>
                </a:solidFill>
              </a:rPr>
              <a:t>(# 270)</a:t>
            </a:r>
          </a:p>
          <a:p>
            <a:r>
              <a:rPr lang="en-US" sz="5400" dirty="0">
                <a:solidFill>
                  <a:schemeClr val="tx1"/>
                </a:solidFill>
              </a:rPr>
              <a:t>In the morning when I </a:t>
            </a:r>
            <a:r>
              <a:rPr lang="en-US" sz="5400" b="1" dirty="0">
                <a:solidFill>
                  <a:schemeClr val="tx1"/>
                </a:solidFill>
              </a:rPr>
              <a:t>rise</a:t>
            </a:r>
            <a:r>
              <a:rPr lang="en-US" sz="5400" dirty="0">
                <a:solidFill>
                  <a:schemeClr val="tx1"/>
                </a:solidFill>
              </a:rPr>
              <a:t>,</a:t>
            </a:r>
          </a:p>
          <a:p>
            <a:r>
              <a:rPr lang="en-US" sz="5400" dirty="0">
                <a:solidFill>
                  <a:schemeClr val="tx1"/>
                </a:solidFill>
              </a:rPr>
              <a:t>In the morning when I rise.</a:t>
            </a:r>
          </a:p>
          <a:p>
            <a:r>
              <a:rPr lang="en-US" sz="5400" dirty="0">
                <a:solidFill>
                  <a:schemeClr val="tx1"/>
                </a:solidFill>
              </a:rPr>
              <a:t>In the morning when I rise.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</a:t>
            </a:r>
            <a:r>
              <a:rPr lang="en-US" sz="5400" dirty="0">
                <a:solidFill>
                  <a:schemeClr val="tx1"/>
                </a:solidFill>
              </a:rPr>
              <a:t>!</a:t>
            </a:r>
          </a:p>
          <a:p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Give Me Jesus,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Jesus!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You can have all this world,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but give me Jesus!</a:t>
            </a:r>
          </a:p>
          <a:p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And when I am </a:t>
            </a:r>
            <a:r>
              <a:rPr lang="en-US" sz="5400" b="1" dirty="0">
                <a:solidFill>
                  <a:schemeClr val="tx1"/>
                </a:solidFill>
              </a:rPr>
              <a:t>alone</a:t>
            </a:r>
            <a:r>
              <a:rPr lang="en-US" sz="5400" dirty="0">
                <a:solidFill>
                  <a:schemeClr val="tx1"/>
                </a:solidFill>
              </a:rPr>
              <a:t>,</a:t>
            </a:r>
          </a:p>
          <a:p>
            <a:r>
              <a:rPr lang="en-US" sz="5400" dirty="0">
                <a:solidFill>
                  <a:schemeClr val="tx1"/>
                </a:solidFill>
              </a:rPr>
              <a:t>Yes, and when I am alone.</a:t>
            </a:r>
          </a:p>
          <a:p>
            <a:r>
              <a:rPr lang="en-US" sz="5400" dirty="0">
                <a:solidFill>
                  <a:schemeClr val="tx1"/>
                </a:solidFill>
              </a:rPr>
              <a:t>Oh when I am alone,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</a:t>
            </a:r>
            <a:r>
              <a:rPr lang="en-US" sz="5400" dirty="0">
                <a:solidFill>
                  <a:schemeClr val="tx1"/>
                </a:solidFill>
              </a:rPr>
              <a:t>!</a:t>
            </a:r>
          </a:p>
          <a:p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Give Me Jesus,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Jesus!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You can have all this world,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but give me Jesus!</a:t>
            </a:r>
          </a:p>
          <a:p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325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1010900" cy="6019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And when I come to </a:t>
            </a:r>
            <a:r>
              <a:rPr lang="en-US" sz="5400" b="1" dirty="0">
                <a:solidFill>
                  <a:schemeClr val="tx1"/>
                </a:solidFill>
              </a:rPr>
              <a:t>die</a:t>
            </a:r>
            <a:r>
              <a:rPr lang="en-US" sz="5400" dirty="0">
                <a:solidFill>
                  <a:schemeClr val="tx1"/>
                </a:solidFill>
              </a:rPr>
              <a:t> (# 270)</a:t>
            </a:r>
          </a:p>
          <a:p>
            <a:r>
              <a:rPr lang="en-US" sz="5400" dirty="0">
                <a:solidFill>
                  <a:schemeClr val="tx1"/>
                </a:solidFill>
              </a:rPr>
              <a:t>Yes, and when I come to die.</a:t>
            </a:r>
          </a:p>
          <a:p>
            <a:r>
              <a:rPr lang="en-US" sz="5400" dirty="0">
                <a:solidFill>
                  <a:schemeClr val="tx1"/>
                </a:solidFill>
              </a:rPr>
              <a:t>Oh when I come to die,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</a:t>
            </a:r>
            <a:r>
              <a:rPr lang="en-US" sz="5400" dirty="0">
                <a:solidFill>
                  <a:schemeClr val="tx1"/>
                </a:solidFill>
              </a:rPr>
              <a:t>!</a:t>
            </a:r>
          </a:p>
          <a:p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Give Me Jesus,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Give me Jesus!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You can have all this world,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but give me Jesus!</a:t>
            </a:r>
          </a:p>
          <a:p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0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That we may be saved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That we may have life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To find our way </a:t>
            </a:r>
          </a:p>
          <a:p>
            <a:r>
              <a:rPr lang="en-US" sz="5400" dirty="0">
                <a:solidFill>
                  <a:schemeClr val="tx1"/>
                </a:solidFill>
              </a:rPr>
              <a:t>in the darkest night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Let Your light shine on 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Lord, let Your </a:t>
            </a:r>
            <a:r>
              <a:rPr lang="en-US" sz="5400" b="1" dirty="0">
                <a:solidFill>
                  <a:schemeClr val="tx1"/>
                </a:solidFill>
              </a:rPr>
              <a:t>grace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Grace from Your hand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Fall on us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Lord, let Your grace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Grace from Your hand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Fall on 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That we may be saved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That we may have life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To find our way </a:t>
            </a:r>
          </a:p>
          <a:p>
            <a:r>
              <a:rPr lang="en-US" sz="5400" dirty="0">
                <a:solidFill>
                  <a:schemeClr val="tx1"/>
                </a:solidFill>
              </a:rPr>
              <a:t>in the darkest night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Let Your light shine on 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Lord, let Your </a:t>
            </a:r>
            <a:r>
              <a:rPr lang="en-US" sz="5400" b="1" dirty="0">
                <a:solidFill>
                  <a:schemeClr val="tx1"/>
                </a:solidFill>
              </a:rPr>
              <a:t>love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Love with no end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Come over us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Lord, let Your love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Love with no end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Come over 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That we may be saved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That we may have life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To find our </a:t>
            </a:r>
            <a:r>
              <a:rPr lang="en-US" sz="5400">
                <a:solidFill>
                  <a:schemeClr val="tx1"/>
                </a:solidFill>
              </a:rPr>
              <a:t>way </a:t>
            </a:r>
          </a:p>
          <a:p>
            <a:r>
              <a:rPr lang="en-US" sz="5400">
                <a:solidFill>
                  <a:schemeClr val="tx1"/>
                </a:solidFill>
              </a:rPr>
              <a:t>in </a:t>
            </a:r>
            <a:r>
              <a:rPr lang="en-US" sz="5400" dirty="0">
                <a:solidFill>
                  <a:schemeClr val="tx1"/>
                </a:solidFill>
              </a:rPr>
              <a:t>the darkest night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Let Your love come over us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Let Your light shine on us</a:t>
            </a:r>
          </a:p>
          <a:p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F8080F-894F-4755-51F0-AF2352104DC6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73A1E-3B43-B3C1-4E05-B9897877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01600"/>
            <a:ext cx="10058399" cy="6642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E71C2-D12E-0A09-0C56-C326B8A4FEA3}"/>
              </a:ext>
            </a:extLst>
          </p:cNvPr>
          <p:cNvSpPr txBox="1"/>
          <p:nvPr/>
        </p:nvSpPr>
        <p:spPr>
          <a:xfrm>
            <a:off x="1079501" y="495360"/>
            <a:ext cx="1003299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 to GBC</a:t>
            </a:r>
          </a:p>
          <a:p>
            <a:pPr algn="ctr"/>
            <a:r>
              <a:rPr lang="en-US" sz="6000" i="1" dirty="0">
                <a:solidFill>
                  <a:schemeClr val="bg1"/>
                </a:solidFill>
              </a:rPr>
              <a:t>November 5</a:t>
            </a:r>
            <a:r>
              <a:rPr lang="en-US" sz="6000" i="1" baseline="30000" dirty="0">
                <a:solidFill>
                  <a:schemeClr val="bg1"/>
                </a:solidFill>
              </a:rPr>
              <a:t>th</a:t>
            </a:r>
            <a:r>
              <a:rPr lang="en-US" sz="6000" i="1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9" name="Picture 8" descr="Text">
            <a:extLst>
              <a:ext uri="{FF2B5EF4-FFF2-40B4-BE49-F238E27FC236}">
                <a16:creationId xmlns:a16="http://schemas.microsoft.com/office/drawing/2014/main" id="{2CB2A92B-56B0-314C-DCC4-4831D85D8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14026" r="8675" b="20492"/>
          <a:stretch/>
        </p:blipFill>
        <p:spPr>
          <a:xfrm>
            <a:off x="8677826" y="5224780"/>
            <a:ext cx="2345773" cy="14173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921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20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69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939</Words>
  <Application>Microsoft Office PowerPoint</Application>
  <PresentationFormat>Widescreen</PresentationFormat>
  <Paragraphs>101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24</cp:revision>
  <dcterms:created xsi:type="dcterms:W3CDTF">2023-10-31T13:38:23Z</dcterms:created>
  <dcterms:modified xsi:type="dcterms:W3CDTF">2023-11-05T13:13:26Z</dcterms:modified>
</cp:coreProperties>
</file>