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9" r:id="rId2"/>
    <p:sldId id="270" r:id="rId3"/>
    <p:sldId id="274" r:id="rId4"/>
    <p:sldId id="271" r:id="rId5"/>
    <p:sldId id="280" r:id="rId6"/>
    <p:sldId id="281" r:id="rId7"/>
    <p:sldId id="282" r:id="rId8"/>
    <p:sldId id="272" r:id="rId9"/>
    <p:sldId id="284" r:id="rId10"/>
    <p:sldId id="283" r:id="rId11"/>
    <p:sldId id="287" r:id="rId12"/>
    <p:sldId id="285" r:id="rId13"/>
    <p:sldId id="286" r:id="rId14"/>
    <p:sldId id="289" r:id="rId15"/>
    <p:sldId id="273" r:id="rId16"/>
    <p:sldId id="275" r:id="rId17"/>
    <p:sldId id="290" r:id="rId18"/>
    <p:sldId id="278" r:id="rId19"/>
    <p:sldId id="279" r:id="rId20"/>
    <p:sldId id="291"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7" d="100"/>
          <a:sy n="87" d="100"/>
        </p:scale>
        <p:origin x="422"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3F7A53-4AAD-EB15-F5E1-EEC7D5EF71B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B5E5CA4-DB55-83B4-8160-F24D419C69C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D39EEE-043F-7D04-A31A-3A6EE17A9CBA}"/>
              </a:ext>
            </a:extLst>
          </p:cNvPr>
          <p:cNvSpPr>
            <a:spLocks noGrp="1"/>
          </p:cNvSpPr>
          <p:nvPr>
            <p:ph type="dt" sz="half" idx="10"/>
          </p:nvPr>
        </p:nvSpPr>
        <p:spPr/>
        <p:txBody>
          <a:bodyPr/>
          <a:lstStyle/>
          <a:p>
            <a:fld id="{7865C078-0DC5-4DB6-86B1-CA1E2AEE8862}" type="datetimeFigureOut">
              <a:rPr lang="en-US" smtClean="0"/>
              <a:t>11/19/2023</a:t>
            </a:fld>
            <a:endParaRPr lang="en-US"/>
          </a:p>
        </p:txBody>
      </p:sp>
      <p:sp>
        <p:nvSpPr>
          <p:cNvPr id="5" name="Footer Placeholder 4">
            <a:extLst>
              <a:ext uri="{FF2B5EF4-FFF2-40B4-BE49-F238E27FC236}">
                <a16:creationId xmlns:a16="http://schemas.microsoft.com/office/drawing/2014/main" id="{70F6A7C6-6618-9F35-31A1-DD4BB20F8D6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AB2B81-C4AB-6675-1E33-9570AE39161A}"/>
              </a:ext>
            </a:extLst>
          </p:cNvPr>
          <p:cNvSpPr>
            <a:spLocks noGrp="1"/>
          </p:cNvSpPr>
          <p:nvPr>
            <p:ph type="sldNum" sz="quarter" idx="12"/>
          </p:nvPr>
        </p:nvSpPr>
        <p:spPr/>
        <p:txBody>
          <a:bodyPr/>
          <a:lstStyle/>
          <a:p>
            <a:fld id="{22C0B6C9-4F18-4C84-B3BD-BE37DDDB4BEF}" type="slidenum">
              <a:rPr lang="en-US" smtClean="0"/>
              <a:t>‹#›</a:t>
            </a:fld>
            <a:endParaRPr lang="en-US"/>
          </a:p>
        </p:txBody>
      </p:sp>
    </p:spTree>
    <p:extLst>
      <p:ext uri="{BB962C8B-B14F-4D97-AF65-F5344CB8AC3E}">
        <p14:creationId xmlns:p14="http://schemas.microsoft.com/office/powerpoint/2010/main" val="2650622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3CE391-5678-EA09-AAF4-D55D77A79E0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484A33-BB4A-C18D-0240-0E7316C93BD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2AFE58-C83E-769A-7457-E9F2DD678D69}"/>
              </a:ext>
            </a:extLst>
          </p:cNvPr>
          <p:cNvSpPr>
            <a:spLocks noGrp="1"/>
          </p:cNvSpPr>
          <p:nvPr>
            <p:ph type="dt" sz="half" idx="10"/>
          </p:nvPr>
        </p:nvSpPr>
        <p:spPr/>
        <p:txBody>
          <a:bodyPr/>
          <a:lstStyle/>
          <a:p>
            <a:fld id="{7865C078-0DC5-4DB6-86B1-CA1E2AEE8862}" type="datetimeFigureOut">
              <a:rPr lang="en-US" smtClean="0"/>
              <a:t>11/19/2023</a:t>
            </a:fld>
            <a:endParaRPr lang="en-US"/>
          </a:p>
        </p:txBody>
      </p:sp>
      <p:sp>
        <p:nvSpPr>
          <p:cNvPr id="5" name="Footer Placeholder 4">
            <a:extLst>
              <a:ext uri="{FF2B5EF4-FFF2-40B4-BE49-F238E27FC236}">
                <a16:creationId xmlns:a16="http://schemas.microsoft.com/office/drawing/2014/main" id="{5DCBB01C-3901-2900-A857-632A5CE44CA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60E020-2B70-F5C6-7A37-FDC7378B0250}"/>
              </a:ext>
            </a:extLst>
          </p:cNvPr>
          <p:cNvSpPr>
            <a:spLocks noGrp="1"/>
          </p:cNvSpPr>
          <p:nvPr>
            <p:ph type="sldNum" sz="quarter" idx="12"/>
          </p:nvPr>
        </p:nvSpPr>
        <p:spPr/>
        <p:txBody>
          <a:bodyPr/>
          <a:lstStyle/>
          <a:p>
            <a:fld id="{22C0B6C9-4F18-4C84-B3BD-BE37DDDB4BEF}" type="slidenum">
              <a:rPr lang="en-US" smtClean="0"/>
              <a:t>‹#›</a:t>
            </a:fld>
            <a:endParaRPr lang="en-US"/>
          </a:p>
        </p:txBody>
      </p:sp>
    </p:spTree>
    <p:extLst>
      <p:ext uri="{BB962C8B-B14F-4D97-AF65-F5344CB8AC3E}">
        <p14:creationId xmlns:p14="http://schemas.microsoft.com/office/powerpoint/2010/main" val="27759091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213EA27-E76F-FB70-AA18-19FAF8CEDD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A870EDD-AB81-FED1-1064-84D9797DC58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16112B-5838-B364-65C6-1E528A3D7314}"/>
              </a:ext>
            </a:extLst>
          </p:cNvPr>
          <p:cNvSpPr>
            <a:spLocks noGrp="1"/>
          </p:cNvSpPr>
          <p:nvPr>
            <p:ph type="dt" sz="half" idx="10"/>
          </p:nvPr>
        </p:nvSpPr>
        <p:spPr/>
        <p:txBody>
          <a:bodyPr/>
          <a:lstStyle/>
          <a:p>
            <a:fld id="{7865C078-0DC5-4DB6-86B1-CA1E2AEE8862}" type="datetimeFigureOut">
              <a:rPr lang="en-US" smtClean="0"/>
              <a:t>11/19/2023</a:t>
            </a:fld>
            <a:endParaRPr lang="en-US"/>
          </a:p>
        </p:txBody>
      </p:sp>
      <p:sp>
        <p:nvSpPr>
          <p:cNvPr id="5" name="Footer Placeholder 4">
            <a:extLst>
              <a:ext uri="{FF2B5EF4-FFF2-40B4-BE49-F238E27FC236}">
                <a16:creationId xmlns:a16="http://schemas.microsoft.com/office/drawing/2014/main" id="{7169090B-65B8-ECDD-2091-9B6AE8379AC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59FCA2-FD51-2817-85DA-DFCEEFDE7C06}"/>
              </a:ext>
            </a:extLst>
          </p:cNvPr>
          <p:cNvSpPr>
            <a:spLocks noGrp="1"/>
          </p:cNvSpPr>
          <p:nvPr>
            <p:ph type="sldNum" sz="quarter" idx="12"/>
          </p:nvPr>
        </p:nvSpPr>
        <p:spPr/>
        <p:txBody>
          <a:bodyPr/>
          <a:lstStyle/>
          <a:p>
            <a:fld id="{22C0B6C9-4F18-4C84-B3BD-BE37DDDB4BEF}" type="slidenum">
              <a:rPr lang="en-US" smtClean="0"/>
              <a:t>‹#›</a:t>
            </a:fld>
            <a:endParaRPr lang="en-US"/>
          </a:p>
        </p:txBody>
      </p:sp>
    </p:spTree>
    <p:extLst>
      <p:ext uri="{BB962C8B-B14F-4D97-AF65-F5344CB8AC3E}">
        <p14:creationId xmlns:p14="http://schemas.microsoft.com/office/powerpoint/2010/main" val="42464106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1CBCF9-D2ED-E98D-418F-2686F90423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323AA11-AD9B-3B22-AB28-2AC24474322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DA16D97-9393-9D24-4D46-1F666DDC70F1}"/>
              </a:ext>
            </a:extLst>
          </p:cNvPr>
          <p:cNvSpPr>
            <a:spLocks noGrp="1"/>
          </p:cNvSpPr>
          <p:nvPr>
            <p:ph type="dt" sz="half" idx="10"/>
          </p:nvPr>
        </p:nvSpPr>
        <p:spPr/>
        <p:txBody>
          <a:bodyPr/>
          <a:lstStyle/>
          <a:p>
            <a:fld id="{7865C078-0DC5-4DB6-86B1-CA1E2AEE8862}" type="datetimeFigureOut">
              <a:rPr lang="en-US" smtClean="0"/>
              <a:t>11/19/2023</a:t>
            </a:fld>
            <a:endParaRPr lang="en-US"/>
          </a:p>
        </p:txBody>
      </p:sp>
      <p:sp>
        <p:nvSpPr>
          <p:cNvPr id="5" name="Footer Placeholder 4">
            <a:extLst>
              <a:ext uri="{FF2B5EF4-FFF2-40B4-BE49-F238E27FC236}">
                <a16:creationId xmlns:a16="http://schemas.microsoft.com/office/drawing/2014/main" id="{EAF8EC24-0AFE-2BF3-5C10-1738880B7D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B89330D-4371-AF5F-8D70-1F0B5D364A62}"/>
              </a:ext>
            </a:extLst>
          </p:cNvPr>
          <p:cNvSpPr>
            <a:spLocks noGrp="1"/>
          </p:cNvSpPr>
          <p:nvPr>
            <p:ph type="sldNum" sz="quarter" idx="12"/>
          </p:nvPr>
        </p:nvSpPr>
        <p:spPr/>
        <p:txBody>
          <a:bodyPr/>
          <a:lstStyle/>
          <a:p>
            <a:fld id="{22C0B6C9-4F18-4C84-B3BD-BE37DDDB4BEF}" type="slidenum">
              <a:rPr lang="en-US" smtClean="0"/>
              <a:t>‹#›</a:t>
            </a:fld>
            <a:endParaRPr lang="en-US"/>
          </a:p>
        </p:txBody>
      </p:sp>
    </p:spTree>
    <p:extLst>
      <p:ext uri="{BB962C8B-B14F-4D97-AF65-F5344CB8AC3E}">
        <p14:creationId xmlns:p14="http://schemas.microsoft.com/office/powerpoint/2010/main" val="13187362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4C8BE0-78D9-5F8B-685F-7FD7E03491A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F99A78A-1E6E-067A-357F-83E1F77CDFC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ADDFEE4-42A4-CEF7-C95C-D43A7F9BDBEE}"/>
              </a:ext>
            </a:extLst>
          </p:cNvPr>
          <p:cNvSpPr>
            <a:spLocks noGrp="1"/>
          </p:cNvSpPr>
          <p:nvPr>
            <p:ph type="dt" sz="half" idx="10"/>
          </p:nvPr>
        </p:nvSpPr>
        <p:spPr/>
        <p:txBody>
          <a:bodyPr/>
          <a:lstStyle/>
          <a:p>
            <a:fld id="{7865C078-0DC5-4DB6-86B1-CA1E2AEE8862}" type="datetimeFigureOut">
              <a:rPr lang="en-US" smtClean="0"/>
              <a:t>11/19/2023</a:t>
            </a:fld>
            <a:endParaRPr lang="en-US"/>
          </a:p>
        </p:txBody>
      </p:sp>
      <p:sp>
        <p:nvSpPr>
          <p:cNvPr id="5" name="Footer Placeholder 4">
            <a:extLst>
              <a:ext uri="{FF2B5EF4-FFF2-40B4-BE49-F238E27FC236}">
                <a16:creationId xmlns:a16="http://schemas.microsoft.com/office/drawing/2014/main" id="{A04F654A-8621-AF0D-1F4F-6FCF197566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63B149-F570-E1BB-22CD-743C51FEDC91}"/>
              </a:ext>
            </a:extLst>
          </p:cNvPr>
          <p:cNvSpPr>
            <a:spLocks noGrp="1"/>
          </p:cNvSpPr>
          <p:nvPr>
            <p:ph type="sldNum" sz="quarter" idx="12"/>
          </p:nvPr>
        </p:nvSpPr>
        <p:spPr/>
        <p:txBody>
          <a:bodyPr/>
          <a:lstStyle/>
          <a:p>
            <a:fld id="{22C0B6C9-4F18-4C84-B3BD-BE37DDDB4BEF}" type="slidenum">
              <a:rPr lang="en-US" smtClean="0"/>
              <a:t>‹#›</a:t>
            </a:fld>
            <a:endParaRPr lang="en-US"/>
          </a:p>
        </p:txBody>
      </p:sp>
    </p:spTree>
    <p:extLst>
      <p:ext uri="{BB962C8B-B14F-4D97-AF65-F5344CB8AC3E}">
        <p14:creationId xmlns:p14="http://schemas.microsoft.com/office/powerpoint/2010/main" val="25778830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A92209-049E-A1FA-A606-B36ED76A5A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28E9BD2-CF1F-16E8-60F7-AF8AC8F3483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0E2C1E5-D181-E848-7B6B-1BFD90AD91B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5CF4FDD-64BD-2667-AFBF-D111EFA83BCD}"/>
              </a:ext>
            </a:extLst>
          </p:cNvPr>
          <p:cNvSpPr>
            <a:spLocks noGrp="1"/>
          </p:cNvSpPr>
          <p:nvPr>
            <p:ph type="dt" sz="half" idx="10"/>
          </p:nvPr>
        </p:nvSpPr>
        <p:spPr/>
        <p:txBody>
          <a:bodyPr/>
          <a:lstStyle/>
          <a:p>
            <a:fld id="{7865C078-0DC5-4DB6-86B1-CA1E2AEE8862}" type="datetimeFigureOut">
              <a:rPr lang="en-US" smtClean="0"/>
              <a:t>11/19/2023</a:t>
            </a:fld>
            <a:endParaRPr lang="en-US"/>
          </a:p>
        </p:txBody>
      </p:sp>
      <p:sp>
        <p:nvSpPr>
          <p:cNvPr id="6" name="Footer Placeholder 5">
            <a:extLst>
              <a:ext uri="{FF2B5EF4-FFF2-40B4-BE49-F238E27FC236}">
                <a16:creationId xmlns:a16="http://schemas.microsoft.com/office/drawing/2014/main" id="{7797868B-87AB-8366-4EB1-34824877333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A1D27DB-B6CF-313B-355D-EAD4C108D022}"/>
              </a:ext>
            </a:extLst>
          </p:cNvPr>
          <p:cNvSpPr>
            <a:spLocks noGrp="1"/>
          </p:cNvSpPr>
          <p:nvPr>
            <p:ph type="sldNum" sz="quarter" idx="12"/>
          </p:nvPr>
        </p:nvSpPr>
        <p:spPr/>
        <p:txBody>
          <a:bodyPr/>
          <a:lstStyle/>
          <a:p>
            <a:fld id="{22C0B6C9-4F18-4C84-B3BD-BE37DDDB4BEF}" type="slidenum">
              <a:rPr lang="en-US" smtClean="0"/>
              <a:t>‹#›</a:t>
            </a:fld>
            <a:endParaRPr lang="en-US"/>
          </a:p>
        </p:txBody>
      </p:sp>
    </p:spTree>
    <p:extLst>
      <p:ext uri="{BB962C8B-B14F-4D97-AF65-F5344CB8AC3E}">
        <p14:creationId xmlns:p14="http://schemas.microsoft.com/office/powerpoint/2010/main" val="11367592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7B27E-9647-457C-AE89-4220182DE5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14F09DA-DCE8-F269-6BA0-AE6235FDB4B3}"/>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61EAE87-5997-E8CF-7BC4-6896ABCAC60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EC203B3-C354-E178-61FE-826010EF6FE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E5E18DB-74CA-43CA-0602-A3EB2E3DC42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68993AD-11D7-2771-92A6-83234610BDC3}"/>
              </a:ext>
            </a:extLst>
          </p:cNvPr>
          <p:cNvSpPr>
            <a:spLocks noGrp="1"/>
          </p:cNvSpPr>
          <p:nvPr>
            <p:ph type="dt" sz="half" idx="10"/>
          </p:nvPr>
        </p:nvSpPr>
        <p:spPr/>
        <p:txBody>
          <a:bodyPr/>
          <a:lstStyle/>
          <a:p>
            <a:fld id="{7865C078-0DC5-4DB6-86B1-CA1E2AEE8862}" type="datetimeFigureOut">
              <a:rPr lang="en-US" smtClean="0"/>
              <a:t>11/19/2023</a:t>
            </a:fld>
            <a:endParaRPr lang="en-US"/>
          </a:p>
        </p:txBody>
      </p:sp>
      <p:sp>
        <p:nvSpPr>
          <p:cNvPr id="8" name="Footer Placeholder 7">
            <a:extLst>
              <a:ext uri="{FF2B5EF4-FFF2-40B4-BE49-F238E27FC236}">
                <a16:creationId xmlns:a16="http://schemas.microsoft.com/office/drawing/2014/main" id="{C497F963-29A7-2D0B-8ECC-489DA19DC66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6D66078-87AA-162A-7B01-9274D3E237EC}"/>
              </a:ext>
            </a:extLst>
          </p:cNvPr>
          <p:cNvSpPr>
            <a:spLocks noGrp="1"/>
          </p:cNvSpPr>
          <p:nvPr>
            <p:ph type="sldNum" sz="quarter" idx="12"/>
          </p:nvPr>
        </p:nvSpPr>
        <p:spPr/>
        <p:txBody>
          <a:bodyPr/>
          <a:lstStyle/>
          <a:p>
            <a:fld id="{22C0B6C9-4F18-4C84-B3BD-BE37DDDB4BEF}" type="slidenum">
              <a:rPr lang="en-US" smtClean="0"/>
              <a:t>‹#›</a:t>
            </a:fld>
            <a:endParaRPr lang="en-US"/>
          </a:p>
        </p:txBody>
      </p:sp>
    </p:spTree>
    <p:extLst>
      <p:ext uri="{BB962C8B-B14F-4D97-AF65-F5344CB8AC3E}">
        <p14:creationId xmlns:p14="http://schemas.microsoft.com/office/powerpoint/2010/main" val="1920533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91F5D-1A8D-7BED-28AE-50391379BEF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DC2278-04A6-EAF4-4420-CA7415F3D965}"/>
              </a:ext>
            </a:extLst>
          </p:cNvPr>
          <p:cNvSpPr>
            <a:spLocks noGrp="1"/>
          </p:cNvSpPr>
          <p:nvPr>
            <p:ph type="dt" sz="half" idx="10"/>
          </p:nvPr>
        </p:nvSpPr>
        <p:spPr/>
        <p:txBody>
          <a:bodyPr/>
          <a:lstStyle/>
          <a:p>
            <a:fld id="{7865C078-0DC5-4DB6-86B1-CA1E2AEE8862}" type="datetimeFigureOut">
              <a:rPr lang="en-US" smtClean="0"/>
              <a:t>11/19/2023</a:t>
            </a:fld>
            <a:endParaRPr lang="en-US"/>
          </a:p>
        </p:txBody>
      </p:sp>
      <p:sp>
        <p:nvSpPr>
          <p:cNvPr id="4" name="Footer Placeholder 3">
            <a:extLst>
              <a:ext uri="{FF2B5EF4-FFF2-40B4-BE49-F238E27FC236}">
                <a16:creationId xmlns:a16="http://schemas.microsoft.com/office/drawing/2014/main" id="{9840A8BB-8DB7-F442-ED4F-002EA63A124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BF36CFA-DD59-0C0E-8A61-26AE0F2A9044}"/>
              </a:ext>
            </a:extLst>
          </p:cNvPr>
          <p:cNvSpPr>
            <a:spLocks noGrp="1"/>
          </p:cNvSpPr>
          <p:nvPr>
            <p:ph type="sldNum" sz="quarter" idx="12"/>
          </p:nvPr>
        </p:nvSpPr>
        <p:spPr/>
        <p:txBody>
          <a:bodyPr/>
          <a:lstStyle/>
          <a:p>
            <a:fld id="{22C0B6C9-4F18-4C84-B3BD-BE37DDDB4BEF}" type="slidenum">
              <a:rPr lang="en-US" smtClean="0"/>
              <a:t>‹#›</a:t>
            </a:fld>
            <a:endParaRPr lang="en-US"/>
          </a:p>
        </p:txBody>
      </p:sp>
    </p:spTree>
    <p:extLst>
      <p:ext uri="{BB962C8B-B14F-4D97-AF65-F5344CB8AC3E}">
        <p14:creationId xmlns:p14="http://schemas.microsoft.com/office/powerpoint/2010/main" val="31181767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FD6EAC4-67C0-98EB-F1E2-F5141B436687}"/>
              </a:ext>
            </a:extLst>
          </p:cNvPr>
          <p:cNvSpPr>
            <a:spLocks noGrp="1"/>
          </p:cNvSpPr>
          <p:nvPr>
            <p:ph type="dt" sz="half" idx="10"/>
          </p:nvPr>
        </p:nvSpPr>
        <p:spPr/>
        <p:txBody>
          <a:bodyPr/>
          <a:lstStyle/>
          <a:p>
            <a:fld id="{7865C078-0DC5-4DB6-86B1-CA1E2AEE8862}" type="datetimeFigureOut">
              <a:rPr lang="en-US" smtClean="0"/>
              <a:t>11/19/2023</a:t>
            </a:fld>
            <a:endParaRPr lang="en-US"/>
          </a:p>
        </p:txBody>
      </p:sp>
      <p:sp>
        <p:nvSpPr>
          <p:cNvPr id="3" name="Footer Placeholder 2">
            <a:extLst>
              <a:ext uri="{FF2B5EF4-FFF2-40B4-BE49-F238E27FC236}">
                <a16:creationId xmlns:a16="http://schemas.microsoft.com/office/drawing/2014/main" id="{27145FC2-C1DE-DFFF-4A97-C50EF47760D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4EA4604-1E3E-AB5B-D789-5EBAE5AE972E}"/>
              </a:ext>
            </a:extLst>
          </p:cNvPr>
          <p:cNvSpPr>
            <a:spLocks noGrp="1"/>
          </p:cNvSpPr>
          <p:nvPr>
            <p:ph type="sldNum" sz="quarter" idx="12"/>
          </p:nvPr>
        </p:nvSpPr>
        <p:spPr/>
        <p:txBody>
          <a:bodyPr/>
          <a:lstStyle/>
          <a:p>
            <a:fld id="{22C0B6C9-4F18-4C84-B3BD-BE37DDDB4BEF}" type="slidenum">
              <a:rPr lang="en-US" smtClean="0"/>
              <a:t>‹#›</a:t>
            </a:fld>
            <a:endParaRPr lang="en-US"/>
          </a:p>
        </p:txBody>
      </p:sp>
    </p:spTree>
    <p:extLst>
      <p:ext uri="{BB962C8B-B14F-4D97-AF65-F5344CB8AC3E}">
        <p14:creationId xmlns:p14="http://schemas.microsoft.com/office/powerpoint/2010/main" val="4098626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2E9436-B78D-00A4-F569-074BDEA341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831A52-6CEB-0F7D-5C88-4D44223B3FC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72ABEA3-BBE7-CA1A-057C-5A662C37618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07D73C-DA87-8255-783A-FA0433FE6748}"/>
              </a:ext>
            </a:extLst>
          </p:cNvPr>
          <p:cNvSpPr>
            <a:spLocks noGrp="1"/>
          </p:cNvSpPr>
          <p:nvPr>
            <p:ph type="dt" sz="half" idx="10"/>
          </p:nvPr>
        </p:nvSpPr>
        <p:spPr/>
        <p:txBody>
          <a:bodyPr/>
          <a:lstStyle/>
          <a:p>
            <a:fld id="{7865C078-0DC5-4DB6-86B1-CA1E2AEE8862}" type="datetimeFigureOut">
              <a:rPr lang="en-US" smtClean="0"/>
              <a:t>11/19/2023</a:t>
            </a:fld>
            <a:endParaRPr lang="en-US"/>
          </a:p>
        </p:txBody>
      </p:sp>
      <p:sp>
        <p:nvSpPr>
          <p:cNvPr id="6" name="Footer Placeholder 5">
            <a:extLst>
              <a:ext uri="{FF2B5EF4-FFF2-40B4-BE49-F238E27FC236}">
                <a16:creationId xmlns:a16="http://schemas.microsoft.com/office/drawing/2014/main" id="{B1F2DF10-55EA-1C8B-1F86-4759D56DBD2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8E2B07F-B84B-4CD4-3FF1-698FFCB37C4E}"/>
              </a:ext>
            </a:extLst>
          </p:cNvPr>
          <p:cNvSpPr>
            <a:spLocks noGrp="1"/>
          </p:cNvSpPr>
          <p:nvPr>
            <p:ph type="sldNum" sz="quarter" idx="12"/>
          </p:nvPr>
        </p:nvSpPr>
        <p:spPr/>
        <p:txBody>
          <a:bodyPr/>
          <a:lstStyle/>
          <a:p>
            <a:fld id="{22C0B6C9-4F18-4C84-B3BD-BE37DDDB4BEF}" type="slidenum">
              <a:rPr lang="en-US" smtClean="0"/>
              <a:t>‹#›</a:t>
            </a:fld>
            <a:endParaRPr lang="en-US"/>
          </a:p>
        </p:txBody>
      </p:sp>
    </p:spTree>
    <p:extLst>
      <p:ext uri="{BB962C8B-B14F-4D97-AF65-F5344CB8AC3E}">
        <p14:creationId xmlns:p14="http://schemas.microsoft.com/office/powerpoint/2010/main" val="30075853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8E4EAF-46F8-D8AC-E55E-8DEFF6338A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5973FB2-5E27-3E5E-8D47-BEF69AF7708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429FEA8-1088-4361-4389-3C728B650E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68B6B28-9770-764E-3B26-D3B846FF07B1}"/>
              </a:ext>
            </a:extLst>
          </p:cNvPr>
          <p:cNvSpPr>
            <a:spLocks noGrp="1"/>
          </p:cNvSpPr>
          <p:nvPr>
            <p:ph type="dt" sz="half" idx="10"/>
          </p:nvPr>
        </p:nvSpPr>
        <p:spPr/>
        <p:txBody>
          <a:bodyPr/>
          <a:lstStyle/>
          <a:p>
            <a:fld id="{7865C078-0DC5-4DB6-86B1-CA1E2AEE8862}" type="datetimeFigureOut">
              <a:rPr lang="en-US" smtClean="0"/>
              <a:t>11/19/2023</a:t>
            </a:fld>
            <a:endParaRPr lang="en-US"/>
          </a:p>
        </p:txBody>
      </p:sp>
      <p:sp>
        <p:nvSpPr>
          <p:cNvPr id="6" name="Footer Placeholder 5">
            <a:extLst>
              <a:ext uri="{FF2B5EF4-FFF2-40B4-BE49-F238E27FC236}">
                <a16:creationId xmlns:a16="http://schemas.microsoft.com/office/drawing/2014/main" id="{5BA7AE79-3CD8-05E3-6DA5-DAFACE82F1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FD99AE-744F-68B6-9AFC-ED8D8716E5E5}"/>
              </a:ext>
            </a:extLst>
          </p:cNvPr>
          <p:cNvSpPr>
            <a:spLocks noGrp="1"/>
          </p:cNvSpPr>
          <p:nvPr>
            <p:ph type="sldNum" sz="quarter" idx="12"/>
          </p:nvPr>
        </p:nvSpPr>
        <p:spPr/>
        <p:txBody>
          <a:bodyPr/>
          <a:lstStyle/>
          <a:p>
            <a:fld id="{22C0B6C9-4F18-4C84-B3BD-BE37DDDB4BEF}" type="slidenum">
              <a:rPr lang="en-US" smtClean="0"/>
              <a:t>‹#›</a:t>
            </a:fld>
            <a:endParaRPr lang="en-US"/>
          </a:p>
        </p:txBody>
      </p:sp>
    </p:spTree>
    <p:extLst>
      <p:ext uri="{BB962C8B-B14F-4D97-AF65-F5344CB8AC3E}">
        <p14:creationId xmlns:p14="http://schemas.microsoft.com/office/powerpoint/2010/main" val="26617844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71BCE0-0258-FA74-ABB9-EAE88787B86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0486BAC-55A9-2018-C1F8-48BCA0BCAF0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375F07D-9F8F-6E76-3476-F4C3E32EE4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65C078-0DC5-4DB6-86B1-CA1E2AEE8862}" type="datetimeFigureOut">
              <a:rPr lang="en-US" smtClean="0"/>
              <a:t>11/19/2023</a:t>
            </a:fld>
            <a:endParaRPr lang="en-US"/>
          </a:p>
        </p:txBody>
      </p:sp>
      <p:sp>
        <p:nvSpPr>
          <p:cNvPr id="5" name="Footer Placeholder 4">
            <a:extLst>
              <a:ext uri="{FF2B5EF4-FFF2-40B4-BE49-F238E27FC236}">
                <a16:creationId xmlns:a16="http://schemas.microsoft.com/office/drawing/2014/main" id="{5E5E635F-79B6-D6BF-4D27-3939E049D0D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733515-2338-4F4A-E184-FE24D175ADD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C0B6C9-4F18-4C84-B3BD-BE37DDDB4BEF}" type="slidenum">
              <a:rPr lang="en-US" smtClean="0"/>
              <a:t>‹#›</a:t>
            </a:fld>
            <a:endParaRPr lang="en-US"/>
          </a:p>
        </p:txBody>
      </p:sp>
    </p:spTree>
    <p:extLst>
      <p:ext uri="{BB962C8B-B14F-4D97-AF65-F5344CB8AC3E}">
        <p14:creationId xmlns:p14="http://schemas.microsoft.com/office/powerpoint/2010/main" val="265725827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B6E5CF-F1E3-8369-FC31-7E6FBFA57B8C}"/>
              </a:ext>
            </a:extLst>
          </p:cNvPr>
          <p:cNvPicPr>
            <a:picLocks noChangeAspect="1"/>
          </p:cNvPicPr>
          <p:nvPr/>
        </p:nvPicPr>
        <p:blipFill>
          <a:blip r:embed="rId2"/>
          <a:stretch>
            <a:fillRect/>
          </a:stretch>
        </p:blipFill>
        <p:spPr>
          <a:xfrm>
            <a:off x="0" y="0"/>
            <a:ext cx="12192000" cy="6858000"/>
          </a:xfrm>
          <a:prstGeom prst="rect">
            <a:avLst/>
          </a:prstGeom>
        </p:spPr>
      </p:pic>
      <p:sp>
        <p:nvSpPr>
          <p:cNvPr id="2" name="TextBox 1">
            <a:extLst>
              <a:ext uri="{FF2B5EF4-FFF2-40B4-BE49-F238E27FC236}">
                <a16:creationId xmlns:a16="http://schemas.microsoft.com/office/drawing/2014/main" id="{3637C986-BCC9-DEAD-131B-3D0FEB2C1D6B}"/>
              </a:ext>
            </a:extLst>
          </p:cNvPr>
          <p:cNvSpPr txBox="1"/>
          <p:nvPr/>
        </p:nvSpPr>
        <p:spPr>
          <a:xfrm>
            <a:off x="754673" y="3209192"/>
            <a:ext cx="10682654" cy="1569660"/>
          </a:xfrm>
          <a:prstGeom prst="rect">
            <a:avLst/>
          </a:prstGeom>
          <a:noFill/>
        </p:spPr>
        <p:txBody>
          <a:bodyPr wrap="square" rtlCol="0">
            <a:spAutoFit/>
          </a:bodyPr>
          <a:lstStyle/>
          <a:p>
            <a:pPr algn="ctr"/>
            <a:r>
              <a:rPr lang="en-US" sz="9600" b="1" dirty="0">
                <a:ln>
                  <a:solidFill>
                    <a:srgbClr val="FF0000"/>
                  </a:solidFill>
                </a:ln>
                <a:solidFill>
                  <a:schemeClr val="bg1"/>
                </a:solidFill>
              </a:rPr>
              <a:t>Welcome to GBC</a:t>
            </a:r>
          </a:p>
        </p:txBody>
      </p:sp>
      <p:sp>
        <p:nvSpPr>
          <p:cNvPr id="3" name="TextBox 2">
            <a:extLst>
              <a:ext uri="{FF2B5EF4-FFF2-40B4-BE49-F238E27FC236}">
                <a16:creationId xmlns:a16="http://schemas.microsoft.com/office/drawing/2014/main" id="{B530312A-1E4F-AE2D-A1E9-4AD161AF7D4D}"/>
              </a:ext>
            </a:extLst>
          </p:cNvPr>
          <p:cNvSpPr txBox="1"/>
          <p:nvPr/>
        </p:nvSpPr>
        <p:spPr>
          <a:xfrm>
            <a:off x="606669" y="5155219"/>
            <a:ext cx="10972800" cy="1200329"/>
          </a:xfrm>
          <a:prstGeom prst="rect">
            <a:avLst/>
          </a:prstGeom>
          <a:noFill/>
        </p:spPr>
        <p:txBody>
          <a:bodyPr wrap="square" rtlCol="0">
            <a:spAutoFit/>
          </a:bodyPr>
          <a:lstStyle/>
          <a:p>
            <a:pPr algn="ctr"/>
            <a:r>
              <a:rPr lang="en-US" sz="3600" b="1" dirty="0">
                <a:ln>
                  <a:solidFill>
                    <a:schemeClr val="tx1"/>
                  </a:solidFill>
                </a:ln>
                <a:solidFill>
                  <a:srgbClr val="FF0000"/>
                </a:solidFill>
              </a:rPr>
              <a:t>Psalm 69:30  </a:t>
            </a:r>
            <a:r>
              <a:rPr lang="en-US" sz="3600" b="1" i="1" dirty="0">
                <a:ln>
                  <a:solidFill>
                    <a:schemeClr val="tx1"/>
                  </a:solidFill>
                </a:ln>
                <a:solidFill>
                  <a:schemeClr val="bg1"/>
                </a:solidFill>
              </a:rPr>
              <a:t>Let us praise the name of God with a song. We will magnify Him with THANKSGIVING.</a:t>
            </a:r>
          </a:p>
        </p:txBody>
      </p:sp>
      <p:pic>
        <p:nvPicPr>
          <p:cNvPr id="4" name="Picture 3" descr="Text">
            <a:extLst>
              <a:ext uri="{FF2B5EF4-FFF2-40B4-BE49-F238E27FC236}">
                <a16:creationId xmlns:a16="http://schemas.microsoft.com/office/drawing/2014/main" id="{192AC9CB-918D-E5A1-5066-190549F463F3}"/>
              </a:ext>
            </a:extLst>
          </p:cNvPr>
          <p:cNvPicPr>
            <a:picLocks noChangeAspect="1"/>
          </p:cNvPicPr>
          <p:nvPr/>
        </p:nvPicPr>
        <p:blipFill rotWithShape="1">
          <a:blip r:embed="rId3">
            <a:extLst>
              <a:ext uri="{28A0092B-C50C-407E-A947-70E740481C1C}">
                <a14:useLocalDpi xmlns:a14="http://schemas.microsoft.com/office/drawing/2010/main" val="0"/>
              </a:ext>
            </a:extLst>
          </a:blip>
          <a:srcRect l="9490" t="16997" r="10268" b="23763"/>
          <a:stretch/>
        </p:blipFill>
        <p:spPr>
          <a:xfrm>
            <a:off x="250043" y="228601"/>
            <a:ext cx="2513035" cy="1391477"/>
          </a:xfrm>
          <a:prstGeom prst="rect">
            <a:avLst/>
          </a:prstGeom>
        </p:spPr>
      </p:pic>
    </p:spTree>
    <p:extLst>
      <p:ext uri="{BB962C8B-B14F-4D97-AF65-F5344CB8AC3E}">
        <p14:creationId xmlns:p14="http://schemas.microsoft.com/office/powerpoint/2010/main" val="219999477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576675-C421-C0E8-D3C6-8CF16F7A6E10}"/>
              </a:ext>
            </a:extLst>
          </p:cNvPr>
          <p:cNvSpPr>
            <a:spLocks noGrp="1"/>
          </p:cNvSpPr>
          <p:nvPr>
            <p:ph type="subTitle" idx="1"/>
          </p:nvPr>
        </p:nvSpPr>
        <p:spPr>
          <a:xfrm>
            <a:off x="606669" y="465992"/>
            <a:ext cx="10981593" cy="5873261"/>
          </a:xfrm>
        </p:spPr>
        <p:txBody>
          <a:bodyPr>
            <a:normAutofit fontScale="92500" lnSpcReduction="20000"/>
          </a:bodyPr>
          <a:lstStyle/>
          <a:p>
            <a:pPr>
              <a:lnSpc>
                <a:spcPct val="105000"/>
              </a:lnSpc>
              <a:spcBef>
                <a:spcPts val="0"/>
              </a:spcBef>
            </a:pPr>
            <a:r>
              <a:rPr lang="en-US" sz="4800" b="1" dirty="0"/>
              <a:t>DISCOVERIES about </a:t>
            </a:r>
            <a:r>
              <a:rPr lang="en-US" sz="4800" b="1" dirty="0">
                <a:solidFill>
                  <a:srgbClr val="FF0000"/>
                </a:solidFill>
              </a:rPr>
              <a:t>MYSELF</a:t>
            </a:r>
            <a:endParaRPr lang="en-US" sz="4800" b="1" dirty="0"/>
          </a:p>
          <a:p>
            <a:pPr algn="l">
              <a:lnSpc>
                <a:spcPct val="105000"/>
              </a:lnSpc>
              <a:spcBef>
                <a:spcPts val="600"/>
              </a:spcBef>
            </a:pPr>
            <a:r>
              <a:rPr lang="en-US" sz="4800" dirty="0"/>
              <a:t>(</a:t>
            </a:r>
            <a:r>
              <a:rPr lang="en-US" sz="4800" b="1" dirty="0">
                <a:solidFill>
                  <a:srgbClr val="FF0000"/>
                </a:solidFill>
              </a:rPr>
              <a:t>7</a:t>
            </a:r>
            <a:r>
              <a:rPr lang="en-US" sz="4800" dirty="0"/>
              <a:t>) I may lack </a:t>
            </a:r>
            <a:r>
              <a:rPr lang="en-US" sz="4800" b="1" dirty="0"/>
              <a:t>HOPE </a:t>
            </a:r>
            <a:r>
              <a:rPr lang="en-US" sz="4800" dirty="0"/>
              <a:t>- </a:t>
            </a:r>
            <a:r>
              <a:rPr lang="en-US" sz="4800" i="1" dirty="0"/>
              <a:t>I’ve stopped </a:t>
            </a:r>
            <a:r>
              <a:rPr lang="en-US" sz="4800" b="1" i="1" dirty="0"/>
              <a:t>seeking</a:t>
            </a:r>
          </a:p>
          <a:p>
            <a:pPr algn="l">
              <a:lnSpc>
                <a:spcPct val="105000"/>
              </a:lnSpc>
              <a:spcBef>
                <a:spcPts val="1200"/>
              </a:spcBef>
            </a:pPr>
            <a:r>
              <a:rPr lang="en-US" sz="4800" b="1" dirty="0" err="1">
                <a:solidFill>
                  <a:srgbClr val="FF0000"/>
                </a:solidFill>
              </a:rPr>
              <a:t>Jer</a:t>
            </a:r>
            <a:r>
              <a:rPr lang="en-US" sz="4800" b="1" dirty="0">
                <a:solidFill>
                  <a:srgbClr val="FF0000"/>
                </a:solidFill>
              </a:rPr>
              <a:t> 29:11  </a:t>
            </a:r>
            <a:r>
              <a:rPr lang="en-US" sz="4800" dirty="0"/>
              <a:t>I know the thoughts that I think toward you, says the LORD, thoughts of peace </a:t>
            </a:r>
            <a:r>
              <a:rPr lang="en-US" sz="4800" spc="-50" dirty="0"/>
              <a:t>and not of evil, to give you </a:t>
            </a:r>
            <a:r>
              <a:rPr lang="en-US" sz="4800" b="1" spc="-50" dirty="0"/>
              <a:t>a future and a hope</a:t>
            </a:r>
            <a:r>
              <a:rPr lang="en-US" sz="4800" spc="-50" dirty="0"/>
              <a:t>. </a:t>
            </a:r>
          </a:p>
          <a:p>
            <a:pPr algn="l">
              <a:lnSpc>
                <a:spcPct val="105000"/>
              </a:lnSpc>
              <a:spcBef>
                <a:spcPts val="0"/>
              </a:spcBef>
            </a:pPr>
            <a:r>
              <a:rPr lang="en-US" sz="4800" b="1" dirty="0">
                <a:solidFill>
                  <a:srgbClr val="FF0000"/>
                </a:solidFill>
              </a:rPr>
              <a:t>12</a:t>
            </a:r>
            <a:r>
              <a:rPr lang="en-US" sz="4800" dirty="0"/>
              <a:t>  Then you will call upon Me and go and </a:t>
            </a:r>
            <a:r>
              <a:rPr lang="en-US" sz="4800" b="1" dirty="0"/>
              <a:t>pray</a:t>
            </a:r>
            <a:r>
              <a:rPr lang="en-US" sz="4800" dirty="0"/>
              <a:t> to Me, and I will listen to you. </a:t>
            </a:r>
          </a:p>
          <a:p>
            <a:pPr algn="l">
              <a:lnSpc>
                <a:spcPct val="105000"/>
              </a:lnSpc>
              <a:spcBef>
                <a:spcPts val="0"/>
              </a:spcBef>
            </a:pPr>
            <a:r>
              <a:rPr lang="en-US" sz="4800" b="1" dirty="0">
                <a:solidFill>
                  <a:srgbClr val="FF0000"/>
                </a:solidFill>
              </a:rPr>
              <a:t>13</a:t>
            </a:r>
            <a:r>
              <a:rPr lang="en-US" sz="4800" dirty="0"/>
              <a:t>  You will </a:t>
            </a:r>
            <a:r>
              <a:rPr lang="en-US" sz="4800" b="1" dirty="0"/>
              <a:t>seek</a:t>
            </a:r>
            <a:r>
              <a:rPr lang="en-US" sz="4800" dirty="0"/>
              <a:t> Me and find Me, when you </a:t>
            </a:r>
            <a:r>
              <a:rPr lang="en-US" sz="4800" b="1" dirty="0"/>
              <a:t>search</a:t>
            </a:r>
            <a:r>
              <a:rPr lang="en-US" sz="4800" dirty="0"/>
              <a:t> for Me with all your heart. </a:t>
            </a:r>
            <a:endParaRPr lang="en-US" sz="4800" b="1" dirty="0"/>
          </a:p>
        </p:txBody>
      </p:sp>
    </p:spTree>
    <p:extLst>
      <p:ext uri="{BB962C8B-B14F-4D97-AF65-F5344CB8AC3E}">
        <p14:creationId xmlns:p14="http://schemas.microsoft.com/office/powerpoint/2010/main" val="2170918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 calcmode="lin" valueType="num">
                                      <p:cBhvr additive="base">
                                        <p:cTn id="1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576675-C421-C0E8-D3C6-8CF16F7A6E10}"/>
              </a:ext>
            </a:extLst>
          </p:cNvPr>
          <p:cNvSpPr>
            <a:spLocks noGrp="1"/>
          </p:cNvSpPr>
          <p:nvPr>
            <p:ph type="subTitle" idx="1"/>
          </p:nvPr>
        </p:nvSpPr>
        <p:spPr>
          <a:xfrm>
            <a:off x="606669" y="465992"/>
            <a:ext cx="10981593" cy="5873261"/>
          </a:xfrm>
        </p:spPr>
        <p:txBody>
          <a:bodyPr>
            <a:normAutofit/>
          </a:bodyPr>
          <a:lstStyle/>
          <a:p>
            <a:pPr algn="l">
              <a:lnSpc>
                <a:spcPct val="105000"/>
              </a:lnSpc>
              <a:spcBef>
                <a:spcPts val="1200"/>
              </a:spcBef>
            </a:pPr>
            <a:r>
              <a:rPr lang="en-US" sz="4800" b="1" dirty="0">
                <a:solidFill>
                  <a:srgbClr val="FF0000"/>
                </a:solidFill>
              </a:rPr>
              <a:t>Eph 3:20  </a:t>
            </a:r>
            <a:r>
              <a:rPr lang="en-US" sz="4800" dirty="0"/>
              <a:t>Now to Him who is </a:t>
            </a:r>
            <a:r>
              <a:rPr lang="en-US" sz="4800" b="1" dirty="0"/>
              <a:t>able</a:t>
            </a:r>
            <a:r>
              <a:rPr lang="en-US" sz="4800" dirty="0"/>
              <a:t> to do </a:t>
            </a:r>
            <a:r>
              <a:rPr lang="en-US" sz="4800" b="1" dirty="0"/>
              <a:t>exceedingly</a:t>
            </a:r>
            <a:r>
              <a:rPr lang="en-US" sz="4800" dirty="0"/>
              <a:t> </a:t>
            </a:r>
            <a:r>
              <a:rPr lang="en-US" sz="4800" b="1" dirty="0"/>
              <a:t>abundantly</a:t>
            </a:r>
            <a:r>
              <a:rPr lang="en-US" sz="4800" dirty="0"/>
              <a:t> </a:t>
            </a:r>
            <a:r>
              <a:rPr lang="en-US" sz="4800" b="1" dirty="0"/>
              <a:t>above</a:t>
            </a:r>
            <a:r>
              <a:rPr lang="en-US" sz="4800" dirty="0"/>
              <a:t> </a:t>
            </a:r>
            <a:r>
              <a:rPr lang="en-US" sz="4800" b="1" dirty="0"/>
              <a:t>all</a:t>
            </a:r>
            <a:r>
              <a:rPr lang="en-US" sz="4800" dirty="0"/>
              <a:t> that we ask or </a:t>
            </a:r>
            <a:r>
              <a:rPr lang="en-US" sz="4800" b="1" dirty="0"/>
              <a:t>think</a:t>
            </a:r>
            <a:r>
              <a:rPr lang="en-US" sz="4800" dirty="0"/>
              <a:t>, according to the power that works in us.</a:t>
            </a:r>
            <a:endParaRPr lang="en-US" sz="4800" b="1" dirty="0"/>
          </a:p>
        </p:txBody>
      </p:sp>
    </p:spTree>
    <p:extLst>
      <p:ext uri="{BB962C8B-B14F-4D97-AF65-F5344CB8AC3E}">
        <p14:creationId xmlns:p14="http://schemas.microsoft.com/office/powerpoint/2010/main" val="394569722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576675-C421-C0E8-D3C6-8CF16F7A6E10}"/>
              </a:ext>
            </a:extLst>
          </p:cNvPr>
          <p:cNvSpPr>
            <a:spLocks noGrp="1"/>
          </p:cNvSpPr>
          <p:nvPr>
            <p:ph type="subTitle" idx="1"/>
          </p:nvPr>
        </p:nvSpPr>
        <p:spPr>
          <a:xfrm>
            <a:off x="606669" y="465992"/>
            <a:ext cx="10981593" cy="5873261"/>
          </a:xfrm>
        </p:spPr>
        <p:txBody>
          <a:bodyPr>
            <a:normAutofit/>
          </a:bodyPr>
          <a:lstStyle/>
          <a:p>
            <a:r>
              <a:rPr lang="en-US" sz="4400" b="1" dirty="0"/>
              <a:t>DISCOVERIES about </a:t>
            </a:r>
            <a:r>
              <a:rPr lang="en-US" sz="4400" b="1" dirty="0">
                <a:solidFill>
                  <a:srgbClr val="FF0000"/>
                </a:solidFill>
              </a:rPr>
              <a:t>MYSELF</a:t>
            </a:r>
            <a:endParaRPr lang="en-US" sz="4400" b="1" dirty="0"/>
          </a:p>
          <a:p>
            <a:pPr algn="l">
              <a:spcBef>
                <a:spcPts val="0"/>
              </a:spcBef>
            </a:pPr>
            <a:r>
              <a:rPr lang="en-US" sz="3000" dirty="0"/>
              <a:t>(</a:t>
            </a:r>
            <a:r>
              <a:rPr lang="en-US" sz="3000" b="1" dirty="0">
                <a:solidFill>
                  <a:srgbClr val="FF0000"/>
                </a:solidFill>
              </a:rPr>
              <a:t>7</a:t>
            </a:r>
            <a:r>
              <a:rPr lang="en-US" sz="3000" dirty="0"/>
              <a:t>) I may lack </a:t>
            </a:r>
            <a:r>
              <a:rPr lang="en-US" sz="3000" b="1" dirty="0"/>
              <a:t>HUMILITY</a:t>
            </a:r>
            <a:r>
              <a:rPr lang="en-US" sz="3000" dirty="0"/>
              <a:t> - </a:t>
            </a:r>
            <a:r>
              <a:rPr lang="en-US" sz="3000" i="1" dirty="0"/>
              <a:t>I’ve stopped </a:t>
            </a:r>
            <a:r>
              <a:rPr lang="en-US" sz="3000" b="1" i="1" dirty="0"/>
              <a:t>asking </a:t>
            </a:r>
          </a:p>
          <a:p>
            <a:pPr algn="l">
              <a:spcBef>
                <a:spcPts val="0"/>
              </a:spcBef>
            </a:pPr>
            <a:r>
              <a:rPr lang="en-US" sz="3000" dirty="0"/>
              <a:t>(</a:t>
            </a:r>
            <a:r>
              <a:rPr lang="en-US" sz="3000" b="1" dirty="0">
                <a:solidFill>
                  <a:srgbClr val="FF0000"/>
                </a:solidFill>
              </a:rPr>
              <a:t>7</a:t>
            </a:r>
            <a:r>
              <a:rPr lang="en-US" sz="3000" dirty="0"/>
              <a:t>) I may lack </a:t>
            </a:r>
            <a:r>
              <a:rPr lang="en-US" sz="3000" b="1" dirty="0"/>
              <a:t>HOPE </a:t>
            </a:r>
            <a:r>
              <a:rPr lang="en-US" sz="3000" dirty="0"/>
              <a:t>- </a:t>
            </a:r>
            <a:r>
              <a:rPr lang="en-US" sz="3000" i="1" dirty="0"/>
              <a:t>I’ve stopped </a:t>
            </a:r>
            <a:r>
              <a:rPr lang="en-US" sz="3000" b="1" i="1" dirty="0"/>
              <a:t>seeking</a:t>
            </a:r>
          </a:p>
          <a:p>
            <a:pPr algn="l"/>
            <a:r>
              <a:rPr lang="en-US" sz="4400" spc="-150" dirty="0"/>
              <a:t>(</a:t>
            </a:r>
            <a:r>
              <a:rPr lang="en-US" sz="4400" b="1" spc="-150" dirty="0">
                <a:solidFill>
                  <a:srgbClr val="FF0000"/>
                </a:solidFill>
              </a:rPr>
              <a:t>7</a:t>
            </a:r>
            <a:r>
              <a:rPr lang="en-US" sz="4400" spc="-150" dirty="0"/>
              <a:t>) I may lack </a:t>
            </a:r>
            <a:r>
              <a:rPr lang="en-US" sz="4400" b="1" spc="-150" dirty="0"/>
              <a:t>HARD WORK</a:t>
            </a:r>
            <a:r>
              <a:rPr lang="en-US" sz="4400" spc="-150" dirty="0"/>
              <a:t> - </a:t>
            </a:r>
            <a:r>
              <a:rPr lang="en-US" sz="4400" i="1" spc="-150" dirty="0"/>
              <a:t>I’ve stopped </a:t>
            </a:r>
            <a:r>
              <a:rPr lang="en-US" sz="4400" b="1" i="1" spc="-150" dirty="0"/>
              <a:t>knocking</a:t>
            </a:r>
          </a:p>
          <a:p>
            <a:pPr algn="l"/>
            <a:r>
              <a:rPr lang="en-US" sz="4400" b="1" spc="-20" dirty="0">
                <a:solidFill>
                  <a:srgbClr val="FF0000"/>
                </a:solidFill>
              </a:rPr>
              <a:t>Rev 3:19  </a:t>
            </a:r>
            <a:r>
              <a:rPr lang="en-US" sz="4400" spc="-20" dirty="0"/>
              <a:t>As many as I (</a:t>
            </a:r>
            <a:r>
              <a:rPr lang="en-US" sz="4400" i="1" spc="-20" dirty="0"/>
              <a:t>Jesus</a:t>
            </a:r>
            <a:r>
              <a:rPr lang="en-US" sz="4400" spc="-20" dirty="0"/>
              <a:t>) love, I rebuke and chasten. Therefore, </a:t>
            </a:r>
            <a:r>
              <a:rPr lang="en-US" sz="4400" b="1" spc="-20" dirty="0"/>
              <a:t>be zealous </a:t>
            </a:r>
            <a:r>
              <a:rPr lang="en-US" sz="4400" spc="-20" dirty="0"/>
              <a:t>and repent. </a:t>
            </a:r>
          </a:p>
          <a:p>
            <a:pPr algn="l"/>
            <a:r>
              <a:rPr lang="en-US" sz="4400" b="1" spc="-150" dirty="0">
                <a:solidFill>
                  <a:srgbClr val="FF0000"/>
                </a:solidFill>
              </a:rPr>
              <a:t>20</a:t>
            </a:r>
            <a:r>
              <a:rPr lang="en-US" sz="4400" spc="-150" dirty="0"/>
              <a:t>  Behold, I stand at the door and </a:t>
            </a:r>
            <a:r>
              <a:rPr lang="en-US" sz="4400" b="1" spc="-150" dirty="0"/>
              <a:t>knock</a:t>
            </a:r>
            <a:r>
              <a:rPr lang="en-US" sz="4400" spc="-150" dirty="0"/>
              <a:t>. If anyone </a:t>
            </a:r>
            <a:r>
              <a:rPr lang="en-US" sz="4400" dirty="0"/>
              <a:t>hears My voice and opens the door, I will come in to him and dine with him, and he with Me. </a:t>
            </a:r>
          </a:p>
        </p:txBody>
      </p:sp>
    </p:spTree>
    <p:extLst>
      <p:ext uri="{BB962C8B-B14F-4D97-AF65-F5344CB8AC3E}">
        <p14:creationId xmlns:p14="http://schemas.microsoft.com/office/powerpoint/2010/main" val="3476559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anim calcmode="lin" valueType="num">
                                      <p:cBhvr additive="base">
                                        <p:cTn id="19"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576675-C421-C0E8-D3C6-8CF16F7A6E10}"/>
              </a:ext>
            </a:extLst>
          </p:cNvPr>
          <p:cNvSpPr>
            <a:spLocks noGrp="1"/>
          </p:cNvSpPr>
          <p:nvPr>
            <p:ph type="subTitle" idx="1"/>
          </p:nvPr>
        </p:nvSpPr>
        <p:spPr>
          <a:xfrm>
            <a:off x="606669" y="465992"/>
            <a:ext cx="10981593" cy="5873261"/>
          </a:xfrm>
        </p:spPr>
        <p:txBody>
          <a:bodyPr>
            <a:normAutofit fontScale="92500"/>
          </a:bodyPr>
          <a:lstStyle/>
          <a:p>
            <a:r>
              <a:rPr lang="en-US" sz="4800" b="1" dirty="0"/>
              <a:t>DISCOVERIES about </a:t>
            </a:r>
            <a:r>
              <a:rPr lang="en-US" sz="4800" b="1" dirty="0">
                <a:solidFill>
                  <a:srgbClr val="FF0000"/>
                </a:solidFill>
              </a:rPr>
              <a:t>MYSELF</a:t>
            </a:r>
            <a:endParaRPr lang="en-US" sz="4800" b="1" dirty="0"/>
          </a:p>
          <a:p>
            <a:pPr algn="l">
              <a:spcBef>
                <a:spcPts val="0"/>
              </a:spcBef>
            </a:pPr>
            <a:r>
              <a:rPr lang="en-US" sz="3000" dirty="0"/>
              <a:t>(</a:t>
            </a:r>
            <a:r>
              <a:rPr lang="en-US" sz="3000" b="1" dirty="0">
                <a:solidFill>
                  <a:srgbClr val="FF0000"/>
                </a:solidFill>
              </a:rPr>
              <a:t>7</a:t>
            </a:r>
            <a:r>
              <a:rPr lang="en-US" sz="3000" dirty="0"/>
              <a:t>) I may lack </a:t>
            </a:r>
            <a:r>
              <a:rPr lang="en-US" sz="3000" b="1" dirty="0"/>
              <a:t>HUMILITY</a:t>
            </a:r>
            <a:r>
              <a:rPr lang="en-US" sz="3000" dirty="0"/>
              <a:t> - </a:t>
            </a:r>
            <a:r>
              <a:rPr lang="en-US" sz="3000" i="1" dirty="0"/>
              <a:t>I’ve stopped </a:t>
            </a:r>
            <a:r>
              <a:rPr lang="en-US" sz="3000" b="1" i="1" dirty="0"/>
              <a:t>asking</a:t>
            </a:r>
          </a:p>
          <a:p>
            <a:pPr algn="l">
              <a:spcBef>
                <a:spcPts val="0"/>
              </a:spcBef>
            </a:pPr>
            <a:r>
              <a:rPr lang="en-US" sz="3000" dirty="0"/>
              <a:t>(</a:t>
            </a:r>
            <a:r>
              <a:rPr lang="en-US" sz="3000" b="1" dirty="0">
                <a:solidFill>
                  <a:srgbClr val="FF0000"/>
                </a:solidFill>
              </a:rPr>
              <a:t>7</a:t>
            </a:r>
            <a:r>
              <a:rPr lang="en-US" sz="3000" dirty="0"/>
              <a:t>) I may lack </a:t>
            </a:r>
            <a:r>
              <a:rPr lang="en-US" sz="3000" b="1" dirty="0"/>
              <a:t>HOPE </a:t>
            </a:r>
            <a:r>
              <a:rPr lang="en-US" sz="3000" dirty="0"/>
              <a:t>- </a:t>
            </a:r>
            <a:r>
              <a:rPr lang="en-US" sz="3000" i="1" dirty="0"/>
              <a:t>I’ve stopped </a:t>
            </a:r>
            <a:r>
              <a:rPr lang="en-US" sz="3000" b="1" i="1" dirty="0"/>
              <a:t>seeking</a:t>
            </a:r>
          </a:p>
          <a:p>
            <a:pPr algn="l">
              <a:spcBef>
                <a:spcPts val="0"/>
              </a:spcBef>
            </a:pPr>
            <a:r>
              <a:rPr lang="en-US" sz="3000" dirty="0"/>
              <a:t>(</a:t>
            </a:r>
            <a:r>
              <a:rPr lang="en-US" sz="3000" b="1" dirty="0">
                <a:solidFill>
                  <a:srgbClr val="FF0000"/>
                </a:solidFill>
              </a:rPr>
              <a:t>7</a:t>
            </a:r>
            <a:r>
              <a:rPr lang="en-US" sz="3000" dirty="0"/>
              <a:t>) I may lack </a:t>
            </a:r>
            <a:r>
              <a:rPr lang="en-US" sz="3000" b="1" dirty="0"/>
              <a:t>HARD WORK</a:t>
            </a:r>
            <a:r>
              <a:rPr lang="en-US" sz="3000" dirty="0"/>
              <a:t> - </a:t>
            </a:r>
            <a:r>
              <a:rPr lang="en-US" sz="3000" i="1" dirty="0"/>
              <a:t>I’ve stopped </a:t>
            </a:r>
            <a:r>
              <a:rPr lang="en-US" sz="3000" b="1" i="1" dirty="0"/>
              <a:t>knocking</a:t>
            </a:r>
          </a:p>
          <a:p>
            <a:pPr algn="l"/>
            <a:r>
              <a:rPr lang="en-US" sz="4400" spc="-50" dirty="0"/>
              <a:t>(</a:t>
            </a:r>
            <a:r>
              <a:rPr lang="en-US" sz="4400" b="1" spc="-50" dirty="0">
                <a:solidFill>
                  <a:srgbClr val="FF0000"/>
                </a:solidFill>
              </a:rPr>
              <a:t>9,10</a:t>
            </a:r>
            <a:r>
              <a:rPr lang="en-US" sz="4400" spc="-50" dirty="0"/>
              <a:t>) I may lack </a:t>
            </a:r>
            <a:r>
              <a:rPr lang="en-US" sz="4400" b="1" spc="-50" dirty="0"/>
              <a:t>HEART</a:t>
            </a:r>
            <a:r>
              <a:rPr lang="en-US" sz="4400" spc="-50" dirty="0"/>
              <a:t> - </a:t>
            </a:r>
            <a:r>
              <a:rPr lang="en-US" sz="4400" i="1" spc="-50" dirty="0"/>
              <a:t>So</a:t>
            </a:r>
            <a:r>
              <a:rPr lang="en-US" sz="4400" spc="-50" dirty="0"/>
              <a:t> </a:t>
            </a:r>
            <a:r>
              <a:rPr lang="en-US" sz="4400" i="1" spc="-50" dirty="0"/>
              <a:t>I am </a:t>
            </a:r>
            <a:r>
              <a:rPr lang="en-US" sz="4400" b="1" i="1" spc="-50" dirty="0"/>
              <a:t>unkind</a:t>
            </a:r>
          </a:p>
          <a:p>
            <a:pPr algn="l"/>
            <a:r>
              <a:rPr lang="en-US" sz="4400" b="1" dirty="0">
                <a:solidFill>
                  <a:srgbClr val="FF0000"/>
                </a:solidFill>
              </a:rPr>
              <a:t>1John 3:17  </a:t>
            </a:r>
            <a:r>
              <a:rPr lang="en-US" sz="4400" dirty="0"/>
              <a:t>Whoever has this world's goods, and sees his brother in need, and </a:t>
            </a:r>
            <a:r>
              <a:rPr lang="en-US" sz="4400" b="1" dirty="0"/>
              <a:t>shuts up his heart </a:t>
            </a:r>
            <a:r>
              <a:rPr lang="en-US" sz="4400" dirty="0"/>
              <a:t>from him, how does the love of God abide in him? </a:t>
            </a:r>
          </a:p>
          <a:p>
            <a:pPr algn="l"/>
            <a:r>
              <a:rPr lang="en-US" sz="4400" b="1" dirty="0">
                <a:solidFill>
                  <a:srgbClr val="FF0000"/>
                </a:solidFill>
              </a:rPr>
              <a:t>18</a:t>
            </a:r>
            <a:r>
              <a:rPr lang="en-US" sz="4400" dirty="0"/>
              <a:t>  My little children, let us not love in word or in tongue, but in deed and in truth. </a:t>
            </a:r>
            <a:endParaRPr lang="en-US" sz="4400" b="1" i="1" spc="-50" dirty="0"/>
          </a:p>
        </p:txBody>
      </p:sp>
    </p:spTree>
    <p:extLst>
      <p:ext uri="{BB962C8B-B14F-4D97-AF65-F5344CB8AC3E}">
        <p14:creationId xmlns:p14="http://schemas.microsoft.com/office/powerpoint/2010/main" val="185215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anim calcmode="lin" valueType="num">
                                      <p:cBhvr additive="base">
                                        <p:cTn id="7"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anim calcmode="lin" valueType="num">
                                      <p:cBhvr additive="base">
                                        <p:cTn id="1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5" end="5"/>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anim calcmode="lin" valueType="num">
                                      <p:cBhvr additive="base">
                                        <p:cTn id="1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576675-C421-C0E8-D3C6-8CF16F7A6E10}"/>
              </a:ext>
            </a:extLst>
          </p:cNvPr>
          <p:cNvSpPr>
            <a:spLocks noGrp="1"/>
          </p:cNvSpPr>
          <p:nvPr>
            <p:ph type="subTitle" idx="1"/>
          </p:nvPr>
        </p:nvSpPr>
        <p:spPr>
          <a:xfrm>
            <a:off x="606669" y="465992"/>
            <a:ext cx="10981593" cy="5873261"/>
          </a:xfrm>
        </p:spPr>
        <p:txBody>
          <a:bodyPr>
            <a:normAutofit lnSpcReduction="10000"/>
          </a:bodyPr>
          <a:lstStyle/>
          <a:p>
            <a:r>
              <a:rPr lang="en-US" sz="4400" b="1" dirty="0"/>
              <a:t>DISCOVERIES about </a:t>
            </a:r>
            <a:r>
              <a:rPr lang="en-US" sz="4400" b="1" dirty="0">
                <a:solidFill>
                  <a:srgbClr val="FF0000"/>
                </a:solidFill>
              </a:rPr>
              <a:t>MYSELF</a:t>
            </a:r>
            <a:endParaRPr lang="en-US" sz="4400" b="1" dirty="0"/>
          </a:p>
          <a:p>
            <a:pPr algn="l">
              <a:lnSpc>
                <a:spcPct val="105000"/>
              </a:lnSpc>
              <a:spcBef>
                <a:spcPts val="600"/>
              </a:spcBef>
            </a:pPr>
            <a:r>
              <a:rPr lang="en-US" sz="4400" b="1" spc="-150" dirty="0"/>
              <a:t>HUMILITY</a:t>
            </a:r>
            <a:r>
              <a:rPr lang="en-US" sz="4400" spc="-150" dirty="0"/>
              <a:t> - </a:t>
            </a:r>
            <a:r>
              <a:rPr lang="en-US" sz="4400" i="1" spc="-150" dirty="0"/>
              <a:t>I’ve stopped </a:t>
            </a:r>
            <a:r>
              <a:rPr lang="en-US" sz="4400" b="1" i="1" spc="-150" dirty="0"/>
              <a:t>asking  </a:t>
            </a:r>
            <a:r>
              <a:rPr lang="en-US" sz="4400" spc="-150" dirty="0"/>
              <a:t>(</a:t>
            </a:r>
            <a:r>
              <a:rPr lang="en-US" sz="4400" spc="-150" dirty="0">
                <a:sym typeface="Wingdings" panose="05000000000000000000" pitchFamily="2" charset="2"/>
              </a:rPr>
              <a:t></a:t>
            </a:r>
            <a:r>
              <a:rPr lang="en-US" sz="4400" spc="-150" dirty="0"/>
              <a:t> my </a:t>
            </a:r>
            <a:r>
              <a:rPr lang="en-US" sz="4400" b="1" spc="-150" dirty="0"/>
              <a:t>MOUTH</a:t>
            </a:r>
            <a:r>
              <a:rPr lang="en-US" sz="4400" spc="-150" dirty="0"/>
              <a:t>)</a:t>
            </a:r>
          </a:p>
          <a:p>
            <a:pPr algn="l">
              <a:lnSpc>
                <a:spcPct val="105000"/>
              </a:lnSpc>
              <a:spcBef>
                <a:spcPts val="600"/>
              </a:spcBef>
            </a:pPr>
            <a:r>
              <a:rPr lang="en-US" sz="4400" b="1" dirty="0"/>
              <a:t>HOPE </a:t>
            </a:r>
            <a:r>
              <a:rPr lang="en-US" sz="4400" dirty="0"/>
              <a:t>- </a:t>
            </a:r>
            <a:r>
              <a:rPr lang="en-US" sz="4400" i="1" dirty="0"/>
              <a:t>I’ve stopped </a:t>
            </a:r>
            <a:r>
              <a:rPr lang="en-US" sz="4400" b="1" i="1" dirty="0"/>
              <a:t>seeking  </a:t>
            </a:r>
            <a:r>
              <a:rPr lang="en-US" sz="4400" dirty="0"/>
              <a:t>(</a:t>
            </a:r>
            <a:r>
              <a:rPr lang="en-US" sz="4400" dirty="0">
                <a:sym typeface="Wingdings" panose="05000000000000000000" pitchFamily="2" charset="2"/>
              </a:rPr>
              <a:t></a:t>
            </a:r>
            <a:r>
              <a:rPr lang="en-US" sz="4400" dirty="0"/>
              <a:t> my </a:t>
            </a:r>
            <a:r>
              <a:rPr lang="en-US" sz="4400" b="1" dirty="0"/>
              <a:t>EYES</a:t>
            </a:r>
            <a:r>
              <a:rPr lang="en-US" sz="4400" dirty="0"/>
              <a:t>)</a:t>
            </a:r>
            <a:endParaRPr lang="en-US" sz="4400" i="1" dirty="0"/>
          </a:p>
          <a:p>
            <a:pPr algn="l">
              <a:lnSpc>
                <a:spcPct val="105000"/>
              </a:lnSpc>
              <a:spcBef>
                <a:spcPts val="600"/>
              </a:spcBef>
            </a:pPr>
            <a:r>
              <a:rPr lang="en-US" sz="4400" b="1" spc="-300" dirty="0"/>
              <a:t>HARD WORK</a:t>
            </a:r>
            <a:r>
              <a:rPr lang="en-US" sz="4400" spc="-300" dirty="0"/>
              <a:t> - </a:t>
            </a:r>
            <a:r>
              <a:rPr lang="en-US" sz="4400" i="1" spc="-300" dirty="0"/>
              <a:t>I’ve stopped </a:t>
            </a:r>
            <a:r>
              <a:rPr lang="en-US" sz="4400" b="1" i="1" spc="-300" dirty="0"/>
              <a:t>knocking  </a:t>
            </a:r>
            <a:r>
              <a:rPr lang="en-US" sz="4400" spc="-300" dirty="0"/>
              <a:t>(</a:t>
            </a:r>
            <a:r>
              <a:rPr lang="en-US" sz="4400" spc="-300" dirty="0">
                <a:sym typeface="Wingdings" panose="05000000000000000000" pitchFamily="2" charset="2"/>
              </a:rPr>
              <a:t></a:t>
            </a:r>
            <a:r>
              <a:rPr lang="en-US" sz="4400" spc="-300" dirty="0"/>
              <a:t> my </a:t>
            </a:r>
            <a:r>
              <a:rPr lang="en-US" sz="4400" b="1" spc="-300" dirty="0"/>
              <a:t>HANDS</a:t>
            </a:r>
            <a:r>
              <a:rPr lang="en-US" sz="4400" spc="-300" dirty="0"/>
              <a:t>)</a:t>
            </a:r>
            <a:endParaRPr lang="en-US" sz="4400" i="1" spc="-300" dirty="0"/>
          </a:p>
          <a:p>
            <a:pPr algn="l">
              <a:lnSpc>
                <a:spcPct val="105000"/>
              </a:lnSpc>
              <a:spcBef>
                <a:spcPts val="600"/>
              </a:spcBef>
            </a:pPr>
            <a:r>
              <a:rPr lang="en-US" sz="4400" b="1" dirty="0"/>
              <a:t>HEART</a:t>
            </a:r>
            <a:r>
              <a:rPr lang="en-US" sz="4400" dirty="0"/>
              <a:t> - </a:t>
            </a:r>
            <a:r>
              <a:rPr lang="en-US" sz="4400" i="1" dirty="0"/>
              <a:t>I am </a:t>
            </a:r>
            <a:r>
              <a:rPr lang="en-US" sz="4400" b="1" i="1" dirty="0"/>
              <a:t>unkind  </a:t>
            </a:r>
            <a:r>
              <a:rPr lang="en-US" sz="4400" dirty="0"/>
              <a:t>(</a:t>
            </a:r>
            <a:r>
              <a:rPr lang="en-US" sz="4400" dirty="0">
                <a:sym typeface="Wingdings" panose="05000000000000000000" pitchFamily="2" charset="2"/>
              </a:rPr>
              <a:t></a:t>
            </a:r>
            <a:r>
              <a:rPr lang="en-US" sz="4400" dirty="0"/>
              <a:t> my </a:t>
            </a:r>
            <a:r>
              <a:rPr lang="en-US" sz="4400" b="1" dirty="0"/>
              <a:t>GIVING</a:t>
            </a:r>
            <a:r>
              <a:rPr lang="en-US" sz="4400" dirty="0"/>
              <a:t>)</a:t>
            </a:r>
          </a:p>
          <a:p>
            <a:pPr algn="l">
              <a:lnSpc>
                <a:spcPct val="105000"/>
              </a:lnSpc>
              <a:spcBef>
                <a:spcPts val="600"/>
              </a:spcBef>
            </a:pPr>
            <a:r>
              <a:rPr lang="en-US" sz="4400" dirty="0"/>
              <a:t>(</a:t>
            </a:r>
            <a:r>
              <a:rPr lang="en-US" sz="4400" b="1" dirty="0">
                <a:solidFill>
                  <a:srgbClr val="FF0000"/>
                </a:solidFill>
              </a:rPr>
              <a:t>11</a:t>
            </a:r>
            <a:r>
              <a:rPr lang="en-US" sz="4400" dirty="0"/>
              <a:t>) I may lack </a:t>
            </a:r>
            <a:r>
              <a:rPr lang="en-US" sz="4400" b="1" dirty="0"/>
              <a:t>HOLINESS</a:t>
            </a:r>
            <a:r>
              <a:rPr lang="en-US" sz="4400" dirty="0"/>
              <a:t> - </a:t>
            </a:r>
            <a:r>
              <a:rPr lang="en-US" sz="4400" i="1" dirty="0"/>
              <a:t>I am </a:t>
            </a:r>
            <a:r>
              <a:rPr lang="en-US" sz="4400" b="1" i="1" dirty="0"/>
              <a:t>evil</a:t>
            </a:r>
          </a:p>
          <a:p>
            <a:pPr marL="571500" indent="-342900" algn="l">
              <a:lnSpc>
                <a:spcPct val="105000"/>
              </a:lnSpc>
              <a:spcBef>
                <a:spcPts val="600"/>
              </a:spcBef>
              <a:buFont typeface="Arial" panose="020B0604020202020204" pitchFamily="34" charset="0"/>
              <a:buChar char="•"/>
            </a:pPr>
            <a:r>
              <a:rPr lang="en-US" sz="4400" dirty="0"/>
              <a:t>I need a </a:t>
            </a:r>
            <a:r>
              <a:rPr lang="en-US" sz="4400" b="1" dirty="0"/>
              <a:t>NEW</a:t>
            </a:r>
            <a:r>
              <a:rPr lang="en-US" sz="4400" dirty="0"/>
              <a:t> Heart (</a:t>
            </a:r>
            <a:r>
              <a:rPr lang="en-US" sz="4400" i="1" dirty="0"/>
              <a:t>Salvation</a:t>
            </a:r>
            <a:r>
              <a:rPr lang="en-US" sz="4400" dirty="0"/>
              <a:t>)</a:t>
            </a:r>
          </a:p>
          <a:p>
            <a:pPr marL="571500" indent="-342900" algn="l">
              <a:lnSpc>
                <a:spcPct val="105000"/>
              </a:lnSpc>
              <a:spcBef>
                <a:spcPts val="600"/>
              </a:spcBef>
              <a:buFont typeface="Arial" panose="020B0604020202020204" pitchFamily="34" charset="0"/>
              <a:buChar char="•"/>
            </a:pPr>
            <a:r>
              <a:rPr lang="en-US" sz="4400" dirty="0"/>
              <a:t>I may need a </a:t>
            </a:r>
            <a:r>
              <a:rPr lang="en-US" sz="4400" b="1" dirty="0"/>
              <a:t>RENEWED</a:t>
            </a:r>
            <a:r>
              <a:rPr lang="en-US" sz="4400" dirty="0"/>
              <a:t> Heart (</a:t>
            </a:r>
            <a:r>
              <a:rPr lang="en-US" sz="4400" i="1" dirty="0"/>
              <a:t>Spirit Filling</a:t>
            </a:r>
            <a:r>
              <a:rPr lang="en-US" sz="4400" dirty="0"/>
              <a:t>)</a:t>
            </a:r>
          </a:p>
          <a:p>
            <a:pPr algn="l"/>
            <a:endParaRPr lang="en-US" sz="4400" b="1" i="1" spc="-50" dirty="0"/>
          </a:p>
        </p:txBody>
      </p:sp>
    </p:spTree>
    <p:extLst>
      <p:ext uri="{BB962C8B-B14F-4D97-AF65-F5344CB8AC3E}">
        <p14:creationId xmlns:p14="http://schemas.microsoft.com/office/powerpoint/2010/main" val="2993011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 calcmode="lin" valueType="num">
                                      <p:cBhvr additive="base">
                                        <p:cTn id="31"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anim calcmode="lin" valueType="num">
                                      <p:cBhvr additive="base">
                                        <p:cTn id="37"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576675-C421-C0E8-D3C6-8CF16F7A6E10}"/>
              </a:ext>
            </a:extLst>
          </p:cNvPr>
          <p:cNvSpPr>
            <a:spLocks noGrp="1"/>
          </p:cNvSpPr>
          <p:nvPr>
            <p:ph type="subTitle" idx="1"/>
          </p:nvPr>
        </p:nvSpPr>
        <p:spPr>
          <a:xfrm>
            <a:off x="606669" y="465992"/>
            <a:ext cx="10981593" cy="5873261"/>
          </a:xfrm>
        </p:spPr>
        <p:txBody>
          <a:bodyPr>
            <a:normAutofit/>
          </a:bodyPr>
          <a:lstStyle/>
          <a:p>
            <a:r>
              <a:rPr lang="en-US" sz="4800" b="1" dirty="0"/>
              <a:t>Don’t miss DISCOVERIES about </a:t>
            </a:r>
            <a:r>
              <a:rPr lang="en-US" sz="4800" b="1" dirty="0">
                <a:solidFill>
                  <a:srgbClr val="FF0000"/>
                </a:solidFill>
              </a:rPr>
              <a:t>GOD</a:t>
            </a:r>
            <a:endParaRPr lang="en-US" sz="4800" b="1" dirty="0"/>
          </a:p>
          <a:p>
            <a:pPr algn="l"/>
            <a:r>
              <a:rPr lang="en-US" sz="4400" dirty="0"/>
              <a:t>(</a:t>
            </a:r>
            <a:r>
              <a:rPr lang="en-US" sz="4400" b="1" dirty="0">
                <a:solidFill>
                  <a:srgbClr val="FF0000"/>
                </a:solidFill>
              </a:rPr>
              <a:t>7</a:t>
            </a:r>
            <a:r>
              <a:rPr lang="en-US" sz="4400" dirty="0"/>
              <a:t>) He loves to </a:t>
            </a:r>
            <a:r>
              <a:rPr lang="en-US" sz="4400" b="1" dirty="0"/>
              <a:t>GIVE</a:t>
            </a:r>
            <a:r>
              <a:rPr lang="en-US" sz="4400" dirty="0"/>
              <a:t> what is needed</a:t>
            </a:r>
          </a:p>
          <a:p>
            <a:pPr algn="l"/>
            <a:r>
              <a:rPr lang="en-US" sz="4400" dirty="0"/>
              <a:t>(</a:t>
            </a:r>
            <a:r>
              <a:rPr lang="en-US" sz="4400" b="1" dirty="0">
                <a:solidFill>
                  <a:srgbClr val="FF0000"/>
                </a:solidFill>
              </a:rPr>
              <a:t>7</a:t>
            </a:r>
            <a:r>
              <a:rPr lang="en-US" sz="4400" dirty="0"/>
              <a:t>) He loves to </a:t>
            </a:r>
            <a:r>
              <a:rPr lang="en-US" sz="4400" b="1" dirty="0"/>
              <a:t>REVEAL</a:t>
            </a:r>
            <a:r>
              <a:rPr lang="en-US" sz="4400" dirty="0"/>
              <a:t> what is missing</a:t>
            </a:r>
          </a:p>
          <a:p>
            <a:pPr algn="l"/>
            <a:r>
              <a:rPr lang="en-US" sz="4400" dirty="0"/>
              <a:t>(</a:t>
            </a:r>
            <a:r>
              <a:rPr lang="en-US" sz="4400" b="1" dirty="0">
                <a:solidFill>
                  <a:srgbClr val="FF0000"/>
                </a:solidFill>
              </a:rPr>
              <a:t>7</a:t>
            </a:r>
            <a:r>
              <a:rPr lang="en-US" sz="4400" dirty="0"/>
              <a:t>) He loves to </a:t>
            </a:r>
            <a:r>
              <a:rPr lang="en-US" sz="4400" b="1" dirty="0"/>
              <a:t>OPEN</a:t>
            </a:r>
            <a:r>
              <a:rPr lang="en-US" sz="4400" dirty="0"/>
              <a:t> what is closed</a:t>
            </a:r>
          </a:p>
          <a:p>
            <a:pPr algn="l"/>
            <a:r>
              <a:rPr lang="en-US" sz="4400" dirty="0"/>
              <a:t>(</a:t>
            </a:r>
            <a:r>
              <a:rPr lang="en-US" sz="4400" b="1" dirty="0">
                <a:solidFill>
                  <a:srgbClr val="FF0000"/>
                </a:solidFill>
              </a:rPr>
              <a:t>11</a:t>
            </a:r>
            <a:r>
              <a:rPr lang="en-US" sz="4400" dirty="0"/>
              <a:t>) He is a “</a:t>
            </a:r>
            <a:r>
              <a:rPr lang="en-US" sz="4400" b="1" dirty="0"/>
              <a:t>MUCH MORE</a:t>
            </a:r>
            <a:r>
              <a:rPr lang="en-US" sz="4400" dirty="0"/>
              <a:t>” Father</a:t>
            </a:r>
          </a:p>
          <a:p>
            <a:pPr algn="l"/>
            <a:r>
              <a:rPr lang="en-US" sz="4400" dirty="0"/>
              <a:t>(</a:t>
            </a:r>
            <a:r>
              <a:rPr lang="en-US" sz="4400" b="1" dirty="0">
                <a:solidFill>
                  <a:srgbClr val="FF0000"/>
                </a:solidFill>
              </a:rPr>
              <a:t>12</a:t>
            </a:r>
            <a:r>
              <a:rPr lang="en-US" sz="4400" dirty="0"/>
              <a:t>) He wants to make me more like </a:t>
            </a:r>
            <a:r>
              <a:rPr lang="en-US" sz="4400" b="1" dirty="0"/>
              <a:t>HIMSELF</a:t>
            </a:r>
          </a:p>
        </p:txBody>
      </p:sp>
    </p:spTree>
    <p:extLst>
      <p:ext uri="{BB962C8B-B14F-4D97-AF65-F5344CB8AC3E}">
        <p14:creationId xmlns:p14="http://schemas.microsoft.com/office/powerpoint/2010/main" val="3371653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576675-C421-C0E8-D3C6-8CF16F7A6E10}"/>
              </a:ext>
            </a:extLst>
          </p:cNvPr>
          <p:cNvSpPr>
            <a:spLocks noGrp="1"/>
          </p:cNvSpPr>
          <p:nvPr>
            <p:ph type="subTitle" idx="1"/>
          </p:nvPr>
        </p:nvSpPr>
        <p:spPr>
          <a:xfrm>
            <a:off x="606669" y="465992"/>
            <a:ext cx="10981593" cy="5873261"/>
          </a:xfrm>
        </p:spPr>
        <p:txBody>
          <a:bodyPr>
            <a:normAutofit/>
          </a:bodyPr>
          <a:lstStyle/>
          <a:p>
            <a:r>
              <a:rPr lang="en-US" sz="4800" b="1" dirty="0"/>
              <a:t>Sermon on the Mount - </a:t>
            </a:r>
            <a:r>
              <a:rPr lang="en-US" sz="4800" b="1" dirty="0">
                <a:solidFill>
                  <a:srgbClr val="FF0000"/>
                </a:solidFill>
              </a:rPr>
              <a:t>Matthew</a:t>
            </a:r>
            <a:endParaRPr lang="en-US" sz="4800" dirty="0"/>
          </a:p>
          <a:p>
            <a:pPr algn="l"/>
            <a:r>
              <a:rPr lang="en-US" sz="4800" dirty="0" err="1"/>
              <a:t>Chpt</a:t>
            </a:r>
            <a:r>
              <a:rPr lang="en-US" sz="4800" dirty="0"/>
              <a:t> </a:t>
            </a:r>
            <a:r>
              <a:rPr lang="en-US" sz="4800" b="1" dirty="0">
                <a:solidFill>
                  <a:srgbClr val="FF0000"/>
                </a:solidFill>
              </a:rPr>
              <a:t>5</a:t>
            </a:r>
            <a:r>
              <a:rPr lang="en-US" sz="4800" dirty="0"/>
              <a:t> - What Jesus’ Followers </a:t>
            </a:r>
            <a:r>
              <a:rPr lang="en-US" sz="4800" b="1" dirty="0">
                <a:solidFill>
                  <a:srgbClr val="FF0000"/>
                </a:solidFill>
              </a:rPr>
              <a:t>ARE</a:t>
            </a:r>
          </a:p>
          <a:p>
            <a:pPr algn="l"/>
            <a:r>
              <a:rPr lang="en-US" sz="4800" dirty="0" err="1"/>
              <a:t>Chpt</a:t>
            </a:r>
            <a:r>
              <a:rPr lang="en-US" sz="4800" dirty="0"/>
              <a:t> </a:t>
            </a:r>
            <a:r>
              <a:rPr lang="en-US" sz="4800" b="1" dirty="0">
                <a:solidFill>
                  <a:srgbClr val="FF0000"/>
                </a:solidFill>
              </a:rPr>
              <a:t>6</a:t>
            </a:r>
            <a:r>
              <a:rPr lang="en-US" sz="4800" dirty="0"/>
              <a:t> - What Jesus’ Followers </a:t>
            </a:r>
            <a:r>
              <a:rPr lang="en-US" sz="4800" b="1" dirty="0">
                <a:solidFill>
                  <a:srgbClr val="FF0000"/>
                </a:solidFill>
              </a:rPr>
              <a:t>DO</a:t>
            </a:r>
          </a:p>
          <a:p>
            <a:pPr algn="l"/>
            <a:r>
              <a:rPr lang="en-US" sz="4800" dirty="0" err="1"/>
              <a:t>Chpt</a:t>
            </a:r>
            <a:r>
              <a:rPr lang="en-US" sz="4800" dirty="0"/>
              <a:t> </a:t>
            </a:r>
            <a:r>
              <a:rPr lang="en-US" sz="4800" b="1" dirty="0">
                <a:solidFill>
                  <a:srgbClr val="FF0000"/>
                </a:solidFill>
              </a:rPr>
              <a:t>7</a:t>
            </a:r>
            <a:r>
              <a:rPr lang="en-US" sz="4800" dirty="0"/>
              <a:t> - What Jesus’ Followers </a:t>
            </a:r>
            <a:r>
              <a:rPr lang="en-US" sz="4800" b="1" dirty="0">
                <a:solidFill>
                  <a:srgbClr val="FF0000"/>
                </a:solidFill>
              </a:rPr>
              <a:t>DON’T DO</a:t>
            </a:r>
          </a:p>
          <a:p>
            <a:pPr marL="228600" algn="l"/>
            <a:r>
              <a:rPr lang="en-US" sz="4800" dirty="0"/>
              <a:t>(</a:t>
            </a:r>
            <a:r>
              <a:rPr lang="en-US" sz="4800" b="1" dirty="0">
                <a:solidFill>
                  <a:srgbClr val="FF0000"/>
                </a:solidFill>
              </a:rPr>
              <a:t>1</a:t>
            </a:r>
            <a:r>
              <a:rPr lang="en-US" sz="4800" dirty="0"/>
              <a:t>) </a:t>
            </a:r>
            <a:r>
              <a:rPr lang="en-US" sz="4800" i="1" dirty="0"/>
              <a:t>Don’t </a:t>
            </a:r>
            <a:r>
              <a:rPr lang="en-US" sz="4800" b="1" i="1" dirty="0"/>
              <a:t>Judge</a:t>
            </a:r>
          </a:p>
          <a:p>
            <a:pPr marL="228600" algn="l"/>
            <a:r>
              <a:rPr lang="en-US" sz="4800" dirty="0"/>
              <a:t>(</a:t>
            </a:r>
            <a:r>
              <a:rPr lang="en-US" sz="4800" b="1" dirty="0">
                <a:solidFill>
                  <a:srgbClr val="FF0000"/>
                </a:solidFill>
              </a:rPr>
              <a:t>6</a:t>
            </a:r>
            <a:r>
              <a:rPr lang="en-US" sz="4800" dirty="0"/>
              <a:t>) </a:t>
            </a:r>
            <a:r>
              <a:rPr lang="en-US" sz="4800" i="1" dirty="0"/>
              <a:t>Don’t </a:t>
            </a:r>
            <a:r>
              <a:rPr lang="en-US" sz="4800" b="1" i="1" dirty="0"/>
              <a:t>Cast Pearls </a:t>
            </a:r>
            <a:r>
              <a:rPr lang="en-US" sz="4800" i="1" dirty="0"/>
              <a:t>Before Swine</a:t>
            </a:r>
          </a:p>
          <a:p>
            <a:pPr marL="228600" algn="l"/>
            <a:r>
              <a:rPr lang="en-US" sz="4800" dirty="0"/>
              <a:t>(</a:t>
            </a:r>
            <a:r>
              <a:rPr lang="en-US" sz="4800" b="1" dirty="0">
                <a:solidFill>
                  <a:srgbClr val="FF0000"/>
                </a:solidFill>
              </a:rPr>
              <a:t>7-12</a:t>
            </a:r>
            <a:r>
              <a:rPr lang="en-US" sz="4800" dirty="0"/>
              <a:t>) </a:t>
            </a:r>
            <a:r>
              <a:rPr lang="en-US" sz="4800" i="1" dirty="0"/>
              <a:t>Don’t </a:t>
            </a:r>
            <a:r>
              <a:rPr lang="en-US" sz="4800" b="1" i="1" dirty="0"/>
              <a:t>Stop</a:t>
            </a:r>
            <a:r>
              <a:rPr lang="en-US" sz="4800" i="1" dirty="0"/>
              <a:t> </a:t>
            </a:r>
            <a:r>
              <a:rPr lang="en-US" sz="4800" b="1" i="1" dirty="0"/>
              <a:t>Praying</a:t>
            </a:r>
          </a:p>
        </p:txBody>
      </p:sp>
    </p:spTree>
    <p:extLst>
      <p:ext uri="{BB962C8B-B14F-4D97-AF65-F5344CB8AC3E}">
        <p14:creationId xmlns:p14="http://schemas.microsoft.com/office/powerpoint/2010/main" val="37484284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 calcmode="lin" valueType="num">
                                      <p:cBhvr additive="base">
                                        <p:cTn id="7"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 calcmode="lin" valueType="num">
                                      <p:cBhvr additive="base">
                                        <p:cTn id="13"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4" end="4"/>
                                            </p:txEl>
                                          </p:spTgt>
                                        </p:tgtEl>
                                        <p:attrNameLst>
                                          <p:attrName>ppt_y</p:attrName>
                                        </p:attrNameLst>
                                      </p:cBhvr>
                                      <p:tavLst>
                                        <p:tav tm="0">
                                          <p:val>
                                            <p:strVal val="1+#ppt_h/2"/>
                                          </p:val>
                                        </p:tav>
                                        <p:tav tm="100000">
                                          <p:val>
                                            <p:strVal val="#ppt_y"/>
                                          </p:val>
                                        </p:tav>
                                      </p:tavLst>
                                    </p:anim>
                                  </p:childTnLst>
                                </p:cTn>
                              </p:par>
                              <p:par>
                                <p:cTn id="15" presetID="2" presetClass="entr" presetSubtype="4"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anim calcmode="lin" valueType="num">
                                      <p:cBhvr additive="base">
                                        <p:cTn id="1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 calcmode="lin" valueType="num">
                                      <p:cBhvr additive="base">
                                        <p:cTn id="2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576675-C421-C0E8-D3C6-8CF16F7A6E10}"/>
              </a:ext>
            </a:extLst>
          </p:cNvPr>
          <p:cNvSpPr>
            <a:spLocks noGrp="1"/>
          </p:cNvSpPr>
          <p:nvPr>
            <p:ph type="subTitle" idx="1"/>
          </p:nvPr>
        </p:nvSpPr>
        <p:spPr>
          <a:xfrm>
            <a:off x="606669" y="465992"/>
            <a:ext cx="10981593" cy="5873261"/>
          </a:xfrm>
        </p:spPr>
        <p:txBody>
          <a:bodyPr>
            <a:noAutofit/>
          </a:bodyPr>
          <a:lstStyle/>
          <a:p>
            <a:pPr algn="l"/>
            <a:r>
              <a:rPr lang="en-US" sz="3800" b="1" dirty="0">
                <a:solidFill>
                  <a:srgbClr val="FF0000"/>
                </a:solidFill>
              </a:rPr>
              <a:t>Eph 3:14-19  </a:t>
            </a:r>
            <a:r>
              <a:rPr lang="en-US" sz="3800" dirty="0"/>
              <a:t>For this reason I </a:t>
            </a:r>
            <a:r>
              <a:rPr lang="en-US" sz="3800" b="1" dirty="0"/>
              <a:t>bow my knees </a:t>
            </a:r>
            <a:r>
              <a:rPr lang="en-US" sz="3800" dirty="0"/>
              <a:t>to the Father of our Lord Jesus Christ, from whom the whole family in heaven and earth is named, that He would grant you, according to the </a:t>
            </a:r>
            <a:r>
              <a:rPr lang="en-US" sz="3800" b="1" dirty="0"/>
              <a:t>riches</a:t>
            </a:r>
            <a:r>
              <a:rPr lang="en-US" sz="3800" dirty="0"/>
              <a:t> of His glory, to be strengthened with might through His Spirit in the inner man, that Christ may dwell in your hearts through faith; that you, being rooted and grounded in love, may be able to comprehend with all the saints what </a:t>
            </a:r>
            <a:r>
              <a:rPr lang="en-US" sz="3800" i="1" dirty="0"/>
              <a:t>is</a:t>
            </a:r>
            <a:r>
              <a:rPr lang="en-US" sz="3800" dirty="0"/>
              <a:t> the </a:t>
            </a:r>
            <a:r>
              <a:rPr lang="en-US" sz="3800" b="1" dirty="0"/>
              <a:t>width</a:t>
            </a:r>
            <a:r>
              <a:rPr lang="en-US" sz="3800" dirty="0"/>
              <a:t> and </a:t>
            </a:r>
            <a:r>
              <a:rPr lang="en-US" sz="3800" b="1" dirty="0"/>
              <a:t>length</a:t>
            </a:r>
            <a:r>
              <a:rPr lang="en-US" sz="3800" dirty="0"/>
              <a:t> and </a:t>
            </a:r>
            <a:r>
              <a:rPr lang="en-US" sz="3800" b="1" dirty="0"/>
              <a:t>depth</a:t>
            </a:r>
            <a:r>
              <a:rPr lang="en-US" sz="3800" dirty="0"/>
              <a:t> and </a:t>
            </a:r>
            <a:r>
              <a:rPr lang="en-US" sz="3800" b="1" dirty="0"/>
              <a:t>height</a:t>
            </a:r>
            <a:r>
              <a:rPr lang="en-US" sz="3800" dirty="0"/>
              <a:t>—to know the love of Christ which passes knowledge; that you may be filled with all the </a:t>
            </a:r>
            <a:r>
              <a:rPr lang="en-US" sz="3800" b="1" dirty="0"/>
              <a:t>fullness</a:t>
            </a:r>
            <a:r>
              <a:rPr lang="en-US" sz="3800" dirty="0"/>
              <a:t> of God. </a:t>
            </a:r>
            <a:endParaRPr lang="en-US" sz="3800" b="1" dirty="0"/>
          </a:p>
        </p:txBody>
      </p:sp>
    </p:spTree>
    <p:extLst>
      <p:ext uri="{BB962C8B-B14F-4D97-AF65-F5344CB8AC3E}">
        <p14:creationId xmlns:p14="http://schemas.microsoft.com/office/powerpoint/2010/main" val="132072068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576675-C421-C0E8-D3C6-8CF16F7A6E10}"/>
              </a:ext>
            </a:extLst>
          </p:cNvPr>
          <p:cNvSpPr>
            <a:spLocks noGrp="1"/>
          </p:cNvSpPr>
          <p:nvPr>
            <p:ph type="subTitle" idx="1"/>
          </p:nvPr>
        </p:nvSpPr>
        <p:spPr>
          <a:xfrm>
            <a:off x="606669" y="465992"/>
            <a:ext cx="10981593" cy="5873261"/>
          </a:xfrm>
        </p:spPr>
        <p:txBody>
          <a:bodyPr>
            <a:normAutofit/>
          </a:bodyPr>
          <a:lstStyle/>
          <a:p>
            <a:r>
              <a:rPr lang="en-US" sz="5400" b="1" dirty="0"/>
              <a:t>Seek Ye First  </a:t>
            </a:r>
            <a:r>
              <a:rPr lang="en-US" sz="5400" dirty="0"/>
              <a:t>(# </a:t>
            </a:r>
            <a:r>
              <a:rPr lang="en-US" sz="5400" b="1" dirty="0">
                <a:solidFill>
                  <a:srgbClr val="FF0000"/>
                </a:solidFill>
              </a:rPr>
              <a:t>411</a:t>
            </a:r>
            <a:r>
              <a:rPr lang="en-US" sz="5400" dirty="0"/>
              <a:t>)</a:t>
            </a:r>
          </a:p>
          <a:p>
            <a:r>
              <a:rPr lang="en-US" sz="5400" dirty="0"/>
              <a:t>Seek ye first the Kingdom of God</a:t>
            </a:r>
          </a:p>
          <a:p>
            <a:r>
              <a:rPr lang="en-US" sz="5400" dirty="0"/>
              <a:t>and His Righteousness.</a:t>
            </a:r>
          </a:p>
          <a:p>
            <a:r>
              <a:rPr lang="en-US" sz="5400" dirty="0"/>
              <a:t>And all these things </a:t>
            </a:r>
          </a:p>
          <a:p>
            <a:r>
              <a:rPr lang="en-US" sz="5400" dirty="0"/>
              <a:t>will be added unto you.</a:t>
            </a:r>
          </a:p>
          <a:p>
            <a:r>
              <a:rPr lang="en-US" sz="5400" dirty="0" err="1"/>
              <a:t>Allelu</a:t>
            </a:r>
            <a:r>
              <a:rPr lang="en-US" sz="5400" dirty="0"/>
              <a:t>, Alleluia!</a:t>
            </a:r>
          </a:p>
        </p:txBody>
      </p:sp>
    </p:spTree>
    <p:extLst>
      <p:ext uri="{BB962C8B-B14F-4D97-AF65-F5344CB8AC3E}">
        <p14:creationId xmlns:p14="http://schemas.microsoft.com/office/powerpoint/2010/main" val="665194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anim calcmode="lin" valueType="num">
                                      <p:cBhvr additive="base">
                                        <p:cTn id="11"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3">
                                            <p:txEl>
                                              <p:pRg st="2" end="2"/>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anim calcmode="lin" valueType="num">
                                      <p:cBhvr additive="base">
                                        <p:cTn id="1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3">
                                            <p:txEl>
                                              <p:pRg st="3" end="3"/>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anim calcmode="lin" valueType="num">
                                      <p:cBhvr additive="base">
                                        <p:cTn id="2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576675-C421-C0E8-D3C6-8CF16F7A6E10}"/>
              </a:ext>
            </a:extLst>
          </p:cNvPr>
          <p:cNvSpPr>
            <a:spLocks noGrp="1"/>
          </p:cNvSpPr>
          <p:nvPr>
            <p:ph type="subTitle" idx="1"/>
          </p:nvPr>
        </p:nvSpPr>
        <p:spPr>
          <a:xfrm>
            <a:off x="606669" y="465992"/>
            <a:ext cx="10981593" cy="5873261"/>
          </a:xfrm>
        </p:spPr>
        <p:txBody>
          <a:bodyPr>
            <a:normAutofit/>
          </a:bodyPr>
          <a:lstStyle/>
          <a:p>
            <a:r>
              <a:rPr lang="en-US" sz="5400" b="1" dirty="0"/>
              <a:t>Ask</a:t>
            </a:r>
            <a:r>
              <a:rPr lang="en-US" sz="5400" dirty="0"/>
              <a:t>, and it shall be given unto you.</a:t>
            </a:r>
          </a:p>
          <a:p>
            <a:r>
              <a:rPr lang="en-US" sz="5400" b="1" dirty="0"/>
              <a:t>Seek</a:t>
            </a:r>
            <a:r>
              <a:rPr lang="en-US" sz="5400" dirty="0"/>
              <a:t>, and ye shall find.</a:t>
            </a:r>
          </a:p>
          <a:p>
            <a:r>
              <a:rPr lang="en-US" sz="5400" b="1" dirty="0"/>
              <a:t>Knock</a:t>
            </a:r>
            <a:r>
              <a:rPr lang="en-US" sz="5400" dirty="0"/>
              <a:t>, and the door </a:t>
            </a:r>
          </a:p>
          <a:p>
            <a:r>
              <a:rPr lang="en-US" sz="5400" dirty="0"/>
              <a:t>will be opened unto you.</a:t>
            </a:r>
          </a:p>
          <a:p>
            <a:r>
              <a:rPr lang="en-US" sz="5400" dirty="0" err="1"/>
              <a:t>Allelu</a:t>
            </a:r>
            <a:r>
              <a:rPr lang="en-US" sz="5400" dirty="0"/>
              <a:t>, Alleluia!</a:t>
            </a:r>
          </a:p>
        </p:txBody>
      </p:sp>
    </p:spTree>
    <p:extLst>
      <p:ext uri="{BB962C8B-B14F-4D97-AF65-F5344CB8AC3E}">
        <p14:creationId xmlns:p14="http://schemas.microsoft.com/office/powerpoint/2010/main" val="18712657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576675-C421-C0E8-D3C6-8CF16F7A6E10}"/>
              </a:ext>
            </a:extLst>
          </p:cNvPr>
          <p:cNvSpPr>
            <a:spLocks noGrp="1"/>
          </p:cNvSpPr>
          <p:nvPr>
            <p:ph type="subTitle" idx="1"/>
          </p:nvPr>
        </p:nvSpPr>
        <p:spPr>
          <a:xfrm>
            <a:off x="606669" y="465992"/>
            <a:ext cx="10981593" cy="5873261"/>
          </a:xfrm>
        </p:spPr>
        <p:txBody>
          <a:bodyPr>
            <a:normAutofit/>
          </a:bodyPr>
          <a:lstStyle/>
          <a:p>
            <a:endParaRPr lang="en-US" sz="4800" dirty="0"/>
          </a:p>
        </p:txBody>
      </p:sp>
      <p:pic>
        <p:nvPicPr>
          <p:cNvPr id="1026" name="Picture 2" descr="Thanksgiving Dinner: 6 Tips to Make Meal Prep Easier - Flanders Family ...">
            <a:extLst>
              <a:ext uri="{FF2B5EF4-FFF2-40B4-BE49-F238E27FC236}">
                <a16:creationId xmlns:a16="http://schemas.microsoft.com/office/drawing/2014/main" id="{4214F363-3FA5-5FA7-7C9E-32AB91881C9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02269" y="0"/>
            <a:ext cx="5381625" cy="685800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D7D718D-66F2-6360-6DAC-2A0B8AF960D6}"/>
              </a:ext>
            </a:extLst>
          </p:cNvPr>
          <p:cNvPicPr>
            <a:picLocks noChangeAspect="1"/>
          </p:cNvPicPr>
          <p:nvPr/>
        </p:nvPicPr>
        <p:blipFill>
          <a:blip r:embed="rId3"/>
          <a:stretch>
            <a:fillRect/>
          </a:stretch>
        </p:blipFill>
        <p:spPr>
          <a:xfrm>
            <a:off x="508106" y="0"/>
            <a:ext cx="5143500" cy="6858000"/>
          </a:xfrm>
          <a:prstGeom prst="rect">
            <a:avLst/>
          </a:prstGeom>
        </p:spPr>
      </p:pic>
    </p:spTree>
    <p:extLst>
      <p:ext uri="{BB962C8B-B14F-4D97-AF65-F5344CB8AC3E}">
        <p14:creationId xmlns:p14="http://schemas.microsoft.com/office/powerpoint/2010/main" val="300137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4B6E5CF-F1E3-8369-FC31-7E6FBFA57B8C}"/>
              </a:ext>
            </a:extLst>
          </p:cNvPr>
          <p:cNvPicPr>
            <a:picLocks noChangeAspect="1"/>
          </p:cNvPicPr>
          <p:nvPr/>
        </p:nvPicPr>
        <p:blipFill>
          <a:blip r:embed="rId2"/>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B530312A-1E4F-AE2D-A1E9-4AD161AF7D4D}"/>
              </a:ext>
            </a:extLst>
          </p:cNvPr>
          <p:cNvSpPr txBox="1"/>
          <p:nvPr/>
        </p:nvSpPr>
        <p:spPr>
          <a:xfrm>
            <a:off x="609600" y="2948349"/>
            <a:ext cx="10972800" cy="2585323"/>
          </a:xfrm>
          <a:prstGeom prst="rect">
            <a:avLst/>
          </a:prstGeom>
          <a:noFill/>
        </p:spPr>
        <p:txBody>
          <a:bodyPr wrap="square" rtlCol="0">
            <a:spAutoFit/>
          </a:bodyPr>
          <a:lstStyle/>
          <a:p>
            <a:pPr algn="ctr"/>
            <a:r>
              <a:rPr lang="en-US" sz="5400" b="1" dirty="0">
                <a:ln>
                  <a:solidFill>
                    <a:schemeClr val="tx1"/>
                  </a:solidFill>
                </a:ln>
                <a:solidFill>
                  <a:srgbClr val="FF0000"/>
                </a:solidFill>
              </a:rPr>
              <a:t>Psalm 69:30  </a:t>
            </a:r>
            <a:r>
              <a:rPr lang="en-US" sz="5400" b="1" i="1" dirty="0">
                <a:ln>
                  <a:solidFill>
                    <a:schemeClr val="tx1"/>
                  </a:solidFill>
                </a:ln>
                <a:solidFill>
                  <a:schemeClr val="bg1"/>
                </a:solidFill>
              </a:rPr>
              <a:t>Let us praise the name of God with a song. We will magnify Him with THANKSGIVING.</a:t>
            </a:r>
          </a:p>
        </p:txBody>
      </p:sp>
    </p:spTree>
    <p:extLst>
      <p:ext uri="{BB962C8B-B14F-4D97-AF65-F5344CB8AC3E}">
        <p14:creationId xmlns:p14="http://schemas.microsoft.com/office/powerpoint/2010/main" val="14507390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576675-C421-C0E8-D3C6-8CF16F7A6E10}"/>
              </a:ext>
            </a:extLst>
          </p:cNvPr>
          <p:cNvSpPr>
            <a:spLocks noGrp="1"/>
          </p:cNvSpPr>
          <p:nvPr>
            <p:ph type="subTitle" idx="1"/>
          </p:nvPr>
        </p:nvSpPr>
        <p:spPr>
          <a:xfrm>
            <a:off x="606669" y="465992"/>
            <a:ext cx="10981593" cy="5873261"/>
          </a:xfrm>
        </p:spPr>
        <p:txBody>
          <a:bodyPr>
            <a:normAutofit/>
          </a:bodyPr>
          <a:lstStyle/>
          <a:p>
            <a:r>
              <a:rPr lang="en-US" sz="4800" b="1" dirty="0"/>
              <a:t>Sermon on the Mount - </a:t>
            </a:r>
            <a:r>
              <a:rPr lang="en-US" sz="4800" b="1" dirty="0">
                <a:solidFill>
                  <a:srgbClr val="FF0000"/>
                </a:solidFill>
              </a:rPr>
              <a:t>Matthew</a:t>
            </a:r>
            <a:endParaRPr lang="en-US" sz="4800" dirty="0"/>
          </a:p>
          <a:p>
            <a:pPr algn="l"/>
            <a:r>
              <a:rPr lang="en-US" sz="4800" dirty="0" err="1"/>
              <a:t>Chpt</a:t>
            </a:r>
            <a:r>
              <a:rPr lang="en-US" sz="4800" dirty="0"/>
              <a:t> </a:t>
            </a:r>
            <a:r>
              <a:rPr lang="en-US" sz="4800" b="1" dirty="0">
                <a:solidFill>
                  <a:srgbClr val="FF0000"/>
                </a:solidFill>
              </a:rPr>
              <a:t>5</a:t>
            </a:r>
            <a:r>
              <a:rPr lang="en-US" sz="4800" dirty="0"/>
              <a:t> - What Jesus’ Followers </a:t>
            </a:r>
            <a:r>
              <a:rPr lang="en-US" sz="4800" b="1" dirty="0">
                <a:solidFill>
                  <a:srgbClr val="FF0000"/>
                </a:solidFill>
              </a:rPr>
              <a:t>ARE</a:t>
            </a:r>
          </a:p>
          <a:p>
            <a:pPr algn="l"/>
            <a:r>
              <a:rPr lang="en-US" sz="4800" dirty="0" err="1"/>
              <a:t>Chpt</a:t>
            </a:r>
            <a:r>
              <a:rPr lang="en-US" sz="4800" dirty="0"/>
              <a:t> </a:t>
            </a:r>
            <a:r>
              <a:rPr lang="en-US" sz="4800" b="1" dirty="0">
                <a:solidFill>
                  <a:srgbClr val="FF0000"/>
                </a:solidFill>
              </a:rPr>
              <a:t>6</a:t>
            </a:r>
            <a:r>
              <a:rPr lang="en-US" sz="4800" dirty="0"/>
              <a:t> - What Jesus’ Followers </a:t>
            </a:r>
            <a:r>
              <a:rPr lang="en-US" sz="4800" b="1" dirty="0">
                <a:solidFill>
                  <a:srgbClr val="FF0000"/>
                </a:solidFill>
              </a:rPr>
              <a:t>DO</a:t>
            </a:r>
          </a:p>
          <a:p>
            <a:pPr algn="l"/>
            <a:r>
              <a:rPr lang="en-US" sz="4800" dirty="0" err="1"/>
              <a:t>Chpt</a:t>
            </a:r>
            <a:r>
              <a:rPr lang="en-US" sz="4800" dirty="0"/>
              <a:t> </a:t>
            </a:r>
            <a:r>
              <a:rPr lang="en-US" sz="4800" b="1" dirty="0">
                <a:solidFill>
                  <a:srgbClr val="FF0000"/>
                </a:solidFill>
              </a:rPr>
              <a:t>7</a:t>
            </a:r>
            <a:r>
              <a:rPr lang="en-US" sz="4800" dirty="0"/>
              <a:t> - What Jesus’ Followers </a:t>
            </a:r>
            <a:r>
              <a:rPr lang="en-US" sz="4800" b="1" dirty="0">
                <a:solidFill>
                  <a:srgbClr val="FF0000"/>
                </a:solidFill>
              </a:rPr>
              <a:t>DON’T DO</a:t>
            </a:r>
          </a:p>
          <a:p>
            <a:pPr marL="228600" algn="l"/>
            <a:r>
              <a:rPr lang="en-US" sz="4800" dirty="0"/>
              <a:t>(</a:t>
            </a:r>
            <a:r>
              <a:rPr lang="en-US" sz="4800" b="1" dirty="0">
                <a:solidFill>
                  <a:srgbClr val="FF0000"/>
                </a:solidFill>
              </a:rPr>
              <a:t>1</a:t>
            </a:r>
            <a:r>
              <a:rPr lang="en-US" sz="4800" dirty="0"/>
              <a:t>) Don’t </a:t>
            </a:r>
            <a:r>
              <a:rPr lang="en-US" sz="4800" b="1" dirty="0"/>
              <a:t>Judge</a:t>
            </a:r>
          </a:p>
          <a:p>
            <a:pPr marL="228600" algn="l"/>
            <a:r>
              <a:rPr lang="en-US" sz="4800" dirty="0"/>
              <a:t>(</a:t>
            </a:r>
            <a:r>
              <a:rPr lang="en-US" sz="4800" b="1" dirty="0">
                <a:solidFill>
                  <a:srgbClr val="FF0000"/>
                </a:solidFill>
              </a:rPr>
              <a:t>6</a:t>
            </a:r>
            <a:r>
              <a:rPr lang="en-US" sz="4800" dirty="0"/>
              <a:t>) Don’t </a:t>
            </a:r>
            <a:r>
              <a:rPr lang="en-US" sz="4800" b="1" dirty="0"/>
              <a:t>Cast Pearls </a:t>
            </a:r>
            <a:r>
              <a:rPr lang="en-US" sz="4800" dirty="0"/>
              <a:t>Before Swine</a:t>
            </a:r>
          </a:p>
          <a:p>
            <a:pPr marL="228600" algn="l"/>
            <a:r>
              <a:rPr lang="en-US" sz="4800" dirty="0">
                <a:sym typeface="Wingdings" panose="05000000000000000000" pitchFamily="2" charset="2"/>
              </a:rPr>
              <a:t></a:t>
            </a:r>
            <a:r>
              <a:rPr lang="en-US" sz="4800" dirty="0"/>
              <a:t> (</a:t>
            </a:r>
            <a:r>
              <a:rPr lang="en-US" sz="4800" b="1" dirty="0">
                <a:solidFill>
                  <a:srgbClr val="FF0000"/>
                </a:solidFill>
              </a:rPr>
              <a:t>7-12</a:t>
            </a:r>
            <a:r>
              <a:rPr lang="en-US" sz="4800" dirty="0"/>
              <a:t>) Don’t </a:t>
            </a:r>
            <a:r>
              <a:rPr lang="en-US" sz="4800" b="1" dirty="0"/>
              <a:t>Stop</a:t>
            </a:r>
            <a:r>
              <a:rPr lang="en-US" sz="4800" dirty="0"/>
              <a:t> </a:t>
            </a:r>
            <a:r>
              <a:rPr lang="en-US" sz="4800" b="1" dirty="0"/>
              <a:t>Praying</a:t>
            </a:r>
          </a:p>
        </p:txBody>
      </p:sp>
    </p:spTree>
    <p:extLst>
      <p:ext uri="{BB962C8B-B14F-4D97-AF65-F5344CB8AC3E}">
        <p14:creationId xmlns:p14="http://schemas.microsoft.com/office/powerpoint/2010/main" val="1886370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 calcmode="lin" valueType="num">
                                      <p:cBhvr additive="base">
                                        <p:cTn id="31"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 calcmode="lin" valueType="num">
                                      <p:cBhvr additive="base">
                                        <p:cTn id="37"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576675-C421-C0E8-D3C6-8CF16F7A6E10}"/>
              </a:ext>
            </a:extLst>
          </p:cNvPr>
          <p:cNvSpPr>
            <a:spLocks noGrp="1"/>
          </p:cNvSpPr>
          <p:nvPr>
            <p:ph type="subTitle" idx="1"/>
          </p:nvPr>
        </p:nvSpPr>
        <p:spPr>
          <a:xfrm>
            <a:off x="606669" y="465992"/>
            <a:ext cx="10981593" cy="5873261"/>
          </a:xfrm>
        </p:spPr>
        <p:txBody>
          <a:bodyPr>
            <a:normAutofit/>
          </a:bodyPr>
          <a:lstStyle/>
          <a:p>
            <a:r>
              <a:rPr lang="en-US" sz="4800" b="1" dirty="0"/>
              <a:t>Previous Teaching on </a:t>
            </a:r>
            <a:r>
              <a:rPr lang="en-US" sz="4800" b="1" dirty="0">
                <a:solidFill>
                  <a:srgbClr val="FF0000"/>
                </a:solidFill>
              </a:rPr>
              <a:t>Prayer</a:t>
            </a:r>
          </a:p>
          <a:p>
            <a:pPr algn="l"/>
            <a:r>
              <a:rPr lang="en-US" sz="4800" b="1" dirty="0">
                <a:solidFill>
                  <a:srgbClr val="FF0000"/>
                </a:solidFill>
              </a:rPr>
              <a:t>Matt 6:3</a:t>
            </a:r>
            <a:r>
              <a:rPr lang="en-US" sz="4800" b="1" dirty="0"/>
              <a:t>  </a:t>
            </a:r>
            <a:r>
              <a:rPr lang="en-US" sz="4800" dirty="0"/>
              <a:t>Avoid </a:t>
            </a:r>
            <a:r>
              <a:rPr lang="en-US" sz="4800" b="1" dirty="0"/>
              <a:t>hypocrisy </a:t>
            </a:r>
            <a:r>
              <a:rPr lang="en-US" sz="4800" dirty="0"/>
              <a:t>when praying</a:t>
            </a:r>
          </a:p>
          <a:p>
            <a:pPr algn="l"/>
            <a:r>
              <a:rPr lang="en-US" sz="4800" b="1" spc="-80" dirty="0">
                <a:solidFill>
                  <a:srgbClr val="FF0000"/>
                </a:solidFill>
              </a:rPr>
              <a:t>6:9-13</a:t>
            </a:r>
            <a:r>
              <a:rPr lang="en-US" sz="4800" spc="-80" dirty="0"/>
              <a:t>  Avoid </a:t>
            </a:r>
            <a:r>
              <a:rPr lang="en-US" sz="4800" b="1" spc="-80" dirty="0"/>
              <a:t>empty repetition </a:t>
            </a:r>
            <a:r>
              <a:rPr lang="en-US" sz="4800" spc="-80" dirty="0"/>
              <a:t>when praying</a:t>
            </a:r>
            <a:endParaRPr lang="en-US" sz="4800" b="1" spc="-80" dirty="0"/>
          </a:p>
          <a:p>
            <a:pPr algn="l"/>
            <a:r>
              <a:rPr lang="en-US" sz="4800" b="1" spc="-90" dirty="0">
                <a:solidFill>
                  <a:srgbClr val="00B050"/>
                </a:solidFill>
              </a:rPr>
              <a:t>7:7-12</a:t>
            </a:r>
            <a:r>
              <a:rPr lang="en-US" sz="4800" spc="-90" dirty="0"/>
              <a:t>  Don’t miss </a:t>
            </a:r>
            <a:r>
              <a:rPr lang="en-US" sz="4800" b="1" spc="-90" dirty="0"/>
              <a:t>discoveries </a:t>
            </a:r>
            <a:r>
              <a:rPr lang="en-US" sz="4800" spc="-90" dirty="0"/>
              <a:t>when praying</a:t>
            </a:r>
            <a:endParaRPr lang="en-US" sz="4800" b="1" spc="-90" dirty="0"/>
          </a:p>
        </p:txBody>
      </p:sp>
    </p:spTree>
    <p:extLst>
      <p:ext uri="{BB962C8B-B14F-4D97-AF65-F5344CB8AC3E}">
        <p14:creationId xmlns:p14="http://schemas.microsoft.com/office/powerpoint/2010/main" val="3306151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additive="base">
                                        <p:cTn id="7"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576675-C421-C0E8-D3C6-8CF16F7A6E10}"/>
              </a:ext>
            </a:extLst>
          </p:cNvPr>
          <p:cNvSpPr>
            <a:spLocks noGrp="1"/>
          </p:cNvSpPr>
          <p:nvPr>
            <p:ph type="subTitle" idx="1"/>
          </p:nvPr>
        </p:nvSpPr>
        <p:spPr>
          <a:xfrm>
            <a:off x="606669" y="465992"/>
            <a:ext cx="10981593" cy="5873261"/>
          </a:xfrm>
        </p:spPr>
        <p:txBody>
          <a:bodyPr>
            <a:normAutofit/>
          </a:bodyPr>
          <a:lstStyle/>
          <a:p>
            <a:pPr algn="l"/>
            <a:r>
              <a:rPr lang="en-US" sz="4800" b="1" dirty="0">
                <a:solidFill>
                  <a:srgbClr val="FF0000"/>
                </a:solidFill>
              </a:rPr>
              <a:t>Matthew 7:7  </a:t>
            </a:r>
            <a:r>
              <a:rPr lang="en-US" sz="4800" dirty="0"/>
              <a:t>Ask, and it will be given to you; seek, and you will find; knock, and it will be opened to you. </a:t>
            </a:r>
          </a:p>
          <a:p>
            <a:pPr algn="l"/>
            <a:r>
              <a:rPr lang="en-US" sz="4800" b="1" dirty="0">
                <a:solidFill>
                  <a:srgbClr val="FF0000"/>
                </a:solidFill>
              </a:rPr>
              <a:t>8</a:t>
            </a:r>
            <a:r>
              <a:rPr lang="en-US" sz="4800" dirty="0"/>
              <a:t>  For everyone who asks receives, and he who seeks finds, and to him who knocks it will be opened. </a:t>
            </a:r>
          </a:p>
        </p:txBody>
      </p:sp>
    </p:spTree>
    <p:extLst>
      <p:ext uri="{BB962C8B-B14F-4D97-AF65-F5344CB8AC3E}">
        <p14:creationId xmlns:p14="http://schemas.microsoft.com/office/powerpoint/2010/main" val="1854752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576675-C421-C0E8-D3C6-8CF16F7A6E10}"/>
              </a:ext>
            </a:extLst>
          </p:cNvPr>
          <p:cNvSpPr>
            <a:spLocks noGrp="1"/>
          </p:cNvSpPr>
          <p:nvPr>
            <p:ph type="subTitle" idx="1"/>
          </p:nvPr>
        </p:nvSpPr>
        <p:spPr>
          <a:xfrm>
            <a:off x="606669" y="465992"/>
            <a:ext cx="10981593" cy="5873261"/>
          </a:xfrm>
        </p:spPr>
        <p:txBody>
          <a:bodyPr>
            <a:normAutofit/>
          </a:bodyPr>
          <a:lstStyle/>
          <a:p>
            <a:pPr algn="l"/>
            <a:r>
              <a:rPr lang="en-US" sz="4800" b="1" dirty="0">
                <a:solidFill>
                  <a:srgbClr val="FF0000"/>
                </a:solidFill>
              </a:rPr>
              <a:t>Matthew 7:9</a:t>
            </a:r>
            <a:r>
              <a:rPr lang="en-US" sz="4800" dirty="0"/>
              <a:t>  Or what man is there among you who, if his son asks for bread, will give him a stone? </a:t>
            </a:r>
          </a:p>
          <a:p>
            <a:pPr algn="l"/>
            <a:r>
              <a:rPr lang="en-US" sz="4800" b="1" dirty="0">
                <a:solidFill>
                  <a:srgbClr val="FF0000"/>
                </a:solidFill>
              </a:rPr>
              <a:t>10</a:t>
            </a:r>
            <a:r>
              <a:rPr lang="en-US" sz="4800" dirty="0"/>
              <a:t>  Or if he asks for a fish, will he give him a serpent? </a:t>
            </a:r>
          </a:p>
        </p:txBody>
      </p:sp>
    </p:spTree>
    <p:extLst>
      <p:ext uri="{BB962C8B-B14F-4D97-AF65-F5344CB8AC3E}">
        <p14:creationId xmlns:p14="http://schemas.microsoft.com/office/powerpoint/2010/main" val="39048050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576675-C421-C0E8-D3C6-8CF16F7A6E10}"/>
              </a:ext>
            </a:extLst>
          </p:cNvPr>
          <p:cNvSpPr>
            <a:spLocks noGrp="1"/>
          </p:cNvSpPr>
          <p:nvPr>
            <p:ph type="subTitle" idx="1"/>
          </p:nvPr>
        </p:nvSpPr>
        <p:spPr>
          <a:xfrm>
            <a:off x="606669" y="465992"/>
            <a:ext cx="10981593" cy="5873261"/>
          </a:xfrm>
        </p:spPr>
        <p:txBody>
          <a:bodyPr>
            <a:normAutofit/>
          </a:bodyPr>
          <a:lstStyle/>
          <a:p>
            <a:pPr algn="l"/>
            <a:r>
              <a:rPr lang="en-US" sz="4800" b="1" dirty="0">
                <a:solidFill>
                  <a:srgbClr val="FF0000"/>
                </a:solidFill>
              </a:rPr>
              <a:t>Matthew 7:11</a:t>
            </a:r>
            <a:r>
              <a:rPr lang="en-US" sz="4800" dirty="0"/>
              <a:t>  If you then, being evil, know how to give good gifts to your children, how much more will your Father who is in heaven give good things to those who ask Him! </a:t>
            </a:r>
          </a:p>
          <a:p>
            <a:pPr algn="l"/>
            <a:r>
              <a:rPr lang="en-US" sz="4800" b="1" dirty="0">
                <a:solidFill>
                  <a:srgbClr val="FF0000"/>
                </a:solidFill>
              </a:rPr>
              <a:t>12</a:t>
            </a:r>
            <a:r>
              <a:rPr lang="en-US" sz="4800" dirty="0"/>
              <a:t>  Therefore, whatever you want men to do to you, do also to them, for this is the Law and the Prophets. </a:t>
            </a:r>
          </a:p>
        </p:txBody>
      </p:sp>
    </p:spTree>
    <p:extLst>
      <p:ext uri="{BB962C8B-B14F-4D97-AF65-F5344CB8AC3E}">
        <p14:creationId xmlns:p14="http://schemas.microsoft.com/office/powerpoint/2010/main" val="18302743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576675-C421-C0E8-D3C6-8CF16F7A6E10}"/>
              </a:ext>
            </a:extLst>
          </p:cNvPr>
          <p:cNvSpPr>
            <a:spLocks noGrp="1"/>
          </p:cNvSpPr>
          <p:nvPr>
            <p:ph type="subTitle" idx="1"/>
          </p:nvPr>
        </p:nvSpPr>
        <p:spPr>
          <a:xfrm>
            <a:off x="606669" y="465992"/>
            <a:ext cx="10981593" cy="5873261"/>
          </a:xfrm>
        </p:spPr>
        <p:txBody>
          <a:bodyPr>
            <a:normAutofit/>
          </a:bodyPr>
          <a:lstStyle/>
          <a:p>
            <a:r>
              <a:rPr lang="en-US" sz="4800" b="1" dirty="0"/>
              <a:t>Don’t miss DISCOVERIES about </a:t>
            </a:r>
            <a:r>
              <a:rPr lang="en-US" sz="4800" b="1" dirty="0">
                <a:solidFill>
                  <a:srgbClr val="FF0000"/>
                </a:solidFill>
              </a:rPr>
              <a:t>MYSELF</a:t>
            </a:r>
            <a:endParaRPr lang="en-US" sz="4800" b="1" dirty="0"/>
          </a:p>
          <a:p>
            <a:pPr algn="l"/>
            <a:r>
              <a:rPr lang="en-US" sz="4400" dirty="0"/>
              <a:t>(</a:t>
            </a:r>
            <a:r>
              <a:rPr lang="en-US" sz="4400" b="1" dirty="0">
                <a:solidFill>
                  <a:srgbClr val="FF0000"/>
                </a:solidFill>
              </a:rPr>
              <a:t>7</a:t>
            </a:r>
            <a:r>
              <a:rPr lang="en-US" sz="4400" dirty="0"/>
              <a:t>) I may lack </a:t>
            </a:r>
            <a:r>
              <a:rPr lang="en-US" sz="4400" b="1" dirty="0"/>
              <a:t>HUMILITY</a:t>
            </a:r>
            <a:r>
              <a:rPr lang="en-US" sz="4400" dirty="0"/>
              <a:t> - </a:t>
            </a:r>
            <a:r>
              <a:rPr lang="en-US" sz="4400" i="1" dirty="0"/>
              <a:t>I’ve stopped </a:t>
            </a:r>
            <a:r>
              <a:rPr lang="en-US" sz="4400" b="1" i="1" dirty="0"/>
              <a:t>asking</a:t>
            </a:r>
          </a:p>
          <a:p>
            <a:pPr algn="l"/>
            <a:endParaRPr lang="en-US" sz="1000" b="1" dirty="0">
              <a:solidFill>
                <a:srgbClr val="FF0000"/>
              </a:solidFill>
            </a:endParaRPr>
          </a:p>
          <a:p>
            <a:pPr algn="l"/>
            <a:r>
              <a:rPr lang="en-US" sz="4400" b="1" dirty="0">
                <a:solidFill>
                  <a:srgbClr val="FF0000"/>
                </a:solidFill>
              </a:rPr>
              <a:t>Luke 18:11,12  </a:t>
            </a:r>
            <a:r>
              <a:rPr lang="en-US" sz="4400" dirty="0"/>
              <a:t>The </a:t>
            </a:r>
            <a:r>
              <a:rPr lang="en-US" sz="4400" b="1" dirty="0"/>
              <a:t>Pharisee</a:t>
            </a:r>
            <a:r>
              <a:rPr lang="en-US" sz="4400" dirty="0"/>
              <a:t> stood and prayed thus with himself, “God, I thank You that I am not like other men—extortioners, unjust, adulterers, or even as this tax collector. I fast twice a week; I give tithes of all that I possess.” </a:t>
            </a:r>
          </a:p>
        </p:txBody>
      </p:sp>
    </p:spTree>
    <p:extLst>
      <p:ext uri="{BB962C8B-B14F-4D97-AF65-F5344CB8AC3E}">
        <p14:creationId xmlns:p14="http://schemas.microsoft.com/office/powerpoint/2010/main" val="136763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 calcmode="lin" valueType="num">
                                      <p:cBhvr additive="base">
                                        <p:cTn id="1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9576675-C421-C0E8-D3C6-8CF16F7A6E10}"/>
              </a:ext>
            </a:extLst>
          </p:cNvPr>
          <p:cNvSpPr>
            <a:spLocks noGrp="1"/>
          </p:cNvSpPr>
          <p:nvPr>
            <p:ph type="subTitle" idx="1"/>
          </p:nvPr>
        </p:nvSpPr>
        <p:spPr>
          <a:xfrm>
            <a:off x="606669" y="465992"/>
            <a:ext cx="10981593" cy="5873261"/>
          </a:xfrm>
        </p:spPr>
        <p:txBody>
          <a:bodyPr>
            <a:normAutofit/>
          </a:bodyPr>
          <a:lstStyle/>
          <a:p>
            <a:pPr algn="l"/>
            <a:r>
              <a:rPr lang="en-US" sz="4400" b="1" dirty="0">
                <a:solidFill>
                  <a:srgbClr val="FF0000"/>
                </a:solidFill>
              </a:rPr>
              <a:t>Luke 18:13  </a:t>
            </a:r>
            <a:r>
              <a:rPr lang="en-US" sz="4400" dirty="0"/>
              <a:t>But the </a:t>
            </a:r>
            <a:r>
              <a:rPr lang="en-US" sz="4400" b="1" dirty="0"/>
              <a:t>tax collector</a:t>
            </a:r>
            <a:r>
              <a:rPr lang="en-US" sz="4400" dirty="0"/>
              <a:t>, standing afar off, would not so much as raise his eyes to heaven, but beat his breast, saying, “God, be merciful to me a sinner!”</a:t>
            </a:r>
          </a:p>
          <a:p>
            <a:pPr algn="l"/>
            <a:r>
              <a:rPr lang="en-US" sz="4400" b="1" dirty="0">
                <a:solidFill>
                  <a:srgbClr val="FF0000"/>
                </a:solidFill>
              </a:rPr>
              <a:t>14</a:t>
            </a:r>
            <a:r>
              <a:rPr lang="en-US" sz="4400" dirty="0"/>
              <a:t>  I tell you this man went down to his house justified rather than the other; for everyone who exalts himself will be humbled, and he who humbles himself will be exalted. </a:t>
            </a:r>
          </a:p>
        </p:txBody>
      </p:sp>
    </p:spTree>
    <p:extLst>
      <p:ext uri="{BB962C8B-B14F-4D97-AF65-F5344CB8AC3E}">
        <p14:creationId xmlns:p14="http://schemas.microsoft.com/office/powerpoint/2010/main" val="3284296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493</TotalTime>
  <Words>1094</Words>
  <Application>Microsoft Office PowerPoint</Application>
  <PresentationFormat>Widescreen</PresentationFormat>
  <Paragraphs>78</Paragraphs>
  <Slides>20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20</vt:i4>
      </vt:variant>
    </vt:vector>
  </HeadingPairs>
  <TitlesOfParts>
    <vt:vector size="2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Anne Depue</dc:creator>
  <cp:lastModifiedBy>Anne Depue</cp:lastModifiedBy>
  <cp:revision>24</cp:revision>
  <dcterms:created xsi:type="dcterms:W3CDTF">2023-11-17T14:59:29Z</dcterms:created>
  <dcterms:modified xsi:type="dcterms:W3CDTF">2023-11-19T14:27:22Z</dcterms:modified>
</cp:coreProperties>
</file>