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4" r:id="rId2"/>
    <p:sldId id="359" r:id="rId3"/>
    <p:sldId id="360" r:id="rId4"/>
    <p:sldId id="361" r:id="rId5"/>
    <p:sldId id="362" r:id="rId6"/>
    <p:sldId id="363" r:id="rId7"/>
    <p:sldId id="261" r:id="rId8"/>
    <p:sldId id="365" r:id="rId9"/>
    <p:sldId id="265" r:id="rId10"/>
    <p:sldId id="366" r:id="rId11"/>
    <p:sldId id="367" r:id="rId12"/>
    <p:sldId id="368" r:id="rId13"/>
    <p:sldId id="369" r:id="rId14"/>
    <p:sldId id="372" r:id="rId15"/>
    <p:sldId id="370" r:id="rId16"/>
    <p:sldId id="375" r:id="rId17"/>
    <p:sldId id="371" r:id="rId18"/>
    <p:sldId id="373" r:id="rId19"/>
    <p:sldId id="374" r:id="rId20"/>
    <p:sldId id="376" r:id="rId21"/>
    <p:sldId id="357" r:id="rId22"/>
    <p:sldId id="322" r:id="rId23"/>
    <p:sldId id="299" r:id="rId24"/>
    <p:sldId id="300" r:id="rId25"/>
    <p:sldId id="301" r:id="rId26"/>
    <p:sldId id="302" r:id="rId27"/>
    <p:sldId id="304" r:id="rId28"/>
    <p:sldId id="356" r:id="rId29"/>
    <p:sldId id="303" r:id="rId30"/>
    <p:sldId id="30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43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C1D72-AC83-790E-D556-A7BDCA994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1FB9D-43C5-ABEC-920F-27DDD8E71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DC434-8B79-B75F-DF96-0ABA9EEE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C8C20-3F8C-8C20-1231-E10C94E8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A8B39-1DA6-591C-A303-E4D37965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4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7FFDA-06CF-0225-A090-F310DA8E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41C98-E088-FED6-7532-1477E2E4C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A42A9-AF25-452F-B7E1-1D1008E7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E6D4C-9B5C-A71C-539E-7DCC8B76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07AA7-AB57-0FA3-8AC2-D7291039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6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C2005-9FC2-4270-1707-DD0708ACF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4A7CE3-EDC6-3225-158C-FDB005262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30E73-D53B-0036-39DB-E9A8BA8F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5801B-E54F-8ECF-2212-C28ADE0A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CD091-FAE6-D8DA-ACEF-279F80E4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6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50E90-C10A-442B-17DE-A77F97A1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72ABB-3431-D78F-18A7-00B2C58E2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F28BC-90B2-D875-0BDC-0BE8F1D6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E1AEE-78CF-E9F9-4F5A-F616C23D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5156-C6CF-6E6C-52EA-836D3873E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3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A932-55DC-ABF9-A055-656B7DD6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73942-493F-D045-9D1A-7D92B5206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0157D-8F52-CA27-52D8-C6E0817D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55677-E454-0D74-893C-16E16C2C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81CB9-88FF-F1E1-1365-88DE483A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1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71C68-9289-9E80-0239-A6F247A4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A7CC5-1F43-6BE2-A72B-E43B41C48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7F3B4-0DB6-6833-DDB1-8F18806FB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7E78D-970B-5BF2-F248-2A85054A7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8BD25-4BCC-0EB2-25AD-CCA40EEEC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9E3F6-01B3-DB8F-5F31-568EE92C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6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83A6-3061-02BE-F893-F47D4318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1EE8E-E91B-5BA2-5F24-3AA375E32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FC11D-C274-6455-1D04-BC855D774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731FA-530C-9812-EE39-6901CF4DE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E23DA-8E87-729D-D3E9-A746B64CE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400B9-03DF-8A9E-CAE0-B790AF15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B1B-889A-D565-6C6A-EF57646D3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9FC575-8B72-9BFA-AA90-B6EDF510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9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F2208-F1FA-4E8B-BC2B-A353896D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43543E-7F10-05D3-537B-269909F8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CB1C3-219E-9C75-C48C-3FCDBF6B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AB430-12B9-DF63-976B-9455510F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3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F3D50-6EDD-4C14-F920-C4EE25083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374B-6AA6-DF73-B56B-5CECC2F36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D05DE-2EA1-8DC7-527E-221EE4E9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76E9-7172-21C7-0802-2A0DFDBEE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40278-4132-AA8B-444C-8726C16B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41214-434C-C7D4-1337-D67008592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A154C-F852-41A3-6AF1-7EA90689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215E9-5354-4F7D-A879-CB62DB7D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07B0C-774E-6233-82D9-95A48A2D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6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2FEAF-BB5C-F30F-005E-275D1BAC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FA46E-1A91-A03E-B173-AE19A8DC9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3F00F-CC47-BA7C-C7A2-CD77B93CA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B9FCB-77CC-D5CC-3339-B1FBD736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2CA60-B9F9-5120-0690-7F9B3505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00560-E74C-221E-2E8B-366A0EEE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35651-71DA-1441-07D7-AC578379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A98D9-5CCB-2B48-E622-4581BD21A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F8AD6-D3E7-5FB0-8750-1294FCC8E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E3D3F-E06E-4139-87C6-6E26B6B7018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0FF92-3CDA-9F5C-95C2-B23F15B3C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AF91E-2D59-1722-F4F5-CA865BA86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3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20E41-2807-5720-3F87-BAE4C1F20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" t="225" r="2665" b="28573"/>
          <a:stretch/>
        </p:blipFill>
        <p:spPr>
          <a:xfrm>
            <a:off x="29039" y="0"/>
            <a:ext cx="12181289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CB8C2-E404-0408-1AFD-581340BBE552}"/>
              </a:ext>
            </a:extLst>
          </p:cNvPr>
          <p:cNvSpPr txBox="1"/>
          <p:nvPr/>
        </p:nvSpPr>
        <p:spPr>
          <a:xfrm>
            <a:off x="614679" y="541748"/>
            <a:ext cx="10962639" cy="1569660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Welcome to GBC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F014B-ABD9-C932-AEDB-E322EC32CB07}"/>
              </a:ext>
            </a:extLst>
          </p:cNvPr>
          <p:cNvSpPr txBox="1"/>
          <p:nvPr/>
        </p:nvSpPr>
        <p:spPr>
          <a:xfrm>
            <a:off x="325119" y="5144844"/>
            <a:ext cx="11541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From the rising of the sun to its going down; </a:t>
            </a:r>
          </a:p>
          <a:p>
            <a:pPr algn="ctr"/>
            <a:r>
              <a:rPr lang="en-US" sz="4000" b="1" i="1" dirty="0">
                <a:ln>
                  <a:solidFill>
                    <a:srgbClr val="FF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The LORD's name is to be praised.   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Psalm 113:3</a:t>
            </a:r>
          </a:p>
        </p:txBody>
      </p:sp>
    </p:spTree>
    <p:extLst>
      <p:ext uri="{BB962C8B-B14F-4D97-AF65-F5344CB8AC3E}">
        <p14:creationId xmlns:p14="http://schemas.microsoft.com/office/powerpoint/2010/main" val="140210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r>
              <a:rPr lang="en-US" sz="4800" b="1" dirty="0"/>
              <a:t>GOOD news </a:t>
            </a:r>
            <a:r>
              <a:rPr lang="en-US" sz="4800" dirty="0"/>
              <a:t>- </a:t>
            </a:r>
            <a:r>
              <a:rPr lang="en-US" sz="4800" i="1" dirty="0"/>
              <a:t>Grace abounds</a:t>
            </a:r>
            <a:r>
              <a:rPr lang="en-US" sz="4800" dirty="0"/>
              <a:t>!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Rom 5:20  </a:t>
            </a:r>
            <a:r>
              <a:rPr lang="en-US" sz="4800" dirty="0"/>
              <a:t>Where </a:t>
            </a:r>
            <a:r>
              <a:rPr lang="en-US" sz="4800" b="1" dirty="0"/>
              <a:t>sin</a:t>
            </a:r>
            <a:r>
              <a:rPr lang="en-US" sz="4800" dirty="0"/>
              <a:t> (</a:t>
            </a:r>
            <a:r>
              <a:rPr lang="en-US" sz="4800" i="1" dirty="0"/>
              <a:t>with aging &amp; death</a:t>
            </a:r>
            <a:r>
              <a:rPr lang="en-US" sz="4800" dirty="0"/>
              <a:t>) abounded, </a:t>
            </a:r>
            <a:r>
              <a:rPr lang="en-US" sz="4800" b="1" dirty="0"/>
              <a:t>grace</a:t>
            </a:r>
            <a:r>
              <a:rPr lang="en-US" sz="4800" dirty="0"/>
              <a:t> abounded much more.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James 4:6  </a:t>
            </a:r>
            <a:r>
              <a:rPr lang="en-US" sz="4800" dirty="0"/>
              <a:t>God resists the proud but gives </a:t>
            </a:r>
            <a:r>
              <a:rPr lang="en-US" sz="4800" b="1" spc="-200" dirty="0"/>
              <a:t>grace</a:t>
            </a:r>
            <a:r>
              <a:rPr lang="en-US" sz="4800" spc="-200" dirty="0"/>
              <a:t> to the </a:t>
            </a:r>
            <a:r>
              <a:rPr lang="en-US" sz="4800" b="1" spc="-200" dirty="0"/>
              <a:t>humble</a:t>
            </a:r>
            <a:r>
              <a:rPr lang="en-US" sz="4800" spc="-200" dirty="0"/>
              <a:t> (</a:t>
            </a:r>
            <a:r>
              <a:rPr lang="en-US" sz="4800" i="1" spc="-200" dirty="0"/>
              <a:t>which aging can produce</a:t>
            </a:r>
            <a:r>
              <a:rPr lang="en-US" sz="4800" spc="-200" dirty="0"/>
              <a:t>).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2Cor 12:9  </a:t>
            </a:r>
            <a:r>
              <a:rPr lang="en-US" sz="4800" dirty="0"/>
              <a:t>God said to me, "My </a:t>
            </a:r>
            <a:r>
              <a:rPr lang="en-US" sz="4800" b="1" dirty="0"/>
              <a:t>grace</a:t>
            </a:r>
            <a:r>
              <a:rPr lang="en-US" sz="4800" dirty="0"/>
              <a:t> is sufficient for you, for My strength is made perfect in </a:t>
            </a:r>
            <a:r>
              <a:rPr lang="en-US" sz="4800" b="1" dirty="0"/>
              <a:t>weakness </a:t>
            </a:r>
            <a:r>
              <a:rPr lang="en-US" sz="4800" dirty="0"/>
              <a:t>(</a:t>
            </a:r>
            <a:r>
              <a:rPr lang="en-US" sz="4800" i="1" dirty="0"/>
              <a:t>part of aging</a:t>
            </a:r>
            <a:r>
              <a:rPr lang="en-US" sz="4800" dirty="0"/>
              <a:t>)." </a:t>
            </a:r>
          </a:p>
        </p:txBody>
      </p:sp>
    </p:spTree>
    <p:extLst>
      <p:ext uri="{BB962C8B-B14F-4D97-AF65-F5344CB8AC3E}">
        <p14:creationId xmlns:p14="http://schemas.microsoft.com/office/powerpoint/2010/main" val="21965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r>
              <a:rPr lang="en-US" sz="4800" b="1" dirty="0"/>
              <a:t>God’s exalted view of AGING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Lev 19:32  </a:t>
            </a:r>
            <a:r>
              <a:rPr lang="en-US" sz="4800" b="1" dirty="0"/>
              <a:t>Rise before </a:t>
            </a:r>
            <a:r>
              <a:rPr lang="en-US" sz="4800" dirty="0"/>
              <a:t>the </a:t>
            </a:r>
            <a:r>
              <a:rPr lang="en-US" sz="4800" b="1" dirty="0"/>
              <a:t>gray headed </a:t>
            </a:r>
            <a:r>
              <a:rPr lang="en-US" sz="4800" dirty="0"/>
              <a:t>and </a:t>
            </a:r>
            <a:r>
              <a:rPr lang="en-US" sz="4800" b="1" dirty="0"/>
              <a:t>honor</a:t>
            </a:r>
            <a:r>
              <a:rPr lang="en-US" sz="4800" dirty="0"/>
              <a:t> the presence of an </a:t>
            </a:r>
            <a:r>
              <a:rPr lang="en-US" sz="4800" b="1" dirty="0"/>
              <a:t>old man </a:t>
            </a:r>
            <a:r>
              <a:rPr lang="en-US" sz="4800" dirty="0"/>
              <a:t>and </a:t>
            </a:r>
            <a:r>
              <a:rPr lang="en-US" sz="4800" b="1" dirty="0"/>
              <a:t>fear</a:t>
            </a:r>
            <a:r>
              <a:rPr lang="en-US" sz="4800" dirty="0"/>
              <a:t> your God: I am the LORD. </a:t>
            </a:r>
          </a:p>
          <a:p>
            <a:pPr algn="l"/>
            <a:r>
              <a:rPr lang="en-US" sz="4800" b="1" spc="-100" dirty="0">
                <a:solidFill>
                  <a:srgbClr val="FF0000"/>
                </a:solidFill>
              </a:rPr>
              <a:t>Prov 16:31  </a:t>
            </a:r>
            <a:r>
              <a:rPr lang="en-US" sz="4800" spc="-100" dirty="0"/>
              <a:t>The silver-haired head is a </a:t>
            </a:r>
            <a:r>
              <a:rPr lang="en-US" sz="4800" b="1" spc="-100" dirty="0"/>
              <a:t>crown of glory</a:t>
            </a:r>
            <a:r>
              <a:rPr lang="en-US" sz="4800" spc="-100" dirty="0"/>
              <a:t>, if found in the way of righteousness.</a:t>
            </a:r>
          </a:p>
          <a:p>
            <a:pPr algn="l"/>
            <a:r>
              <a:rPr lang="en-US" sz="4800" b="1" spc="-50" dirty="0">
                <a:solidFill>
                  <a:srgbClr val="FF0000"/>
                </a:solidFill>
              </a:rPr>
              <a:t>1Tim 5:1  </a:t>
            </a:r>
            <a:r>
              <a:rPr lang="en-US" sz="4800" spc="-50" dirty="0"/>
              <a:t>Do not rebuke an older man but </a:t>
            </a:r>
            <a:r>
              <a:rPr lang="en-US" sz="4800" b="1" spc="-50" dirty="0"/>
              <a:t>appeal to him respectfully </a:t>
            </a:r>
            <a:r>
              <a:rPr lang="en-US" sz="4800" spc="-50" dirty="0"/>
              <a:t>as to your father.</a:t>
            </a:r>
          </a:p>
        </p:txBody>
      </p:sp>
    </p:spTree>
    <p:extLst>
      <p:ext uri="{BB962C8B-B14F-4D97-AF65-F5344CB8AC3E}">
        <p14:creationId xmlns:p14="http://schemas.microsoft.com/office/powerpoint/2010/main" val="80587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r>
              <a:rPr lang="en-US" sz="4800" spc="-150" dirty="0"/>
              <a:t>When </a:t>
            </a:r>
            <a:r>
              <a:rPr lang="en-US" sz="4800" b="1" spc="-150" dirty="0"/>
              <a:t>interacting</a:t>
            </a:r>
            <a:r>
              <a:rPr lang="en-US" sz="4800" spc="-150" dirty="0"/>
              <a:t> w/ elders … </a:t>
            </a:r>
            <a:r>
              <a:rPr lang="en-US" sz="4800" b="1" spc="-150" dirty="0"/>
              <a:t>Grow in Grace!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800" i="1" dirty="0"/>
              <a:t>Be different from a disrespectful world</a:t>
            </a:r>
            <a:r>
              <a:rPr lang="en-US" sz="4800" dirty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800" i="1" dirty="0"/>
              <a:t>Ask for God’s help to view aging people as </a:t>
            </a:r>
            <a:r>
              <a:rPr lang="en-US" sz="4800" b="1" i="1" dirty="0"/>
              <a:t>treasures</a:t>
            </a:r>
            <a:r>
              <a:rPr lang="en-US" sz="4800" i="1" dirty="0"/>
              <a:t>, not </a:t>
            </a:r>
            <a:r>
              <a:rPr lang="en-US" sz="4800" b="1" i="1" dirty="0"/>
              <a:t>troubles</a:t>
            </a:r>
            <a:r>
              <a:rPr lang="en-US" sz="4800" dirty="0"/>
              <a:t>.</a:t>
            </a:r>
          </a:p>
          <a:p>
            <a:pPr algn="l"/>
            <a:endParaRPr lang="en-US" sz="2000" dirty="0"/>
          </a:p>
          <a:p>
            <a:pPr algn="l"/>
            <a:r>
              <a:rPr lang="en-US" sz="4800" dirty="0"/>
              <a:t>As we </a:t>
            </a:r>
            <a:r>
              <a:rPr lang="en-US" sz="4800" b="1" dirty="0"/>
              <a:t>experience</a:t>
            </a:r>
            <a:r>
              <a:rPr lang="en-US" sz="4800" dirty="0"/>
              <a:t> aging … </a:t>
            </a:r>
            <a:r>
              <a:rPr lang="en-US" sz="4800" b="1" dirty="0"/>
              <a:t>Grow in Grace</a:t>
            </a:r>
            <a:r>
              <a:rPr lang="en-US" sz="4800" dirty="0"/>
              <a:t>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800" i="1" dirty="0"/>
              <a:t>God’s strength can be displayed in our times of weakness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71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r>
              <a:rPr lang="en-US" sz="4800" dirty="0"/>
              <a:t>For those who are feeling their age …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Psalm 71 </a:t>
            </a:r>
            <a:r>
              <a:rPr lang="en-US" sz="4800" dirty="0"/>
              <a:t>- A </a:t>
            </a:r>
            <a:r>
              <a:rPr lang="en-US" sz="4800" b="1" dirty="0"/>
              <a:t>Senior’s</a:t>
            </a:r>
            <a:r>
              <a:rPr lang="en-US" sz="4800" dirty="0"/>
              <a:t> Psalm</a:t>
            </a:r>
          </a:p>
          <a:p>
            <a:r>
              <a:rPr lang="en-US" sz="4800" dirty="0"/>
              <a:t>(</a:t>
            </a:r>
            <a:r>
              <a:rPr lang="en-US" sz="4800" i="1" dirty="0"/>
              <a:t>note verses </a:t>
            </a:r>
            <a:r>
              <a:rPr lang="en-US" sz="4800" b="1" dirty="0">
                <a:solidFill>
                  <a:srgbClr val="FF0000"/>
                </a:solidFill>
              </a:rPr>
              <a:t>9,17,18</a:t>
            </a:r>
            <a:r>
              <a:rPr lang="en-US" sz="4800" dirty="0"/>
              <a:t>)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1-8</a:t>
            </a:r>
            <a:r>
              <a:rPr lang="en-US" sz="4800" dirty="0"/>
              <a:t>) </a:t>
            </a:r>
            <a:r>
              <a:rPr lang="en-US" sz="4800" b="1" dirty="0"/>
              <a:t>Faith</a:t>
            </a:r>
            <a:r>
              <a:rPr lang="en-US" sz="4800" dirty="0"/>
              <a:t> of a Senior Saint (</a:t>
            </a:r>
            <a:r>
              <a:rPr lang="en-US" sz="4800" i="1" dirty="0"/>
              <a:t>Praises</a:t>
            </a:r>
            <a:r>
              <a:rPr lang="en-US" sz="4800" dirty="0"/>
              <a:t>)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9-13</a:t>
            </a:r>
            <a:r>
              <a:rPr lang="en-US" sz="4800" dirty="0"/>
              <a:t>) </a:t>
            </a:r>
            <a:r>
              <a:rPr lang="en-US" sz="4800" b="1" dirty="0"/>
              <a:t>Fears</a:t>
            </a:r>
            <a:r>
              <a:rPr lang="en-US" sz="4800" dirty="0"/>
              <a:t> of a Senior Saint (</a:t>
            </a:r>
            <a:r>
              <a:rPr lang="en-US" sz="4800" i="1" dirty="0"/>
              <a:t>Prayers</a:t>
            </a:r>
            <a:r>
              <a:rPr lang="en-US" sz="4800" dirty="0"/>
              <a:t>)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14-18</a:t>
            </a:r>
            <a:r>
              <a:rPr lang="en-US" sz="4800" dirty="0"/>
              <a:t>) </a:t>
            </a:r>
            <a:r>
              <a:rPr lang="en-US" sz="4800" b="1" dirty="0"/>
              <a:t>Future</a:t>
            </a:r>
            <a:r>
              <a:rPr lang="en-US" sz="4800" dirty="0"/>
              <a:t> of a Senior Saint (</a:t>
            </a:r>
            <a:r>
              <a:rPr lang="en-US" sz="4800" i="1" dirty="0"/>
              <a:t>Purposes</a:t>
            </a:r>
            <a:r>
              <a:rPr lang="en-US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88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 lnSpcReduction="10000"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Psalm 71</a:t>
            </a:r>
            <a:endParaRPr lang="en-US" sz="4800" dirty="0"/>
          </a:p>
          <a:p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1-8</a:t>
            </a:r>
            <a:r>
              <a:rPr lang="en-US" sz="4800" dirty="0"/>
              <a:t>) </a:t>
            </a:r>
            <a:r>
              <a:rPr lang="en-US" sz="4800" b="1" dirty="0"/>
              <a:t>Grow in the Grace of </a:t>
            </a:r>
            <a:r>
              <a:rPr lang="en-US" sz="4800" b="1" dirty="0">
                <a:solidFill>
                  <a:srgbClr val="FF0000"/>
                </a:solidFill>
              </a:rPr>
              <a:t>PRAISING</a:t>
            </a:r>
          </a:p>
          <a:p>
            <a:pPr algn="l"/>
            <a:r>
              <a:rPr lang="en-US" sz="4400" dirty="0"/>
              <a:t>Key verses - </a:t>
            </a:r>
            <a:r>
              <a:rPr lang="en-US" sz="4400" b="1" dirty="0">
                <a:solidFill>
                  <a:srgbClr val="FF0000"/>
                </a:solidFill>
              </a:rPr>
              <a:t>5,6</a:t>
            </a:r>
          </a:p>
          <a:p>
            <a:pPr algn="l"/>
            <a:r>
              <a:rPr lang="en-US" sz="4400" spc="-150" dirty="0">
                <a:sym typeface="Wingdings" panose="05000000000000000000" pitchFamily="2" charset="2"/>
              </a:rPr>
              <a:t></a:t>
            </a:r>
            <a:r>
              <a:rPr lang="en-US" sz="4400" spc="-150" dirty="0"/>
              <a:t> Focus not on what you </a:t>
            </a:r>
            <a:r>
              <a:rPr lang="en-US" sz="4400" b="1" spc="-150" dirty="0"/>
              <a:t>WERE</a:t>
            </a:r>
            <a:r>
              <a:rPr lang="en-US" sz="4400" spc="-150" dirty="0"/>
              <a:t>, but who God </a:t>
            </a:r>
            <a:r>
              <a:rPr lang="en-US" sz="4400" b="1" spc="-150" dirty="0"/>
              <a:t>IS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</a:t>
            </a:r>
            <a:r>
              <a:rPr lang="en-US" sz="4400" dirty="0"/>
              <a:t>) He is </a:t>
            </a:r>
            <a:r>
              <a:rPr lang="en-US" sz="4400" b="1" dirty="0"/>
              <a:t>Trustworthy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2</a:t>
            </a:r>
            <a:r>
              <a:rPr lang="en-US" sz="4400" dirty="0"/>
              <a:t>) He is </a:t>
            </a:r>
            <a:r>
              <a:rPr lang="en-US" sz="4400" b="1" dirty="0"/>
              <a:t>Righteous</a:t>
            </a:r>
            <a:r>
              <a:rPr lang="en-US" sz="4400" dirty="0"/>
              <a:t> - </a:t>
            </a:r>
            <a:r>
              <a:rPr lang="en-US" sz="4400" i="1" dirty="0"/>
              <a:t>His character is to be right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3</a:t>
            </a:r>
            <a:r>
              <a:rPr lang="en-US" sz="4400" dirty="0"/>
              <a:t>) He is </a:t>
            </a:r>
            <a:r>
              <a:rPr lang="en-US" sz="4400" b="1" dirty="0"/>
              <a:t>Strong</a:t>
            </a:r>
            <a:r>
              <a:rPr lang="en-US" sz="4400" dirty="0"/>
              <a:t>, </a:t>
            </a:r>
            <a:r>
              <a:rPr lang="en-US" sz="4400" b="1" dirty="0"/>
              <a:t>Rock</a:t>
            </a:r>
            <a:r>
              <a:rPr lang="en-US" sz="4400" dirty="0"/>
              <a:t> (</a:t>
            </a:r>
            <a:r>
              <a:rPr lang="en-US" sz="4400" i="1" dirty="0"/>
              <a:t>stable</a:t>
            </a:r>
            <a:r>
              <a:rPr lang="en-US" sz="4400" dirty="0"/>
              <a:t>), </a:t>
            </a:r>
            <a:r>
              <a:rPr lang="en-US" sz="4400" b="1" dirty="0"/>
              <a:t>Fortress</a:t>
            </a:r>
            <a:r>
              <a:rPr lang="en-US" sz="4400" dirty="0"/>
              <a:t> (</a:t>
            </a:r>
            <a:r>
              <a:rPr lang="en-US" sz="4400" i="1" dirty="0"/>
              <a:t>secure</a:t>
            </a:r>
            <a:r>
              <a:rPr lang="en-US" sz="4400" dirty="0"/>
              <a:t>)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5</a:t>
            </a:r>
            <a:r>
              <a:rPr lang="en-US" sz="4400" dirty="0"/>
              <a:t>) He is the Source of </a:t>
            </a:r>
            <a:r>
              <a:rPr lang="en-US" sz="4400" b="1" dirty="0"/>
              <a:t>Hope</a:t>
            </a:r>
            <a:r>
              <a:rPr lang="en-US" sz="4400" dirty="0"/>
              <a:t> - </a:t>
            </a:r>
            <a:r>
              <a:rPr lang="en-US" sz="4400" i="1" dirty="0"/>
              <a:t>Won’t disappoint</a:t>
            </a:r>
          </a:p>
        </p:txBody>
      </p:sp>
    </p:spTree>
    <p:extLst>
      <p:ext uri="{BB962C8B-B14F-4D97-AF65-F5344CB8AC3E}">
        <p14:creationId xmlns:p14="http://schemas.microsoft.com/office/powerpoint/2010/main" val="25182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1-8</a:t>
            </a:r>
            <a:r>
              <a:rPr lang="en-US" sz="4800" dirty="0"/>
              <a:t>) </a:t>
            </a:r>
            <a:r>
              <a:rPr lang="en-US" sz="4800" b="1" dirty="0"/>
              <a:t>Grow in the Grace of </a:t>
            </a:r>
            <a:r>
              <a:rPr lang="en-US" sz="4800" b="1" dirty="0">
                <a:solidFill>
                  <a:srgbClr val="FF0000"/>
                </a:solidFill>
              </a:rPr>
              <a:t>PRAISING</a:t>
            </a:r>
          </a:p>
          <a:p>
            <a:pPr algn="l"/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Focus not on what you </a:t>
            </a:r>
            <a:r>
              <a:rPr lang="en-US" sz="4400" b="1" dirty="0"/>
              <a:t>CAN’T DO</a:t>
            </a:r>
            <a:r>
              <a:rPr lang="en-US" sz="4400" dirty="0"/>
              <a:t>, but on 	what God </a:t>
            </a:r>
            <a:r>
              <a:rPr lang="en-US" sz="4400" b="1" dirty="0"/>
              <a:t>DOES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2</a:t>
            </a:r>
            <a:r>
              <a:rPr lang="en-US" sz="4400" dirty="0"/>
              <a:t>) He Delivers, Liberates, Listens, Saves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3</a:t>
            </a:r>
            <a:r>
              <a:rPr lang="en-US" sz="4400" dirty="0"/>
              <a:t>) He Commands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6</a:t>
            </a:r>
            <a:r>
              <a:rPr lang="en-US" sz="4400" dirty="0"/>
              <a:t>) He Upholds</a:t>
            </a:r>
          </a:p>
          <a:p>
            <a:pPr algn="l"/>
            <a:r>
              <a:rPr lang="en-US" sz="4400" dirty="0"/>
              <a:t>As I grow </a:t>
            </a:r>
            <a:r>
              <a:rPr lang="en-US" sz="4400" b="1" dirty="0"/>
              <a:t>old</a:t>
            </a:r>
            <a:r>
              <a:rPr lang="en-US" sz="4400" dirty="0"/>
              <a:t>, I could start listing </a:t>
            </a:r>
            <a:r>
              <a:rPr lang="en-US" sz="4400" b="1" dirty="0"/>
              <a:t>COMPLAINTS</a:t>
            </a:r>
            <a:r>
              <a:rPr lang="en-US" sz="4400" dirty="0"/>
              <a:t>.</a:t>
            </a:r>
          </a:p>
          <a:p>
            <a:pPr algn="l"/>
            <a:r>
              <a:rPr lang="en-US" sz="4400" spc="-100" dirty="0"/>
              <a:t>But as I grow in </a:t>
            </a:r>
            <a:r>
              <a:rPr lang="en-US" sz="4400" b="1" spc="-100" dirty="0"/>
              <a:t>grace</a:t>
            </a:r>
            <a:r>
              <a:rPr lang="en-US" sz="4400" spc="-100" dirty="0"/>
              <a:t>, I should list </a:t>
            </a:r>
            <a:r>
              <a:rPr lang="en-US" sz="4400" b="1" spc="-100" dirty="0"/>
              <a:t>PRAISES</a:t>
            </a:r>
            <a:r>
              <a:rPr lang="en-US" sz="4400" spc="-100" dirty="0"/>
              <a:t> (</a:t>
            </a:r>
            <a:r>
              <a:rPr lang="en-US" sz="4400" b="1" spc="-100" dirty="0">
                <a:solidFill>
                  <a:srgbClr val="FF0000"/>
                </a:solidFill>
              </a:rPr>
              <a:t>6,14</a:t>
            </a:r>
            <a:r>
              <a:rPr lang="en-US" sz="4400" spc="-100" dirty="0"/>
              <a:t>).</a:t>
            </a:r>
            <a:endParaRPr lang="en-US" sz="4800" spc="-100" dirty="0"/>
          </a:p>
        </p:txBody>
      </p:sp>
    </p:spTree>
    <p:extLst>
      <p:ext uri="{BB962C8B-B14F-4D97-AF65-F5344CB8AC3E}">
        <p14:creationId xmlns:p14="http://schemas.microsoft.com/office/powerpoint/2010/main" val="790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20E41-2807-5720-3F87-BAE4C1F20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" t="225" r="2665" b="28573"/>
          <a:stretch/>
        </p:blipFill>
        <p:spPr>
          <a:xfrm>
            <a:off x="29039" y="0"/>
            <a:ext cx="1218128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F014B-ABD9-C932-AEDB-E322EC32CB07}"/>
              </a:ext>
            </a:extLst>
          </p:cNvPr>
          <p:cNvSpPr txBox="1"/>
          <p:nvPr/>
        </p:nvSpPr>
        <p:spPr>
          <a:xfrm>
            <a:off x="310243" y="752458"/>
            <a:ext cx="115566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Psalm 113:3  </a:t>
            </a:r>
            <a:r>
              <a:rPr lang="en-US" sz="5400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From sunrise to sunset; </a:t>
            </a:r>
          </a:p>
          <a:p>
            <a:pPr algn="ctr"/>
            <a:endParaRPr lang="en-US" sz="5400" b="1" i="1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5400" b="1" i="1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5400" b="1" i="1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5400" b="1" i="1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US" sz="5400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The LORD's name is to be praised. 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09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9-13</a:t>
            </a:r>
            <a:r>
              <a:rPr lang="en-US" sz="4400" dirty="0"/>
              <a:t>) </a:t>
            </a:r>
            <a:r>
              <a:rPr lang="en-US" sz="4400" b="1" dirty="0"/>
              <a:t>Grow in the Grace of </a:t>
            </a:r>
            <a:r>
              <a:rPr lang="en-US" sz="4400" b="1" dirty="0">
                <a:solidFill>
                  <a:srgbClr val="FF0000"/>
                </a:solidFill>
              </a:rPr>
              <a:t>PRAYING</a:t>
            </a:r>
            <a:endParaRPr lang="en-US" sz="4400" dirty="0">
              <a:solidFill>
                <a:srgbClr val="FF0000"/>
              </a:solidFill>
            </a:endParaRPr>
          </a:p>
          <a:p>
            <a:pPr algn="l"/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Grace helps me humbly pray …</a:t>
            </a:r>
          </a:p>
          <a:p>
            <a:pPr algn="l"/>
            <a:r>
              <a:rPr lang="en-US" sz="4400" spc="-160" dirty="0"/>
              <a:t>(</a:t>
            </a:r>
            <a:r>
              <a:rPr lang="en-US" sz="4400" b="1" spc="-160" dirty="0">
                <a:solidFill>
                  <a:srgbClr val="FF0000"/>
                </a:solidFill>
              </a:rPr>
              <a:t>9</a:t>
            </a:r>
            <a:r>
              <a:rPr lang="en-US" sz="4400" spc="-160" dirty="0"/>
              <a:t>) </a:t>
            </a:r>
            <a:r>
              <a:rPr lang="en-US" sz="4400" i="1" spc="-160" dirty="0"/>
              <a:t>God, I fear being </a:t>
            </a:r>
            <a:r>
              <a:rPr lang="en-US" sz="4400" b="1" spc="-160" dirty="0"/>
              <a:t>useless</a:t>
            </a:r>
            <a:r>
              <a:rPr lang="en-US" sz="4400" spc="-160" dirty="0"/>
              <a:t> - </a:t>
            </a:r>
            <a:r>
              <a:rPr lang="en-US" sz="4400" i="1" spc="-160" dirty="0"/>
              <a:t>cast-off</a:t>
            </a:r>
            <a:r>
              <a:rPr lang="en-US" sz="4400" spc="-160" dirty="0"/>
              <a:t> (</a:t>
            </a:r>
            <a:r>
              <a:rPr lang="en-US" sz="4400" b="1" spc="-160" dirty="0">
                <a:solidFill>
                  <a:srgbClr val="FF0000"/>
                </a:solidFill>
              </a:rPr>
              <a:t>I Cor 9:25-27</a:t>
            </a:r>
            <a:r>
              <a:rPr lang="en-US" sz="4400" spc="-160" dirty="0"/>
              <a:t>)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9</a:t>
            </a:r>
            <a:r>
              <a:rPr lang="en-US" sz="4400" dirty="0"/>
              <a:t>) </a:t>
            </a:r>
            <a:r>
              <a:rPr lang="en-US" sz="4400" i="1" dirty="0"/>
              <a:t>God, I fear </a:t>
            </a:r>
            <a:r>
              <a:rPr lang="en-US" sz="4400" b="1" dirty="0"/>
              <a:t>weakness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10,11</a:t>
            </a:r>
            <a:r>
              <a:rPr lang="en-US" sz="4400" dirty="0"/>
              <a:t>) </a:t>
            </a:r>
            <a:r>
              <a:rPr lang="en-US" sz="4400" i="1" dirty="0"/>
              <a:t>God, I fear being </a:t>
            </a:r>
            <a:r>
              <a:rPr lang="en-US" sz="4400" b="1" dirty="0"/>
              <a:t>defenseless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12a</a:t>
            </a:r>
            <a:r>
              <a:rPr lang="en-US" sz="4400" dirty="0"/>
              <a:t>) </a:t>
            </a:r>
            <a:r>
              <a:rPr lang="en-US" sz="4400" i="1" dirty="0"/>
              <a:t>God, I fear </a:t>
            </a:r>
            <a:r>
              <a:rPr lang="en-US" sz="4400" b="1" dirty="0"/>
              <a:t>loneliness</a:t>
            </a:r>
          </a:p>
          <a:p>
            <a:pPr algn="l"/>
            <a:r>
              <a:rPr lang="en-US" sz="4400" spc="-50" dirty="0"/>
              <a:t>(</a:t>
            </a:r>
            <a:r>
              <a:rPr lang="en-US" sz="4400" b="1" spc="-50" dirty="0">
                <a:solidFill>
                  <a:srgbClr val="FF0000"/>
                </a:solidFill>
              </a:rPr>
              <a:t>12b</a:t>
            </a:r>
            <a:r>
              <a:rPr lang="en-US" sz="4400" spc="-50" dirty="0"/>
              <a:t>) </a:t>
            </a:r>
            <a:r>
              <a:rPr lang="en-US" sz="4400" i="1" spc="-50" dirty="0"/>
              <a:t>God, I fear </a:t>
            </a:r>
            <a:r>
              <a:rPr lang="en-US" sz="4400" b="1" spc="-50" dirty="0"/>
              <a:t>slowness </a:t>
            </a:r>
            <a:r>
              <a:rPr lang="en-US" sz="4400" spc="-50" dirty="0"/>
              <a:t>- </a:t>
            </a:r>
            <a:r>
              <a:rPr lang="en-US" sz="4400" i="1" spc="-50" dirty="0"/>
              <a:t>mine, other’s, Yours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9-13</a:t>
            </a:r>
            <a:r>
              <a:rPr lang="en-US" sz="4400" dirty="0"/>
              <a:t>) </a:t>
            </a:r>
            <a:r>
              <a:rPr lang="en-US" sz="4400" i="1" dirty="0"/>
              <a:t>God, I fear </a:t>
            </a:r>
            <a:r>
              <a:rPr lang="en-US" sz="4400" b="1" dirty="0"/>
              <a:t>selfishness</a:t>
            </a:r>
            <a:r>
              <a:rPr lang="en-US" sz="4400" dirty="0"/>
              <a:t> - </a:t>
            </a:r>
            <a:r>
              <a:rPr lang="en-US" sz="4400" i="1" dirty="0"/>
              <a:t>me, my, mine</a:t>
            </a:r>
          </a:p>
        </p:txBody>
      </p:sp>
    </p:spTree>
    <p:extLst>
      <p:ext uri="{BB962C8B-B14F-4D97-AF65-F5344CB8AC3E}">
        <p14:creationId xmlns:p14="http://schemas.microsoft.com/office/powerpoint/2010/main" val="37589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16466"/>
            <a:ext cx="10938934" cy="58250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14-18</a:t>
            </a:r>
            <a:r>
              <a:rPr lang="en-US" sz="4400" dirty="0"/>
              <a:t>) </a:t>
            </a:r>
            <a:r>
              <a:rPr lang="en-US" sz="4400" b="1" dirty="0"/>
              <a:t>Grow in the Grace of </a:t>
            </a:r>
            <a:r>
              <a:rPr lang="en-US" sz="4400" b="1" dirty="0">
                <a:solidFill>
                  <a:srgbClr val="FF0000"/>
                </a:solidFill>
              </a:rPr>
              <a:t>PLANNING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14</a:t>
            </a:r>
            <a:r>
              <a:rPr lang="en-US" sz="4400" dirty="0"/>
              <a:t>) “</a:t>
            </a:r>
            <a:r>
              <a:rPr lang="en-US" sz="4400" i="1" dirty="0"/>
              <a:t>But</a:t>
            </a:r>
            <a:r>
              <a:rPr lang="en-US" sz="4400" dirty="0"/>
              <a:t> …” in contrast to all the fears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“</a:t>
            </a:r>
            <a:r>
              <a:rPr lang="en-US" sz="4400" i="1" dirty="0"/>
              <a:t>I will …</a:t>
            </a:r>
            <a:r>
              <a:rPr lang="en-US" sz="4400" dirty="0"/>
              <a:t>” (4x) make plans, make choices</a:t>
            </a:r>
          </a:p>
          <a:p>
            <a:pPr>
              <a:spcBef>
                <a:spcPts val="0"/>
              </a:spcBef>
            </a:pPr>
            <a:endParaRPr lang="en-US" sz="1600" b="1" dirty="0"/>
          </a:p>
          <a:p>
            <a:pPr>
              <a:spcBef>
                <a:spcPts val="0"/>
              </a:spcBef>
            </a:pPr>
            <a:r>
              <a:rPr lang="en-US" sz="4400" b="1" dirty="0"/>
              <a:t>Opportunities for an aging Christian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15</a:t>
            </a:r>
            <a:r>
              <a:rPr lang="en-US" sz="4400" dirty="0"/>
              <a:t>) Urgency about </a:t>
            </a:r>
            <a:r>
              <a:rPr lang="en-US" sz="4400" b="1" dirty="0"/>
              <a:t>evangelism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16</a:t>
            </a:r>
            <a:r>
              <a:rPr lang="en-US" sz="4400" dirty="0"/>
              <a:t>) </a:t>
            </a:r>
            <a:r>
              <a:rPr lang="en-US" sz="4400" b="1" dirty="0"/>
              <a:t>Traveling</a:t>
            </a:r>
            <a:r>
              <a:rPr lang="en-US" sz="4400" dirty="0"/>
              <a:t> ministries - “</a:t>
            </a:r>
            <a:r>
              <a:rPr lang="en-US" sz="4400" i="1" dirty="0"/>
              <a:t>I will go </a:t>
            </a:r>
            <a:r>
              <a:rPr lang="en-US" sz="4400" dirty="0"/>
              <a:t>…”</a:t>
            </a:r>
          </a:p>
          <a:p>
            <a:pPr algn="l">
              <a:spcBef>
                <a:spcPts val="0"/>
              </a:spcBef>
            </a:pPr>
            <a:r>
              <a:rPr lang="en-US" sz="4400" b="1" dirty="0"/>
              <a:t>Mentoring</a:t>
            </a:r>
            <a:r>
              <a:rPr lang="en-US" sz="4400" dirty="0"/>
              <a:t> ministries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400" dirty="0"/>
              <a:t>	(</a:t>
            </a:r>
            <a:r>
              <a:rPr lang="en-US" sz="4400" b="1" dirty="0">
                <a:solidFill>
                  <a:srgbClr val="FF0000"/>
                </a:solidFill>
              </a:rPr>
              <a:t>17</a:t>
            </a:r>
            <a:r>
              <a:rPr lang="en-US" sz="4400" dirty="0"/>
              <a:t>) recall what it was like being </a:t>
            </a:r>
            <a:r>
              <a:rPr lang="en-US" sz="4400" b="1" dirty="0"/>
              <a:t>younger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400" dirty="0"/>
              <a:t>	(</a:t>
            </a:r>
            <a:r>
              <a:rPr lang="en-US" sz="4400" b="1" dirty="0">
                <a:solidFill>
                  <a:srgbClr val="FF0000"/>
                </a:solidFill>
              </a:rPr>
              <a:t>18</a:t>
            </a:r>
            <a:r>
              <a:rPr lang="en-US" sz="4400" dirty="0"/>
              <a:t>) pass the torch to the </a:t>
            </a:r>
            <a:r>
              <a:rPr lang="en-US" sz="4400" b="1" dirty="0"/>
              <a:t>next generation</a:t>
            </a:r>
          </a:p>
          <a:p>
            <a:pPr algn="l">
              <a:spcBef>
                <a:spcPts val="0"/>
              </a:spcBef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3043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16466"/>
            <a:ext cx="10938934" cy="58250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A Powerful Prayer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18</a:t>
            </a:r>
            <a:r>
              <a:rPr lang="en-US" sz="4400" dirty="0"/>
              <a:t>) </a:t>
            </a:r>
            <a:r>
              <a:rPr lang="en-US" sz="4400" i="1" dirty="0"/>
              <a:t>Now when I am old and gray headed, O 	</a:t>
            </a:r>
            <a:r>
              <a:rPr lang="en-US" sz="4400" b="1" i="1" dirty="0"/>
              <a:t>God, do not forsake me until I </a:t>
            </a:r>
            <a:r>
              <a:rPr lang="en-US" sz="4400" dirty="0"/>
              <a:t>_____.</a:t>
            </a:r>
          </a:p>
          <a:p>
            <a:pPr marL="5715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I can’t do what I </a:t>
            </a:r>
            <a:r>
              <a:rPr lang="en-US" sz="4400" b="1" dirty="0"/>
              <a:t>used </a:t>
            </a:r>
            <a:r>
              <a:rPr lang="en-US" sz="4400" dirty="0"/>
              <a:t>to do, but with Your </a:t>
            </a:r>
            <a:r>
              <a:rPr lang="en-US" sz="4400" spc="-100" dirty="0"/>
              <a:t>grace I’ll do what I </a:t>
            </a:r>
            <a:r>
              <a:rPr lang="en-US" sz="4400" b="1" spc="-100" dirty="0"/>
              <a:t>can</a:t>
            </a:r>
            <a:r>
              <a:rPr lang="en-US" sz="4400" spc="-100" dirty="0"/>
              <a:t> do, even if it’s different.</a:t>
            </a:r>
          </a:p>
          <a:p>
            <a:pPr marL="5715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spc="-100" dirty="0"/>
              <a:t>Help me grow in the grace of </a:t>
            </a:r>
            <a:r>
              <a:rPr lang="en-US" sz="4400" b="1" spc="-100" dirty="0"/>
              <a:t>PRAISING</a:t>
            </a:r>
          </a:p>
          <a:p>
            <a:pPr marL="5715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spc="-100" dirty="0"/>
              <a:t>Help me grow in the grace of </a:t>
            </a:r>
            <a:r>
              <a:rPr lang="en-US" sz="4400" b="1" spc="-100" dirty="0"/>
              <a:t>PRAYING</a:t>
            </a:r>
          </a:p>
          <a:p>
            <a:pPr marL="5715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spc="-100" dirty="0"/>
              <a:t>Help me grow in the grace of </a:t>
            </a:r>
            <a:r>
              <a:rPr lang="en-US" sz="4400" b="1" spc="-100" dirty="0"/>
              <a:t>PLANNING</a:t>
            </a:r>
          </a:p>
          <a:p>
            <a:pPr marL="5715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spc="-100" dirty="0"/>
              <a:t>Help me be a </a:t>
            </a:r>
            <a:r>
              <a:rPr lang="en-US" sz="4400" b="1" spc="-100" dirty="0"/>
              <a:t>Grace-Full Gray-Head</a:t>
            </a:r>
            <a:r>
              <a:rPr lang="en-US" sz="4400" spc="-100" dirty="0"/>
              <a:t>!</a:t>
            </a:r>
          </a:p>
          <a:p>
            <a:pPr algn="l">
              <a:spcBef>
                <a:spcPts val="0"/>
              </a:spcBef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5026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4CFB39-D316-A785-66E5-E929FE46C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389467"/>
            <a:ext cx="10972800" cy="6045200"/>
          </a:xfrm>
        </p:spPr>
        <p:txBody>
          <a:bodyPr>
            <a:noAutofit/>
          </a:bodyPr>
          <a:lstStyle/>
          <a:p>
            <a:r>
              <a:rPr lang="en-US" sz="4800" b="1" i="0" dirty="0">
                <a:solidFill>
                  <a:srgbClr val="444444"/>
                </a:solidFill>
                <a:effectLst/>
              </a:rPr>
              <a:t>His Mercy Is More</a:t>
            </a:r>
          </a:p>
          <a:p>
            <a:r>
              <a:rPr lang="en-US" sz="4800" b="0" i="0" dirty="0">
                <a:solidFill>
                  <a:srgbClr val="444444"/>
                </a:solidFill>
                <a:effectLst/>
              </a:rPr>
              <a:t>What love could remember, no wrongs    we have done?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Omniscient all-knowing, He counts not their sum.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Thrown into a sea, without bottom            or shore;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Our sins they are many, His mercy is more!</a:t>
            </a:r>
          </a:p>
        </p:txBody>
      </p:sp>
    </p:spTree>
    <p:extLst>
      <p:ext uri="{BB962C8B-B14F-4D97-AF65-F5344CB8AC3E}">
        <p14:creationId xmlns:p14="http://schemas.microsoft.com/office/powerpoint/2010/main" val="2749256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6000" b="1" dirty="0"/>
              <a:t>Grace and Aging</a:t>
            </a:r>
          </a:p>
          <a:p>
            <a:endParaRPr lang="en-US" sz="1000" b="1" dirty="0"/>
          </a:p>
          <a:p>
            <a:r>
              <a:rPr lang="en-US" sz="5400" b="1" dirty="0"/>
              <a:t>Grow in the GRACE </a:t>
            </a:r>
            <a:r>
              <a:rPr lang="en-US" sz="5400" i="1" dirty="0"/>
              <a:t>and knowledge   of our </a:t>
            </a:r>
            <a:r>
              <a:rPr lang="en-US" sz="5400" b="1" i="1" dirty="0"/>
              <a:t>Lord</a:t>
            </a:r>
            <a:r>
              <a:rPr lang="en-US" sz="5400" i="1" dirty="0"/>
              <a:t> </a:t>
            </a:r>
            <a:r>
              <a:rPr lang="en-US" sz="5400" b="1" i="1" dirty="0"/>
              <a:t>Jesus Christ</a:t>
            </a:r>
            <a:r>
              <a:rPr lang="en-US" sz="5400" i="1" dirty="0"/>
              <a:t>. </a:t>
            </a:r>
            <a:r>
              <a:rPr lang="en-US" sz="5400" b="1" dirty="0">
                <a:solidFill>
                  <a:srgbClr val="FF0000"/>
                </a:solidFill>
              </a:rPr>
              <a:t>II Peter 3:18</a:t>
            </a:r>
          </a:p>
          <a:p>
            <a:endParaRPr lang="en-US" sz="1800" dirty="0"/>
          </a:p>
          <a:p>
            <a:r>
              <a:rPr lang="en-US" sz="5400" dirty="0"/>
              <a:t>More </a:t>
            </a:r>
            <a:r>
              <a:rPr lang="en-US" sz="5400" b="1" dirty="0"/>
              <a:t>praising</a:t>
            </a:r>
            <a:r>
              <a:rPr lang="en-US" sz="5400" dirty="0"/>
              <a:t>, more </a:t>
            </a:r>
            <a:r>
              <a:rPr lang="en-US" sz="5400" b="1" dirty="0"/>
              <a:t>planning</a:t>
            </a:r>
            <a:r>
              <a:rPr lang="en-US" sz="5400" dirty="0"/>
              <a:t>, more </a:t>
            </a:r>
            <a:r>
              <a:rPr lang="en-US" sz="5400" b="1" dirty="0"/>
              <a:t>praying</a:t>
            </a:r>
            <a:r>
              <a:rPr lang="en-US" sz="5400" dirty="0"/>
              <a:t>!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657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403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/>
              <a:t>The Lord Is My Salvation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The </a:t>
            </a:r>
            <a:r>
              <a:rPr lang="en-US" sz="5400" b="1" dirty="0">
                <a:solidFill>
                  <a:srgbClr val="FF0000"/>
                </a:solidFill>
              </a:rPr>
              <a:t>grace</a:t>
            </a:r>
            <a:r>
              <a:rPr lang="en-US" sz="5400" dirty="0"/>
              <a:t> of God has reached for me</a:t>
            </a:r>
            <a:br>
              <a:rPr lang="en-US" sz="5400" dirty="0"/>
            </a:br>
            <a:r>
              <a:rPr lang="en-US" sz="5400" dirty="0"/>
              <a:t>And pulled me from the raging sea</a:t>
            </a:r>
            <a:br>
              <a:rPr lang="en-US" sz="5400" dirty="0"/>
            </a:br>
            <a:r>
              <a:rPr lang="en-US" sz="5400" dirty="0"/>
              <a:t>And I am safe on this solid ground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327462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I will not fear when darkness falls</a:t>
            </a:r>
            <a:br>
              <a:rPr lang="en-US" sz="5400" dirty="0"/>
            </a:br>
            <a:r>
              <a:rPr lang="en-US" sz="5400" dirty="0"/>
              <a:t>His strength will help me scale 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these walls</a:t>
            </a:r>
            <a:br>
              <a:rPr lang="en-US" sz="5400" dirty="0"/>
            </a:br>
            <a:r>
              <a:rPr lang="en-US" sz="5400" dirty="0"/>
              <a:t>I'll see the dawn of the rising sun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28440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US" sz="5400" dirty="0"/>
          </a:p>
          <a:p>
            <a:pPr>
              <a:lnSpc>
                <a:spcPct val="100000"/>
              </a:lnSpc>
            </a:pPr>
            <a:r>
              <a:rPr lang="en-US" sz="5400" b="1" dirty="0"/>
              <a:t>Who is like the Lord our God?</a:t>
            </a:r>
            <a:br>
              <a:rPr lang="en-US" sz="5400" b="1" dirty="0"/>
            </a:br>
            <a:r>
              <a:rPr lang="en-US" sz="5400" b="1" dirty="0"/>
              <a:t>Strong to save, faithful in love</a:t>
            </a:r>
            <a:br>
              <a:rPr lang="en-US" sz="5400" b="1" dirty="0"/>
            </a:br>
            <a:r>
              <a:rPr lang="en-US" sz="5400" b="1" dirty="0"/>
              <a:t>My debt is paid and the </a:t>
            </a:r>
            <a:r>
              <a:rPr lang="en-US" sz="5400" b="1" dirty="0" err="1"/>
              <a:t>vict'ry</a:t>
            </a:r>
            <a:r>
              <a:rPr lang="en-US" sz="5400" b="1" dirty="0"/>
              <a:t> won</a:t>
            </a:r>
            <a:br>
              <a:rPr lang="en-US" sz="5400" b="1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663143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My hope is hidden in the Lord</a:t>
            </a:r>
            <a:br>
              <a:rPr lang="en-US" sz="5400" dirty="0"/>
            </a:br>
            <a:r>
              <a:rPr lang="en-US" sz="5400" dirty="0"/>
              <a:t>He </a:t>
            </a:r>
            <a:r>
              <a:rPr lang="en-US" sz="5400" dirty="0" err="1"/>
              <a:t>flow'rs</a:t>
            </a:r>
            <a:r>
              <a:rPr lang="en-US" sz="5400" dirty="0"/>
              <a:t> each promise of His Word</a:t>
            </a:r>
            <a:br>
              <a:rPr lang="en-US" sz="5400" dirty="0"/>
            </a:br>
            <a:r>
              <a:rPr lang="en-US" sz="5400" dirty="0"/>
              <a:t>When winter fades 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I know spring will come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764729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In times of waiting, times of need</a:t>
            </a:r>
            <a:br>
              <a:rPr lang="en-US" sz="5400" dirty="0"/>
            </a:br>
            <a:r>
              <a:rPr lang="en-US" sz="5400" dirty="0"/>
              <a:t>When I know loss, when I am weak</a:t>
            </a:r>
            <a:br>
              <a:rPr lang="en-US" sz="5400" dirty="0"/>
            </a:br>
            <a:r>
              <a:rPr lang="en-US" sz="5400" dirty="0"/>
              <a:t>I know His grace will renew these days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919634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pPr>
              <a:lnSpc>
                <a:spcPct val="100000"/>
              </a:lnSpc>
            </a:pPr>
            <a:r>
              <a:rPr lang="en-US" sz="5400" b="1" dirty="0"/>
              <a:t>Who is like the Lord our God?</a:t>
            </a:r>
            <a:br>
              <a:rPr lang="en-US" sz="5400" b="1" dirty="0"/>
            </a:br>
            <a:r>
              <a:rPr lang="en-US" sz="5400" b="1" dirty="0"/>
              <a:t>Strong to save, faithful in love</a:t>
            </a:r>
            <a:br>
              <a:rPr lang="en-US" sz="5400" b="1" dirty="0"/>
            </a:br>
            <a:r>
              <a:rPr lang="en-US" sz="5400" b="1" dirty="0"/>
              <a:t>My debt is paid and the </a:t>
            </a:r>
            <a:r>
              <a:rPr lang="en-US" sz="5400" b="1" dirty="0" err="1"/>
              <a:t>vict'ry</a:t>
            </a:r>
            <a:r>
              <a:rPr lang="en-US" sz="5400" b="1" dirty="0"/>
              <a:t> won</a:t>
            </a:r>
            <a:br>
              <a:rPr lang="en-US" sz="5400" b="1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938286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98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And when I reach my final day</a:t>
            </a:r>
            <a:br>
              <a:rPr lang="en-US" sz="5400" dirty="0"/>
            </a:br>
            <a:r>
              <a:rPr lang="en-US" sz="5400" dirty="0"/>
              <a:t>He will not leave me in the grave</a:t>
            </a:r>
            <a:br>
              <a:rPr lang="en-US" sz="5400" dirty="0"/>
            </a:br>
            <a:r>
              <a:rPr lang="en-US" sz="5400" dirty="0"/>
              <a:t>But I will rise,</a:t>
            </a:r>
            <a:br>
              <a:rPr lang="en-US" sz="5400" dirty="0"/>
            </a:br>
            <a:r>
              <a:rPr lang="en-US" sz="5400" dirty="0"/>
              <a:t>He will call me home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342043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4CFB39-D316-A785-66E5-E929FE46C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389467"/>
            <a:ext cx="10972800" cy="6045200"/>
          </a:xfrm>
        </p:spPr>
        <p:txBody>
          <a:bodyPr>
            <a:noAutofit/>
          </a:bodyPr>
          <a:lstStyle/>
          <a:p>
            <a:endParaRPr lang="en-US" sz="4800" b="0" i="0" dirty="0">
              <a:solidFill>
                <a:srgbClr val="444444"/>
              </a:solidFill>
              <a:effectLst/>
            </a:endParaRPr>
          </a:p>
          <a:p>
            <a:r>
              <a:rPr lang="en-US" sz="4800" b="1" i="0" dirty="0">
                <a:solidFill>
                  <a:srgbClr val="444444"/>
                </a:solidFill>
                <a:effectLst/>
              </a:rPr>
              <a:t>Praise the Lord, </a:t>
            </a:r>
          </a:p>
          <a:p>
            <a:r>
              <a:rPr lang="en-US" sz="4800" b="1" i="0" dirty="0">
                <a:solidFill>
                  <a:srgbClr val="444444"/>
                </a:solidFill>
                <a:effectLst/>
              </a:rPr>
              <a:t>His mercy is more!</a:t>
            </a:r>
            <a:br>
              <a:rPr lang="en-US" sz="4800" b="1" i="0" dirty="0">
                <a:solidFill>
                  <a:srgbClr val="444444"/>
                </a:solidFill>
                <a:effectLst/>
              </a:rPr>
            </a:br>
            <a:r>
              <a:rPr lang="en-US" sz="4800" b="1" i="0" dirty="0">
                <a:solidFill>
                  <a:srgbClr val="444444"/>
                </a:solidFill>
                <a:effectLst/>
              </a:rPr>
              <a:t>Stronger than darkness, new every morn;</a:t>
            </a:r>
            <a:br>
              <a:rPr lang="en-US" sz="4800" b="1" i="0" dirty="0">
                <a:solidFill>
                  <a:srgbClr val="444444"/>
                </a:solidFill>
                <a:effectLst/>
              </a:rPr>
            </a:br>
            <a:r>
              <a:rPr lang="en-US" sz="4800" b="1" i="0" dirty="0">
                <a:solidFill>
                  <a:srgbClr val="444444"/>
                </a:solidFill>
                <a:effectLst/>
              </a:rPr>
              <a:t>Our sins they are many, His mercy is more.</a:t>
            </a:r>
            <a:endParaRPr lang="en-US" sz="4800" b="0" i="0" dirty="0">
              <a:solidFill>
                <a:srgbClr val="44444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4386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pPr>
              <a:lnSpc>
                <a:spcPct val="100000"/>
              </a:lnSpc>
            </a:pPr>
            <a:r>
              <a:rPr lang="en-US" sz="5400" b="1" dirty="0"/>
              <a:t>Who is like the Lord our God?</a:t>
            </a:r>
            <a:br>
              <a:rPr lang="en-US" sz="5400" b="1" dirty="0"/>
            </a:br>
            <a:r>
              <a:rPr lang="en-US" sz="5400" b="1" dirty="0"/>
              <a:t>Strong to save, faithful in love</a:t>
            </a:r>
            <a:br>
              <a:rPr lang="en-US" sz="5400" b="1" dirty="0"/>
            </a:br>
            <a:r>
              <a:rPr lang="en-US" sz="5400" b="1" dirty="0"/>
              <a:t>My debt is paid and the </a:t>
            </a:r>
            <a:r>
              <a:rPr lang="en-US" sz="5400" b="1" dirty="0" err="1"/>
              <a:t>vict'ry</a:t>
            </a:r>
            <a:r>
              <a:rPr lang="en-US" sz="5400" b="1" dirty="0"/>
              <a:t> won</a:t>
            </a:r>
            <a:br>
              <a:rPr lang="en-US" sz="5400" b="1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427491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4CFB39-D316-A785-66E5-E929FE46C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389467"/>
            <a:ext cx="10972800" cy="6045200"/>
          </a:xfrm>
        </p:spPr>
        <p:txBody>
          <a:bodyPr>
            <a:no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</a:rPr>
              <a:t>What patience would wait as we  constantly roam?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What Father so tender is calling us home?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He welcomes the weakest, the vilest,       the poor;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Our sins they are many, His mercy is more</a:t>
            </a:r>
            <a:r>
              <a:rPr lang="en-US" sz="4800" dirty="0">
                <a:solidFill>
                  <a:srgbClr val="444444"/>
                </a:solidFill>
              </a:rPr>
              <a:t>!</a:t>
            </a:r>
            <a:endParaRPr lang="en-US" sz="4800" b="0" i="0" dirty="0">
              <a:solidFill>
                <a:srgbClr val="44444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105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4CFB39-D316-A785-66E5-E929FE46C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389467"/>
            <a:ext cx="10972800" cy="6045200"/>
          </a:xfrm>
        </p:spPr>
        <p:txBody>
          <a:bodyPr>
            <a:noAutofit/>
          </a:bodyPr>
          <a:lstStyle/>
          <a:p>
            <a:endParaRPr lang="en-US" sz="4800" b="0" i="0" dirty="0">
              <a:solidFill>
                <a:srgbClr val="444444"/>
              </a:solidFill>
              <a:effectLst/>
            </a:endParaRPr>
          </a:p>
          <a:p>
            <a:r>
              <a:rPr lang="en-US" sz="4800" b="1" i="0" dirty="0">
                <a:solidFill>
                  <a:srgbClr val="444444"/>
                </a:solidFill>
                <a:effectLst/>
              </a:rPr>
              <a:t>Praise the Lord, </a:t>
            </a:r>
          </a:p>
          <a:p>
            <a:r>
              <a:rPr lang="en-US" sz="4800" b="1" i="0" dirty="0">
                <a:solidFill>
                  <a:srgbClr val="444444"/>
                </a:solidFill>
                <a:effectLst/>
              </a:rPr>
              <a:t>His mercy is more!</a:t>
            </a:r>
            <a:br>
              <a:rPr lang="en-US" sz="4800" b="1" i="0" dirty="0">
                <a:solidFill>
                  <a:srgbClr val="444444"/>
                </a:solidFill>
                <a:effectLst/>
              </a:rPr>
            </a:br>
            <a:r>
              <a:rPr lang="en-US" sz="4800" b="1" i="0" dirty="0">
                <a:solidFill>
                  <a:srgbClr val="444444"/>
                </a:solidFill>
                <a:effectLst/>
              </a:rPr>
              <a:t>Stronger than darkness, new every morn;</a:t>
            </a:r>
            <a:br>
              <a:rPr lang="en-US" sz="4800" b="1" i="0" dirty="0">
                <a:solidFill>
                  <a:srgbClr val="444444"/>
                </a:solidFill>
                <a:effectLst/>
              </a:rPr>
            </a:br>
            <a:r>
              <a:rPr lang="en-US" sz="4800" b="1" i="0" dirty="0">
                <a:solidFill>
                  <a:srgbClr val="444444"/>
                </a:solidFill>
                <a:effectLst/>
              </a:rPr>
              <a:t>Our sins they are many, His mercy is more.</a:t>
            </a:r>
            <a:endParaRPr lang="en-US" sz="4800" b="0" i="0" dirty="0">
              <a:solidFill>
                <a:srgbClr val="44444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5720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4CFB39-D316-A785-66E5-E929FE46C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389467"/>
            <a:ext cx="10972800" cy="6045200"/>
          </a:xfrm>
        </p:spPr>
        <p:txBody>
          <a:bodyPr>
            <a:no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</a:rPr>
              <a:t>What riches of kindness He lavished on us!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His blood was the payment,                       His life was  the cost.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We stood 'neath a debt we could          never afford;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Our sins they are many, His mercy is more</a:t>
            </a:r>
            <a:r>
              <a:rPr lang="en-US" sz="4800" dirty="0">
                <a:solidFill>
                  <a:srgbClr val="444444"/>
                </a:solidFill>
              </a:rPr>
              <a:t>!</a:t>
            </a:r>
            <a:endParaRPr lang="en-US" sz="4800" b="0" i="0" dirty="0">
              <a:solidFill>
                <a:srgbClr val="44444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274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4CFB39-D316-A785-66E5-E929FE46C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389467"/>
            <a:ext cx="10972800" cy="6045200"/>
          </a:xfrm>
        </p:spPr>
        <p:txBody>
          <a:bodyPr>
            <a:noAutofit/>
          </a:bodyPr>
          <a:lstStyle/>
          <a:p>
            <a:endParaRPr lang="en-US" sz="4800" b="1" i="0" dirty="0">
              <a:solidFill>
                <a:srgbClr val="444444"/>
              </a:solidFill>
              <a:effectLst/>
            </a:endParaRPr>
          </a:p>
          <a:p>
            <a:r>
              <a:rPr lang="en-US" sz="4800" b="1" i="0" dirty="0">
                <a:solidFill>
                  <a:srgbClr val="444444"/>
                </a:solidFill>
                <a:effectLst/>
              </a:rPr>
              <a:t>Praise the Lord, His mercy is more!</a:t>
            </a:r>
            <a:br>
              <a:rPr lang="en-US" sz="4800" b="1" i="0" dirty="0">
                <a:solidFill>
                  <a:srgbClr val="444444"/>
                </a:solidFill>
                <a:effectLst/>
              </a:rPr>
            </a:br>
            <a:r>
              <a:rPr lang="en-US" sz="4800" b="1" i="0" dirty="0">
                <a:solidFill>
                  <a:srgbClr val="444444"/>
                </a:solidFill>
                <a:effectLst/>
              </a:rPr>
              <a:t>Stronger than darkness, new </a:t>
            </a:r>
            <a:r>
              <a:rPr lang="en-US" sz="4800" b="1" i="0">
                <a:solidFill>
                  <a:srgbClr val="444444"/>
                </a:solidFill>
                <a:effectLst/>
              </a:rPr>
              <a:t>every morn.</a:t>
            </a:r>
            <a:br>
              <a:rPr lang="en-US" sz="4800" b="1" i="0" dirty="0">
                <a:solidFill>
                  <a:srgbClr val="444444"/>
                </a:solidFill>
                <a:effectLst/>
              </a:rPr>
            </a:br>
            <a:r>
              <a:rPr lang="en-US" sz="4800" b="1" i="0" dirty="0">
                <a:solidFill>
                  <a:srgbClr val="444444"/>
                </a:solidFill>
                <a:effectLst/>
              </a:rPr>
              <a:t>Our sins they are many, His mercy is more,</a:t>
            </a:r>
            <a:br>
              <a:rPr lang="en-US" sz="4800" b="1" i="0" dirty="0">
                <a:solidFill>
                  <a:srgbClr val="444444"/>
                </a:solidFill>
                <a:effectLst/>
              </a:rPr>
            </a:br>
            <a:r>
              <a:rPr lang="en-US" sz="4800" b="1" i="0" dirty="0">
                <a:solidFill>
                  <a:srgbClr val="444444"/>
                </a:solidFill>
                <a:effectLst/>
              </a:rPr>
              <a:t>Our sins they are many, His mercy is more!</a:t>
            </a:r>
          </a:p>
          <a:p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0558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GRACE</a:t>
            </a:r>
            <a:r>
              <a:rPr lang="en-US" sz="6600" dirty="0"/>
              <a:t> BIBLE CHAPEL</a:t>
            </a:r>
          </a:p>
          <a:p>
            <a:r>
              <a:rPr lang="en-US" sz="4800" dirty="0"/>
              <a:t>Exploring our “</a:t>
            </a:r>
            <a:r>
              <a:rPr lang="en-US" sz="4800" i="1" dirty="0"/>
              <a:t>First Name</a:t>
            </a:r>
            <a:r>
              <a:rPr lang="en-US" sz="4800" dirty="0"/>
              <a:t>”</a:t>
            </a:r>
          </a:p>
          <a:p>
            <a:endParaRPr lang="en-US" sz="2000" dirty="0"/>
          </a:p>
          <a:p>
            <a:r>
              <a:rPr lang="en-US" sz="5400" b="1" dirty="0"/>
              <a:t>Grow in the GRACE </a:t>
            </a:r>
            <a:r>
              <a:rPr lang="en-US" sz="5400" i="1" dirty="0"/>
              <a:t>and knowledge   of our </a:t>
            </a:r>
            <a:r>
              <a:rPr lang="en-US" sz="5400" b="1" i="1" dirty="0"/>
              <a:t>Lord</a:t>
            </a:r>
            <a:r>
              <a:rPr lang="en-US" sz="5400" i="1" dirty="0"/>
              <a:t> </a:t>
            </a:r>
            <a:r>
              <a:rPr lang="en-US" sz="5400" b="1" i="1" dirty="0"/>
              <a:t>Jesus Christ</a:t>
            </a:r>
            <a:r>
              <a:rPr lang="en-US" sz="5400" i="1" dirty="0"/>
              <a:t>. </a:t>
            </a:r>
            <a:r>
              <a:rPr lang="en-US" sz="5400" b="1" dirty="0">
                <a:solidFill>
                  <a:srgbClr val="FF0000"/>
                </a:solidFill>
              </a:rPr>
              <a:t>II Peter 3:18</a:t>
            </a:r>
          </a:p>
          <a:p>
            <a:endParaRPr lang="en-US" sz="1800" dirty="0"/>
          </a:p>
          <a:p>
            <a:r>
              <a:rPr lang="en-US" sz="6600" b="1" dirty="0"/>
              <a:t>Grace and Aging</a:t>
            </a:r>
            <a:endParaRPr lang="en-US" sz="66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01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r>
              <a:rPr lang="en-US" sz="4800" b="1" dirty="0"/>
              <a:t>BAD news </a:t>
            </a:r>
            <a:r>
              <a:rPr lang="en-US" sz="4800" dirty="0"/>
              <a:t>- </a:t>
            </a:r>
            <a:r>
              <a:rPr lang="en-US" sz="4800" i="1" dirty="0"/>
              <a:t>We are all getting older</a:t>
            </a:r>
          </a:p>
          <a:p>
            <a:pPr algn="l"/>
            <a:r>
              <a:rPr lang="en-US" sz="4800" b="1" spc="-150" dirty="0">
                <a:solidFill>
                  <a:srgbClr val="FF0000"/>
                </a:solidFill>
              </a:rPr>
              <a:t>Rom 5:12  </a:t>
            </a:r>
            <a:r>
              <a:rPr lang="en-US" sz="4800" spc="-150" dirty="0"/>
              <a:t>Through one man (</a:t>
            </a:r>
            <a:r>
              <a:rPr lang="en-US" sz="4800" i="1" spc="-150" dirty="0"/>
              <a:t>Adam</a:t>
            </a:r>
            <a:r>
              <a:rPr lang="en-US" sz="4800" spc="-150" dirty="0"/>
              <a:t>) </a:t>
            </a:r>
            <a:r>
              <a:rPr lang="en-US" sz="4800" b="1" spc="-150" dirty="0"/>
              <a:t>sin</a:t>
            </a:r>
            <a:r>
              <a:rPr lang="en-US" sz="4800" spc="-150" dirty="0"/>
              <a:t> entered the </a:t>
            </a:r>
            <a:r>
              <a:rPr lang="en-US" sz="4800" dirty="0"/>
              <a:t>world, and (</a:t>
            </a:r>
            <a:r>
              <a:rPr lang="en-US" sz="4800" i="1" dirty="0"/>
              <a:t>aging &amp;</a:t>
            </a:r>
            <a:r>
              <a:rPr lang="en-US" sz="4800" dirty="0"/>
              <a:t>) </a:t>
            </a:r>
            <a:r>
              <a:rPr lang="en-US" sz="4800" b="1" dirty="0"/>
              <a:t>death</a:t>
            </a:r>
            <a:r>
              <a:rPr lang="en-US" sz="4800" dirty="0"/>
              <a:t> through </a:t>
            </a:r>
            <a:r>
              <a:rPr lang="en-US" sz="4800" b="1" dirty="0"/>
              <a:t>sin</a:t>
            </a:r>
            <a:r>
              <a:rPr lang="en-US" sz="4800" dirty="0"/>
              <a:t>, and so (</a:t>
            </a:r>
            <a:r>
              <a:rPr lang="en-US" sz="4800" i="1" dirty="0"/>
              <a:t>aging &amp;</a:t>
            </a:r>
            <a:r>
              <a:rPr lang="en-US" sz="4800" dirty="0"/>
              <a:t>) </a:t>
            </a:r>
            <a:r>
              <a:rPr lang="en-US" sz="4800" b="1" spc="-150" dirty="0"/>
              <a:t>death</a:t>
            </a:r>
            <a:r>
              <a:rPr lang="en-US" sz="4800" dirty="0"/>
              <a:t> spread to all mankind, because all </a:t>
            </a:r>
            <a:r>
              <a:rPr lang="en-US" sz="4800" b="1" dirty="0"/>
              <a:t>sinned</a:t>
            </a:r>
            <a:r>
              <a:rPr lang="en-US" sz="4800" dirty="0"/>
              <a:t>—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Eccl 12:1-7 </a:t>
            </a:r>
            <a:r>
              <a:rPr lang="en-US" sz="4800" dirty="0"/>
              <a:t>- poetic description of </a:t>
            </a:r>
            <a:r>
              <a:rPr lang="en-US" sz="4800" b="1" dirty="0"/>
              <a:t>aging</a:t>
            </a:r>
          </a:p>
          <a:p>
            <a:pPr algn="l"/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5894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2748</TotalTime>
  <Words>1267</Words>
  <Application>Microsoft Office PowerPoint</Application>
  <PresentationFormat>Widescreen</PresentationFormat>
  <Paragraphs>110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 Hunley</dc:creator>
  <cp:lastModifiedBy>Anne Depue</cp:lastModifiedBy>
  <cp:revision>61</cp:revision>
  <dcterms:created xsi:type="dcterms:W3CDTF">2023-09-01T14:26:57Z</dcterms:created>
  <dcterms:modified xsi:type="dcterms:W3CDTF">2023-10-01T12:06:56Z</dcterms:modified>
</cp:coreProperties>
</file>