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05" r:id="rId3"/>
    <p:sldId id="306" r:id="rId4"/>
    <p:sldId id="357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56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46" r:id="rId24"/>
    <p:sldId id="347" r:id="rId25"/>
    <p:sldId id="348" r:id="rId26"/>
    <p:sldId id="324" r:id="rId27"/>
    <p:sldId id="349" r:id="rId28"/>
    <p:sldId id="350" r:id="rId29"/>
    <p:sldId id="351" r:id="rId30"/>
    <p:sldId id="352" r:id="rId31"/>
    <p:sldId id="353" r:id="rId32"/>
    <p:sldId id="354" r:id="rId33"/>
    <p:sldId id="35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923F9-F94E-4CB6-8D6B-6704C05A0A1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FB2A5-4D81-48C5-802F-FA013E37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A168-CBE2-38E6-E3C4-E6BF3605E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F3CE0-02EA-8086-AC0E-5680DA509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594BA-128C-F127-CFFD-06FB61AB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41D3-818E-9A2D-5E55-9B187396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5CEC6-1260-AF19-580E-E897E2A6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1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D090-0E03-AAEF-4004-2C0C567C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09638-05C8-2BD4-65D2-CF0CF3FB5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6A32-D6D0-3565-7B61-44B8C72A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0AC4-FC1E-EE75-DC9C-97630221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D4B-8E01-FA5F-CB57-C47606B5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7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2C74D-DBC6-A71C-87D1-D609C2BDA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6353E-6B42-42A1-C706-A43ADCB00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04EF2-BF59-1084-A4C1-B9BDB614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797EC-F0B0-C579-5EB6-4749AF8F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EBC22-2004-5A34-58A3-A50C3597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8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1927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3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98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5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45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64512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1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B514-8DB3-DB43-548F-6CDA4E2C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FC310-0CF2-CBE2-8E53-283CA214A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6798-EB24-3974-EE4C-725D09DC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F4EB-3B1B-8D22-BEEC-3AEEFCD5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A48A-B961-07B4-09EE-08849303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5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52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22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393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28424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95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9263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82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61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46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4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EF66-8F4E-6C8E-C622-A22B9E71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EA885-EAA2-A7D7-E914-2DB4EDD2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6A739-9DAC-1195-9086-BF464AAC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306B2-5EDB-A26D-B5FD-3AC368A6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2748-9111-EB78-D8D3-01B2711B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2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6D72-2D11-4F65-1AE9-AF4CBD87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F012F-9E77-17BF-05F4-604029F69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2A3A3-EF8F-FE06-77D2-F7B0797F4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D59C9-82D8-1FA7-C8D2-0E539924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28DF9-1851-81E2-B1EE-81AB7F76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E7A89-BFB8-7CC5-267E-EFE2F0F0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9356-4438-9DA1-F123-252059C6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A117-23D1-B04D-3181-F8254401B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B6DEE-17C1-039B-0F9D-61CDAA7F9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CB563-0D9E-2920-4431-4963BF3F6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00074-6ADA-85B3-A963-877D24BB3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3F774-BA82-9759-E4C2-E600F121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9AABC-6347-89D2-37A6-D1CB3DFC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A23DE-4ABB-5BC2-7F18-C0B8EDFC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5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9874-D6F7-F8A3-88EE-281F4793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99E368-F3CB-ACA3-8CA7-D01A38E9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ADCD6-3C90-C3DD-0A31-0ECD7B7E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CAD79-195C-50B7-DB4F-E9364C4E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5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ECA4-EEB6-6E66-561D-A29BE43D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14114-B1CF-A277-CD74-55013D06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2AA3D-A03A-920B-69CD-FEF67E25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D907-F699-BDB3-255F-B9F45BD8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4B40-17BF-4E52-54D3-17D37DB3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CD1F7-AC85-1509-E659-95504501D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93754-6CF5-E2AF-2194-00978BB3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2AE9F-4B1A-3EFA-7ABC-EA79BF71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268AF-5BDD-FF58-FC61-7DEFB029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2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4DA4-E933-13DF-89F9-91252E0F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9FB67-51DE-842C-7C83-46E3F733D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5F0FA-A064-9F56-1A09-24287BC0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CEAF7-E11C-843F-B77D-7E6DEB66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26325-F8B7-7577-3C71-17193275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4513F-6D8F-7504-6544-ECB4AD74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35618-D772-CED3-9995-A239294E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44F58-C486-F286-DFA5-AE0091FB2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78E1A-78D8-3902-CBBC-37FFA7BBE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34C1-0EB2-4733-99CA-E42381DE6A9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EE6A7-0B05-36F4-9A1F-1606ED99B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F03A-0691-DE84-37CD-686E449BA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5397-F053-49F3-A82C-529B9513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Amazing Grace?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236-87A0-F17C-96B6-4C9A44E4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6391-0535-B18C-4119-BF3CDA08B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1992D-DD33-1735-5FAF-D3CE4B8B4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" y="-37332"/>
            <a:ext cx="12192000" cy="71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1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B063-DC48-E762-82BD-2BE1566B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AD06E-189D-A613-DF88-B6BD303A0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10878-D476-7352-BA10-88632990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633"/>
            <a:ext cx="12192000" cy="70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Compare and Contrast the value</a:t>
            </a:r>
            <a:br>
              <a:rPr lang="en-US" sz="5400" dirty="0"/>
            </a:br>
            <a:r>
              <a:rPr lang="en-US" sz="5400" dirty="0"/>
              <a:t>of God’s gracious gift.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3E4-8A04-CC3D-5CFC-253D4BD0B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1B240-2375-A3A8-B49E-3D4BA510A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52955-F035-A107-CC76-3F88CBF9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"/>
            <a:ext cx="12192000" cy="70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5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B70A-61A3-06F1-7B43-7BE9BEFC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D486-0091-83C3-8569-7C274E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05A0-B59A-F922-3649-7F9D59FF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1709"/>
            <a:ext cx="9872896" cy="74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3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6993-81F4-1478-038E-9C5D8895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8301-0F88-DC30-E503-13D7A5F8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CDE50-B412-1056-EC0A-95F2B055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85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62C0-81F9-03F2-C65E-98AA5E93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686C-AF7F-DD6A-F985-7FBD654E4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E7D83-E809-2FF2-3AEB-00570BEAD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039"/>
            <a:ext cx="12192000" cy="70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0125-4492-EA8D-861A-6FAA31AB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ACE49-BC54-1CA8-E433-CB561F64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12462-D7D7-3D0E-7583-547C2373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-85633"/>
            <a:ext cx="12192000" cy="70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9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814D-27E2-0835-C691-08F3E32A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E03DB-60BB-A519-7A22-3D07FA931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34857-3F8A-36E3-35D4-D83A8387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95099"/>
            <a:ext cx="12192000" cy="70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5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139B-3901-7746-2165-5DDB31E1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9F4D-00EF-FA7A-EE9E-3A99ABAF5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D2330-CFDF-63C4-C76C-5FD3B5CB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8819"/>
            <a:ext cx="12191999" cy="7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8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16BA-F093-0C12-47D1-8C2135F0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9A4DB-740D-47BC-3251-3DF0E2F44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97CD-985F-AEFC-8156-D850F47D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96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DC61-255A-D2CB-7FCB-EAFFAD29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139-3617-0778-834B-3690C403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913FD-DA23-55BF-032A-B653BBBBA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917"/>
            <a:ext cx="12192000" cy="70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6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A2D5-EBB0-6144-35C9-533E48D8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752DD-46C7-0FFA-B1C7-F2FA7E4C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95EA9-65C5-6CBE-B0C0-3C92D1781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961"/>
            <a:ext cx="12192001" cy="71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4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Delight in the giver’s uniqueness, (and not just gift.)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30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6993-81F4-1478-038E-9C5D8895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8301-0F88-DC30-E503-13D7A5F8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CDE50-B412-1056-EC0A-95F2B055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85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77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6993-81F4-1478-038E-9C5D8895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8301-0F88-DC30-E503-13D7A5F8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CDE50-B412-1056-EC0A-95F2B055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8587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1B8C49-D8E1-6364-A2CE-1F102F1A8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04" y="4357762"/>
            <a:ext cx="10043091" cy="14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1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C1CB-284F-AEDE-FCA0-328B4767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BD2B8-E2E5-5EE3-84CD-F852A2F64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50C4B-A8E2-81D5-B4BB-FAED321A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0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89EA-0B5B-7AE8-4E57-3F762572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29FB90-709B-1D5D-C8C5-BC501C8DA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6103"/>
            <a:ext cx="12192000" cy="7108691"/>
          </a:xfrm>
        </p:spPr>
      </p:pic>
    </p:spTree>
    <p:extLst>
      <p:ext uri="{BB962C8B-B14F-4D97-AF65-F5344CB8AC3E}">
        <p14:creationId xmlns:p14="http://schemas.microsoft.com/office/powerpoint/2010/main" val="3660225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ACC-2071-047F-A7AF-42E4F942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7EF19-4503-5DC5-7853-D71A323CD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255AB-D821-E885-9607-116D419B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8"/>
            <a:ext cx="12192000" cy="70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56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C6CE-1CEE-C564-5145-769222FD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DC32-85E1-10DE-D8C7-A2A6F102A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67645-387E-6BD3-2CEA-85FCC102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4121"/>
            <a:ext cx="12192000" cy="70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9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3B09-0026-958A-FF5D-311DD65C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7634-AA4A-C6AE-0E2F-9444B835E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D4494-0A42-5494-08F3-A048485A8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606"/>
            <a:ext cx="12192000" cy="70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B70A-61A3-06F1-7B43-7BE9BEFC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D486-0091-83C3-8569-7C274E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05A0-B59A-F922-3649-7F9D59FF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1709"/>
            <a:ext cx="9872896" cy="74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6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0D47-C583-78F9-4DD3-7D6A9ED2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3191-8F1D-757D-7AC9-306B6D36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15E59-B9A5-E0A1-B021-E7BD652F3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06"/>
            <a:ext cx="12190484" cy="70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49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7C0A-C49C-C9CD-DB61-6DD4D03D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B3463-A432-4A23-F896-0B1714425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74803-D6B5-F2FA-F15A-C0E6CFBBE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706"/>
            <a:ext cx="12208041" cy="71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Respond as the recipient of God’s amazing grace.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2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15DF-A18F-28D9-AA8A-CAA330E3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0BBB6-41F7-F50C-72C4-FA28B53F2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84E59-79D5-03D9-78DD-9E478AB9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1"/>
            <a:ext cx="12192000" cy="71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2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544F-2B1C-27D8-F096-FAA65715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2855-C961-6D6C-4C48-6AF05D3D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565F3-A5D0-D90E-2002-0A5492DBD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3BB3-5797-8C79-7F3B-2CCE9517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EBC44-D4BC-05B4-EDD9-B9EBFEB2F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DB17C-5A42-0487-A6E8-71CC29D6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0"/>
            <a:ext cx="12192000" cy="70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D0B7-5644-DCF3-E0E8-91360204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0F8D-99A5-05AB-F0BA-2EEAB57C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C6770-B90B-A136-1801-13A6D4CB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1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32F6-F612-BB31-CBFA-7F686C90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80C6-7FF0-385E-DB64-5A99C847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9B32B-3333-E21A-2A66-02A52D95C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8989"/>
            <a:ext cx="12192000" cy="71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2CF7-47FE-F6BA-DDC6-DD4024C4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EA7E3-D50B-85DB-B04F-E067E1A2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09FC3-685D-5A81-9852-ADAAFF23B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21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44</Words>
  <Application>Microsoft Office PowerPoint</Application>
  <PresentationFormat>Widescreen</PresentationFormat>
  <Paragraphs>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Baskerville</vt:lpstr>
      <vt:lpstr>Baskerville Old Face</vt:lpstr>
      <vt:lpstr>Calibri</vt:lpstr>
      <vt:lpstr>Calibri Light</vt:lpstr>
      <vt:lpstr>Gill Sans Light</vt:lpstr>
      <vt:lpstr>Gill Sans Nova</vt:lpstr>
      <vt:lpstr>Gill Sans Nova Light</vt:lpstr>
      <vt:lpstr>Office Theme</vt:lpstr>
      <vt:lpstr>1_Office Theme</vt:lpstr>
      <vt:lpstr>What is  Amazing Grace?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Compare and Contrast the value of God’s gracious gift.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Delight in the giver’s uniqueness, (and not just gift.)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Respond as the recipient of God’s amazing grace.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Facets of  Amazing Grace</dc:title>
  <dc:creator>Caleb McCarthy</dc:creator>
  <cp:lastModifiedBy>Caleb McCarthy</cp:lastModifiedBy>
  <cp:revision>5</cp:revision>
  <dcterms:created xsi:type="dcterms:W3CDTF">2023-09-16T19:52:53Z</dcterms:created>
  <dcterms:modified xsi:type="dcterms:W3CDTF">2023-09-17T03:37:02Z</dcterms:modified>
</cp:coreProperties>
</file>