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4" r:id="rId2"/>
    <p:sldId id="365" r:id="rId3"/>
    <p:sldId id="298" r:id="rId4"/>
    <p:sldId id="299" r:id="rId5"/>
    <p:sldId id="300" r:id="rId6"/>
    <p:sldId id="301" r:id="rId7"/>
    <p:sldId id="302" r:id="rId8"/>
    <p:sldId id="303" r:id="rId9"/>
    <p:sldId id="36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56" r:id="rId18"/>
    <p:sldId id="367" r:id="rId19"/>
    <p:sldId id="257" r:id="rId20"/>
    <p:sldId id="258" r:id="rId21"/>
    <p:sldId id="366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96" r:id="rId31"/>
    <p:sldId id="271" r:id="rId32"/>
    <p:sldId id="293" r:id="rId33"/>
    <p:sldId id="3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6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79E4C-F676-4892-9BC7-1BBD06FAF40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361C-CBD2-47A4-91D0-479F5C46D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3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9CFC4-3FE7-466F-B1AD-AB14F8D43B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206E-9B12-860B-BAF5-A4D25FCF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AAF62-6B14-6886-2E75-C2ED7D4BB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E242C-5940-40E4-09D3-7289D120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19DC4-0321-CDD8-479D-9AF19341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6536-2E08-B0AF-5B5C-BA52A3BB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1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F199-40CD-70A3-BF3A-31AAA65B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3A6E3-5F9D-4763-7973-36870FFFA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6E854-D797-7698-6602-C3BCAD3B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6389C-3BBF-A4D6-0DC7-15564AF8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DCCD0-7852-1FAE-D928-8059B542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5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B93315-1874-4883-0C99-35F03B0A2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1C9D2-72F0-7127-2A5D-D40E66CE7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3DC32-5B92-D33E-8A9B-392A91F5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4818C-5D6F-91F3-5D8F-B8127735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E09EA-E744-5B3F-017A-E1626122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3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BD15-E93F-2142-13E5-573988DA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C4245-D808-5452-C505-C2344CF11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31F22-D51D-0145-0BAA-E64569BD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482CE-9EBA-5C1B-49F7-5D0A362C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478D-EDD7-EAA5-4F26-DC4F13A7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6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C365-224E-44AF-8530-140F3BAC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56137-E58C-D2B4-9685-C9646860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2E141-39D6-2A81-10C1-5576D4D5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AC37-3A13-B580-917E-8DED0FCD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058F3-8D64-4D23-18A8-BE2DE5BE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CF03-7DE3-4476-BFA3-5E9DE6E9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6AED2-78B2-DE56-0F1D-FA4334492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E60C4-E579-4529-AB85-96C0221AD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3A431-5C77-CFD9-99FC-65757E72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5FB02-EE70-B804-457E-C7C9EE4B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E5D60-8480-AB30-A21F-2FBE141B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9B41-CA9E-0849-48C6-201F711A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7ECCA-1294-A85F-5EDF-120BACA2A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16110-9B9B-8BF0-3A01-FC0139911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ECBDB1-0385-F791-AB01-2C81AEEF7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D578C-9B53-A466-AE95-5DC094F2F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3C9C6E-F556-C0E8-E145-93AC29BD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BAAB1D-B85C-2E89-73F7-657450A9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BB342-D177-E545-BD91-20A3A8F7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6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8167-E0E9-7198-521D-F0DDD6FA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C736D2-3F7A-6DA6-67A2-883C1F4D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01818-FC60-9916-5CE9-D2C179DA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71B44-C3A9-5794-836E-8B452076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2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7E8E2-92B4-EB1E-5CE7-5D0FEC36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9C3C0-4C7B-DF3B-350B-093E62B9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4AE52-1D2E-E741-2D91-B9A14FBC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0E64-6F9A-6456-011E-FFF29708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B83E2-9AC3-4516-19B7-14224A63C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0A6CC-3E8E-19B1-0360-767C58113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3CF19-7190-26E9-23CF-802C0ED8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A4B2F-0BD6-F9A7-7121-7EE61D204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CC53F-DA8C-AACC-0C66-0F635A4E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1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5F55-A0F7-B6B4-A305-9F2D2148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7ABB09-C946-CEB5-3C8A-78187C649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B3C44-CD3A-5CFB-74B0-3B62E4E03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39F4A-C8F2-9F02-53F3-4636DBDE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E383E-998C-522E-31DE-723D17A6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C2AC8-C83D-A14B-F046-437BEEF1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9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4CB55-A3CB-9255-7F93-5F6964B68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FA515-1A3E-F784-CDF2-119F2125F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22AE9-AD11-BAAD-8F64-C0B4D6026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FBBE-8390-48F2-9075-7D0FDE92D4EF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6D01-4C78-6BC9-09EF-F37A13A5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C440-6CA1-2247-E564-1B4923DAE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7D44D-E49F-4791-AD0A-FC6EA8EEC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FE59C5-7016-87CA-0E2B-6B9526C2F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92" b="14822"/>
          <a:stretch/>
        </p:blipFill>
        <p:spPr>
          <a:xfrm>
            <a:off x="15210" y="-2123"/>
            <a:ext cx="12191980" cy="68567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/>
            <a:endParaRPr lang="en-US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294CD-E289-1A77-B0B7-281890157838}"/>
              </a:ext>
            </a:extLst>
          </p:cNvPr>
          <p:cNvSpPr txBox="1"/>
          <p:nvPr/>
        </p:nvSpPr>
        <p:spPr>
          <a:xfrm>
            <a:off x="2138640" y="365760"/>
            <a:ext cx="7945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 to GBC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50F1-266B-1E96-E2A0-A2ECB81A8DC7}"/>
              </a:ext>
            </a:extLst>
          </p:cNvPr>
          <p:cNvSpPr txBox="1"/>
          <p:nvPr/>
        </p:nvSpPr>
        <p:spPr>
          <a:xfrm>
            <a:off x="680720" y="5516880"/>
            <a:ext cx="1081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Ps 17:8  </a:t>
            </a:r>
            <a:r>
              <a:rPr lang="en-US" sz="4800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Keep me as the apple of Your eye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12180-FB3C-9E99-2896-9823416F8E5C}"/>
              </a:ext>
            </a:extLst>
          </p:cNvPr>
          <p:cNvSpPr txBox="1"/>
          <p:nvPr/>
        </p:nvSpPr>
        <p:spPr>
          <a:xfrm>
            <a:off x="10378410" y="2655739"/>
            <a:ext cx="1412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Aug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20</a:t>
            </a:r>
            <a:r>
              <a:rPr lang="en-US" sz="3600" b="1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th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3473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b="1" dirty="0"/>
              <a:t>Jesus, Strong and Kind</a:t>
            </a:r>
          </a:p>
          <a:p>
            <a:endParaRPr lang="en-US" sz="2000" dirty="0"/>
          </a:p>
          <a:p>
            <a:r>
              <a:rPr lang="en-US" sz="6000" dirty="0"/>
              <a:t>Jesus said that if I thirst,</a:t>
            </a:r>
          </a:p>
          <a:p>
            <a:r>
              <a:rPr lang="en-US" sz="6000" dirty="0"/>
              <a:t>I should come to Him.</a:t>
            </a:r>
          </a:p>
          <a:p>
            <a:r>
              <a:rPr lang="en-US" sz="6000" dirty="0"/>
              <a:t>No one else can satisfy,</a:t>
            </a:r>
          </a:p>
          <a:p>
            <a:r>
              <a:rPr lang="en-US" sz="6000" dirty="0"/>
              <a:t>I should come to Him.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5816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dirty="0"/>
              <a:t>Jesus said, if I am weak,</a:t>
            </a:r>
          </a:p>
          <a:p>
            <a:r>
              <a:rPr lang="en-US" sz="6000" dirty="0"/>
              <a:t>I should come to Him.</a:t>
            </a:r>
          </a:p>
          <a:p>
            <a:r>
              <a:rPr lang="en-US" sz="6000" dirty="0"/>
              <a:t>No one else can be my strength,</a:t>
            </a:r>
          </a:p>
          <a:p>
            <a:r>
              <a:rPr lang="en-US" sz="6000" dirty="0"/>
              <a:t>I should come to Him.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49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6000" dirty="0"/>
          </a:p>
          <a:p>
            <a:r>
              <a:rPr lang="en-US" sz="6000" b="1" dirty="0"/>
              <a:t>For the Lord is good and faithful,</a:t>
            </a:r>
          </a:p>
          <a:p>
            <a:r>
              <a:rPr lang="en-US" sz="6000" b="1" dirty="0"/>
              <a:t>He will keep us day and night.</a:t>
            </a:r>
          </a:p>
          <a:p>
            <a:r>
              <a:rPr lang="en-US" sz="6000" b="1" dirty="0"/>
              <a:t>We can always run to Jesus,</a:t>
            </a:r>
          </a:p>
          <a:p>
            <a:r>
              <a:rPr lang="en-US" sz="6000" b="1" dirty="0"/>
              <a:t>Jesus, strong and kind.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6175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dirty="0"/>
              <a:t>Jesus said that if I fear,</a:t>
            </a:r>
          </a:p>
          <a:p>
            <a:r>
              <a:rPr lang="en-US" sz="6000" dirty="0"/>
              <a:t>I should come to Him.</a:t>
            </a:r>
          </a:p>
          <a:p>
            <a:r>
              <a:rPr lang="en-US" sz="6000" dirty="0"/>
              <a:t>No one else can be my shield,</a:t>
            </a:r>
          </a:p>
          <a:p>
            <a:r>
              <a:rPr lang="en-US" sz="6000" dirty="0"/>
              <a:t>I should come to Him.</a:t>
            </a:r>
          </a:p>
        </p:txBody>
      </p:sp>
    </p:spTree>
    <p:extLst>
      <p:ext uri="{BB962C8B-B14F-4D97-AF65-F5344CB8AC3E}">
        <p14:creationId xmlns:p14="http://schemas.microsoft.com/office/powerpoint/2010/main" val="178026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6000" dirty="0"/>
          </a:p>
          <a:p>
            <a:r>
              <a:rPr lang="en-US" sz="6000" b="1" dirty="0"/>
              <a:t>For the Lord is good and faithful,</a:t>
            </a:r>
          </a:p>
          <a:p>
            <a:r>
              <a:rPr lang="en-US" sz="6000" b="1" dirty="0"/>
              <a:t>He will keep us day and night.</a:t>
            </a:r>
          </a:p>
          <a:p>
            <a:r>
              <a:rPr lang="en-US" sz="6000" b="1" dirty="0"/>
              <a:t>We can always run to Jesus,</a:t>
            </a:r>
          </a:p>
          <a:p>
            <a:r>
              <a:rPr lang="en-US" sz="6000" b="1" dirty="0"/>
              <a:t>Jesus, strong and kind.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69255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dirty="0"/>
              <a:t>Jesus said, if I am lost,</a:t>
            </a:r>
          </a:p>
          <a:p>
            <a:r>
              <a:rPr lang="en-US" sz="6000" dirty="0"/>
              <a:t>He will come to me.</a:t>
            </a:r>
          </a:p>
          <a:p>
            <a:r>
              <a:rPr lang="en-US" sz="6000" dirty="0"/>
              <a:t>And He showed me on that cross</a:t>
            </a:r>
          </a:p>
          <a:p>
            <a:r>
              <a:rPr lang="en-US" sz="6000" dirty="0"/>
              <a:t>He will come to me!</a:t>
            </a:r>
          </a:p>
        </p:txBody>
      </p:sp>
    </p:spTree>
    <p:extLst>
      <p:ext uri="{BB962C8B-B14F-4D97-AF65-F5344CB8AC3E}">
        <p14:creationId xmlns:p14="http://schemas.microsoft.com/office/powerpoint/2010/main" val="274333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4000" b="1" dirty="0"/>
          </a:p>
          <a:p>
            <a:r>
              <a:rPr lang="en-US" sz="6000" b="1" dirty="0"/>
              <a:t>For the Lord is good and faithful,</a:t>
            </a:r>
          </a:p>
          <a:p>
            <a:r>
              <a:rPr lang="en-US" sz="6000" b="1" dirty="0"/>
              <a:t>He will keep us day and night.</a:t>
            </a:r>
          </a:p>
          <a:p>
            <a:r>
              <a:rPr lang="en-US" sz="6000" b="1" dirty="0"/>
              <a:t>We can always run to Jesus.</a:t>
            </a:r>
          </a:p>
          <a:p>
            <a:r>
              <a:rPr lang="en-US" sz="6000" b="1" dirty="0"/>
              <a:t>Jesus, strong and kind,</a:t>
            </a:r>
          </a:p>
          <a:p>
            <a:r>
              <a:rPr lang="en-US" sz="6000" b="1" dirty="0"/>
              <a:t>Jesus, strong and kind!</a:t>
            </a:r>
          </a:p>
        </p:txBody>
      </p:sp>
    </p:spTree>
    <p:extLst>
      <p:ext uri="{BB962C8B-B14F-4D97-AF65-F5344CB8AC3E}">
        <p14:creationId xmlns:p14="http://schemas.microsoft.com/office/powerpoint/2010/main" val="1044368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rmAutofit lnSpcReduction="10000"/>
          </a:bodyPr>
          <a:lstStyle/>
          <a:p>
            <a:pPr marR="0" rtl="0"/>
            <a:r>
              <a:rPr lang="en-US" sz="4800" b="1" u="none" strike="noStrike" baseline="0" dirty="0"/>
              <a:t>Praying at GBC</a:t>
            </a: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r>
              <a:rPr lang="en-US" sz="4800" strike="noStrike" baseline="0" dirty="0"/>
              <a:t>Central in 2 out of 4 weekly </a:t>
            </a:r>
            <a:r>
              <a:rPr lang="en-US" sz="4800" b="1" strike="noStrike" baseline="0" dirty="0"/>
              <a:t>gatherings</a:t>
            </a: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r>
              <a:rPr lang="en-US" sz="4800" dirty="0"/>
              <a:t>Included in each weekly </a:t>
            </a:r>
            <a:r>
              <a:rPr lang="en-US" sz="4800" b="1" dirty="0"/>
              <a:t>bulletin</a:t>
            </a: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r>
              <a:rPr lang="en-US" sz="4800" dirty="0"/>
              <a:t>Significant part of our </a:t>
            </a:r>
            <a:r>
              <a:rPr lang="en-US" sz="4800" b="1" spc="-150" dirty="0"/>
              <a:t>missionary and 	ministry support</a:t>
            </a: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r>
              <a:rPr lang="en-US" sz="4800" strike="noStrike" baseline="0" dirty="0"/>
              <a:t>Reason for our updated </a:t>
            </a:r>
            <a:r>
              <a:rPr lang="en-US" sz="4800" b="1" strike="noStrike" baseline="0" dirty="0"/>
              <a:t>foyer display</a:t>
            </a:r>
          </a:p>
          <a:p>
            <a:pPr marL="338138" marR="0" indent="-338138" algn="l" rtl="0">
              <a:buFont typeface="Arial" panose="020B0604020202020204" pitchFamily="34" charset="0"/>
              <a:buChar char="•"/>
            </a:pPr>
            <a:r>
              <a:rPr lang="en-US" sz="4800" b="1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Luke 11:1 </a:t>
            </a:r>
            <a:r>
              <a:rPr lang="en-US" sz="4800" i="1" dirty="0"/>
              <a:t>“Lord, teach us to </a:t>
            </a:r>
            <a:r>
              <a:rPr lang="en-US" sz="4800" b="1" i="1" dirty="0"/>
              <a:t>pray</a:t>
            </a:r>
            <a:r>
              <a:rPr lang="en-US" sz="4800" i="1" dirty="0"/>
              <a:t> …”</a:t>
            </a:r>
          </a:p>
          <a:p>
            <a:pPr marR="0" rtl="0"/>
            <a:r>
              <a:rPr lang="en-US" sz="4800" b="1" strike="noStrike" baseline="0" dirty="0"/>
              <a:t>Sermon on the Mount - </a:t>
            </a:r>
            <a:r>
              <a:rPr lang="en-US" sz="4800" b="1" i="1" strike="noStrike" baseline="0" dirty="0">
                <a:solidFill>
                  <a:srgbClr val="FF0000"/>
                </a:solidFill>
              </a:rPr>
              <a:t>Matthew 6</a:t>
            </a:r>
          </a:p>
        </p:txBody>
      </p:sp>
    </p:spTree>
    <p:extLst>
      <p:ext uri="{BB962C8B-B14F-4D97-AF65-F5344CB8AC3E}">
        <p14:creationId xmlns:p14="http://schemas.microsoft.com/office/powerpoint/2010/main" val="1744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rm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6:5  </a:t>
            </a:r>
            <a:r>
              <a:rPr lang="en-US" sz="4800" b="0" u="none" strike="noStrike" baseline="0" dirty="0"/>
              <a:t>When you </a:t>
            </a:r>
            <a:r>
              <a:rPr lang="en-US" sz="4800" b="1" u="none" strike="noStrike" baseline="0" dirty="0"/>
              <a:t>pray</a:t>
            </a:r>
            <a:r>
              <a:rPr lang="en-US" sz="4800" b="0" u="none" strike="noStrike" baseline="0" dirty="0"/>
              <a:t>, you shall not be like the </a:t>
            </a:r>
            <a:r>
              <a:rPr lang="en-US" sz="4800" b="1" u="none" strike="noStrike" baseline="0" dirty="0"/>
              <a:t>hypocrites</a:t>
            </a:r>
            <a:r>
              <a:rPr lang="en-US" sz="4800" b="0" u="none" strike="noStrike" baseline="0" dirty="0"/>
              <a:t>. For they love to pray standing in the synagogues and on the corners of the streets, that they may be </a:t>
            </a:r>
            <a:r>
              <a:rPr lang="en-US" sz="4800" b="1" u="none" strike="noStrike" baseline="0" dirty="0"/>
              <a:t>seen by men</a:t>
            </a:r>
            <a:r>
              <a:rPr lang="en-US" sz="4800" b="0" u="none" strike="noStrike" baseline="0" dirty="0"/>
              <a:t>. Assuredly, I say to you, they have their reward. </a:t>
            </a:r>
          </a:p>
          <a:p>
            <a:pPr marR="0" algn="l" rtl="0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avoid </a:t>
            </a:r>
            <a:r>
              <a:rPr lang="en-US" sz="4800" b="1" u="sng" dirty="0">
                <a:solidFill>
                  <a:srgbClr val="FF0000"/>
                </a:solidFill>
              </a:rPr>
              <a:t>Hypocrisy</a:t>
            </a:r>
            <a:endParaRPr lang="en-US" sz="4800" b="1" u="sng" strike="noStrike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rm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6:6  </a:t>
            </a:r>
            <a:r>
              <a:rPr lang="en-US" sz="4800" b="0" u="none" strike="noStrike" baseline="0" dirty="0"/>
              <a:t>But you, when you pray, go </a:t>
            </a:r>
            <a:r>
              <a:rPr lang="en-US" sz="4800" b="1" u="none" strike="noStrike" baseline="0" dirty="0"/>
              <a:t>into your room</a:t>
            </a:r>
            <a:r>
              <a:rPr lang="en-US" sz="4800" b="0" u="none" strike="noStrike" baseline="0" dirty="0"/>
              <a:t>, and when you have </a:t>
            </a:r>
            <a:r>
              <a:rPr lang="en-US" sz="4800" b="1" u="none" strike="noStrike" baseline="0" dirty="0"/>
              <a:t>shut your door</a:t>
            </a:r>
            <a:r>
              <a:rPr lang="en-US" sz="4800" b="0" u="none" strike="noStrike" baseline="0" dirty="0"/>
              <a:t>, pray to your Father who is in the </a:t>
            </a:r>
            <a:r>
              <a:rPr lang="en-US" sz="4800" b="1" u="none" strike="noStrike" baseline="0" dirty="0"/>
              <a:t>secret</a:t>
            </a:r>
            <a:r>
              <a:rPr lang="en-US" sz="4800" b="0" u="none" strike="noStrike" baseline="0" dirty="0"/>
              <a:t> place; and your Father who sees in </a:t>
            </a:r>
            <a:r>
              <a:rPr lang="en-US" sz="4800" b="1" u="none" strike="noStrike" baseline="0" dirty="0"/>
              <a:t>secret</a:t>
            </a:r>
            <a:r>
              <a:rPr lang="en-US" sz="4800" b="0" u="none" strike="noStrike" baseline="0" dirty="0"/>
              <a:t> will reward you openly. 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prefer </a:t>
            </a:r>
            <a:r>
              <a:rPr lang="en-US" sz="4800" b="1" u="sng" dirty="0">
                <a:solidFill>
                  <a:srgbClr val="FF0000"/>
                </a:solidFill>
              </a:rPr>
              <a:t>Privacy</a:t>
            </a:r>
            <a:endParaRPr lang="en-US" sz="4800" b="1" u="sng" strike="noStrike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5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TEACHER TRAINING at GBC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Aug 26 </a:t>
            </a:r>
            <a:r>
              <a:rPr lang="en-US" sz="4800" dirty="0"/>
              <a:t>(Sat) </a:t>
            </a:r>
            <a:r>
              <a:rPr lang="en-US" sz="4800" b="1" dirty="0">
                <a:solidFill>
                  <a:srgbClr val="FF0000"/>
                </a:solidFill>
              </a:rPr>
              <a:t>in the Fellowship Hall</a:t>
            </a:r>
          </a:p>
          <a:p>
            <a:pPr algn="l"/>
            <a:r>
              <a:rPr lang="en-US" sz="4800" b="1" dirty="0"/>
              <a:t>Session 1 </a:t>
            </a:r>
            <a:r>
              <a:rPr lang="en-US" sz="4800" dirty="0"/>
              <a:t>(</a:t>
            </a:r>
            <a:r>
              <a:rPr lang="en-US" sz="4800" i="1" dirty="0"/>
              <a:t>8:30-9:25</a:t>
            </a:r>
            <a:r>
              <a:rPr lang="en-US" sz="4800" dirty="0"/>
              <a:t>) - WHO &amp; WHY</a:t>
            </a:r>
          </a:p>
          <a:p>
            <a:pPr algn="l"/>
            <a:r>
              <a:rPr lang="en-US" sz="4800" b="1" dirty="0"/>
              <a:t>Session 2 </a:t>
            </a:r>
            <a:r>
              <a:rPr lang="en-US" sz="4800" dirty="0"/>
              <a:t>(</a:t>
            </a:r>
            <a:r>
              <a:rPr lang="en-US" sz="4800" i="1" dirty="0"/>
              <a:t>9:30-10:25</a:t>
            </a:r>
            <a:r>
              <a:rPr lang="en-US" sz="4800" dirty="0"/>
              <a:t>) - WHY &amp; HOW</a:t>
            </a:r>
          </a:p>
          <a:p>
            <a:pPr algn="l"/>
            <a:r>
              <a:rPr lang="en-US" sz="4800" b="1" dirty="0"/>
              <a:t>	Break/Snack</a:t>
            </a:r>
            <a:r>
              <a:rPr lang="en-US" sz="4800" dirty="0"/>
              <a:t> (</a:t>
            </a:r>
            <a:r>
              <a:rPr lang="en-US" sz="4800" i="1" dirty="0"/>
              <a:t>10:25-10:45</a:t>
            </a:r>
            <a:r>
              <a:rPr lang="en-US" sz="4800" dirty="0"/>
              <a:t>)</a:t>
            </a:r>
          </a:p>
          <a:p>
            <a:pPr algn="l"/>
            <a:r>
              <a:rPr lang="en-US" sz="4800" b="1" dirty="0"/>
              <a:t>Session 3 </a:t>
            </a:r>
            <a:r>
              <a:rPr lang="en-US" sz="4800" dirty="0"/>
              <a:t>(</a:t>
            </a:r>
            <a:r>
              <a:rPr lang="en-US" sz="4800" i="1" dirty="0"/>
              <a:t>10:45-11:30</a:t>
            </a:r>
            <a:r>
              <a:rPr lang="en-US" sz="4800" dirty="0"/>
              <a:t>) - HOW</a:t>
            </a:r>
          </a:p>
          <a:p>
            <a:pPr algn="l"/>
            <a:r>
              <a:rPr lang="en-US" sz="4800" b="1" dirty="0"/>
              <a:t>Session 4 </a:t>
            </a:r>
            <a:r>
              <a:rPr lang="en-US" sz="4800" dirty="0"/>
              <a:t>(</a:t>
            </a:r>
            <a:r>
              <a:rPr lang="en-US" sz="4800" i="1" dirty="0"/>
              <a:t>11:35-12:00</a:t>
            </a:r>
            <a:r>
              <a:rPr lang="en-US" sz="4800" dirty="0"/>
              <a:t>) - Sample &amp; Q&amp;A</a:t>
            </a:r>
          </a:p>
        </p:txBody>
      </p:sp>
    </p:spTree>
    <p:extLst>
      <p:ext uri="{BB962C8B-B14F-4D97-AF65-F5344CB8AC3E}">
        <p14:creationId xmlns:p14="http://schemas.microsoft.com/office/powerpoint/2010/main" val="311206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rm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6:7  </a:t>
            </a:r>
            <a:r>
              <a:rPr lang="en-US" sz="4800" b="0" u="none" strike="noStrike" baseline="0" dirty="0"/>
              <a:t>And when you pray, do not use </a:t>
            </a:r>
            <a:r>
              <a:rPr lang="en-US" sz="4800" b="1" u="none" strike="noStrike" baseline="0" dirty="0"/>
              <a:t>vain repetitions </a:t>
            </a:r>
            <a:r>
              <a:rPr lang="en-US" sz="4800" b="0" u="none" strike="noStrike" baseline="0" dirty="0"/>
              <a:t>as the heathen do. For they think that they will be heard for their </a:t>
            </a:r>
            <a:r>
              <a:rPr lang="en-US" sz="4800" b="1" u="none" strike="noStrike" baseline="0" dirty="0"/>
              <a:t>many words</a:t>
            </a:r>
            <a:r>
              <a:rPr lang="en-US" sz="4800" b="0" u="none" strike="noStrike" baseline="0" dirty="0"/>
              <a:t>. 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speak with </a:t>
            </a:r>
            <a:r>
              <a:rPr lang="en-US" sz="4800" b="1" u="sng" dirty="0">
                <a:solidFill>
                  <a:srgbClr val="FF0000"/>
                </a:solidFill>
              </a:rPr>
              <a:t>Simplicity</a:t>
            </a:r>
            <a:endParaRPr lang="en-US" sz="4800" b="1" u="sng" strike="noStrike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Mark 12:38  </a:t>
            </a:r>
            <a:r>
              <a:rPr lang="en-US" sz="4800" b="1" dirty="0"/>
              <a:t>Beware</a:t>
            </a:r>
            <a:r>
              <a:rPr lang="en-US" sz="4800" dirty="0"/>
              <a:t> of the scribes, who desire to go around in long robes, love greetings in the marketplaces,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39  </a:t>
            </a:r>
            <a:r>
              <a:rPr lang="en-US" sz="4800" dirty="0"/>
              <a:t>the best seats in the synagogues, and the best places at feasts,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40  </a:t>
            </a:r>
            <a:r>
              <a:rPr lang="en-US" sz="4800" dirty="0"/>
              <a:t>who devour widows' houses, and who pretend to be godly by </a:t>
            </a:r>
            <a:r>
              <a:rPr lang="en-US" sz="4800" b="1" spc="-150" dirty="0"/>
              <a:t>making long prayers</a:t>
            </a:r>
            <a:r>
              <a:rPr lang="en-US" sz="4800" spc="-150" dirty="0"/>
              <a:t>. </a:t>
            </a:r>
            <a:r>
              <a:rPr lang="en-US" sz="4800" dirty="0"/>
              <a:t>These will receive greater condemnation.</a:t>
            </a:r>
            <a:endParaRPr lang="en-US" sz="4800" u="sng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785288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rm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6:8  </a:t>
            </a:r>
            <a:r>
              <a:rPr lang="en-US" sz="4800" b="0" u="none" strike="noStrike" baseline="0" dirty="0"/>
              <a:t>Therefore do not be like them. For </a:t>
            </a:r>
            <a:r>
              <a:rPr lang="en-US" sz="4800" b="1" u="none" strike="noStrike" baseline="0" dirty="0"/>
              <a:t>your Father knows </a:t>
            </a:r>
            <a:r>
              <a:rPr lang="en-US" sz="4800" b="0" u="none" strike="noStrike" baseline="0" dirty="0"/>
              <a:t>the things you have need of before you ask Him. 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spc="-50" dirty="0"/>
              <a:t>When you pray, come to God </a:t>
            </a:r>
            <a:r>
              <a:rPr lang="en-US" sz="4800" b="1" u="sng" spc="-50" dirty="0">
                <a:solidFill>
                  <a:srgbClr val="FF0000"/>
                </a:solidFill>
              </a:rPr>
              <a:t>Expectantly</a:t>
            </a:r>
          </a:p>
          <a:p>
            <a:pPr marL="685800" indent="-449263" algn="l">
              <a:buFont typeface="Arial" panose="020B0604020202020204" pitchFamily="34" charset="0"/>
              <a:buChar char="•"/>
              <a:tabLst>
                <a:tab pos="2166938" algn="l"/>
              </a:tabLst>
            </a:pPr>
            <a:r>
              <a:rPr lang="en-US" sz="4800" strike="noStrike" spc="-50" dirty="0"/>
              <a:t>Prayer is about </a:t>
            </a:r>
            <a:r>
              <a:rPr lang="en-US" sz="4800" b="1" strike="noStrike" spc="-50" dirty="0"/>
              <a:t>worship</a:t>
            </a:r>
            <a:r>
              <a:rPr lang="en-US" sz="4800" strike="noStrike" spc="-50" dirty="0"/>
              <a:t> and </a:t>
            </a:r>
            <a:r>
              <a:rPr lang="en-US" sz="4800" b="1" strike="noStrike" spc="-50" dirty="0"/>
              <a:t>relationship</a:t>
            </a:r>
            <a:r>
              <a:rPr lang="en-US" sz="4800" strike="noStrike" spc="-50" dirty="0"/>
              <a:t>, not just needs.</a:t>
            </a:r>
          </a:p>
        </p:txBody>
      </p:sp>
    </p:spTree>
    <p:extLst>
      <p:ext uri="{BB962C8B-B14F-4D97-AF65-F5344CB8AC3E}">
        <p14:creationId xmlns:p14="http://schemas.microsoft.com/office/powerpoint/2010/main" val="392714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57200"/>
            <a:ext cx="10972800" cy="5943600"/>
          </a:xfrm>
        </p:spPr>
        <p:txBody>
          <a:bodyPr>
            <a:norm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6:9  </a:t>
            </a:r>
            <a:r>
              <a:rPr lang="en-US" sz="4800" b="0" u="none" strike="noStrike" baseline="0" dirty="0"/>
              <a:t>In this manner, therefore, pray: </a:t>
            </a:r>
          </a:p>
          <a:p>
            <a:pPr marR="0" algn="l" rtl="0"/>
            <a:r>
              <a:rPr lang="en-US" sz="4800" b="0" u="none" strike="noStrike" baseline="0" dirty="0"/>
              <a:t>Our Father in heaven, Hallowed be Your name. 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begin with </a:t>
            </a:r>
            <a:r>
              <a:rPr lang="en-US" sz="4800" b="1" u="sng" dirty="0">
                <a:solidFill>
                  <a:srgbClr val="FF0000"/>
                </a:solidFill>
              </a:rPr>
              <a:t>Perspective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i="1" strike="noStrike" baseline="0" dirty="0"/>
              <a:t>Our Father </a:t>
            </a:r>
            <a:r>
              <a:rPr lang="en-US" sz="4800" strike="noStrike" baseline="0" dirty="0"/>
              <a:t>- wonderful relationships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i="1" dirty="0"/>
              <a:t>in heaven </a:t>
            </a:r>
            <a:r>
              <a:rPr lang="en-US" sz="4800" dirty="0"/>
              <a:t>- not bound by earthly limits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i="1" strike="noStrike" baseline="0" dirty="0"/>
              <a:t>Holy is Your Name </a:t>
            </a:r>
            <a:r>
              <a:rPr lang="en-US" sz="4800" strike="noStrike" baseline="0" dirty="0"/>
              <a:t>- perfect character </a:t>
            </a:r>
          </a:p>
        </p:txBody>
      </p:sp>
    </p:spTree>
    <p:extLst>
      <p:ext uri="{BB962C8B-B14F-4D97-AF65-F5344CB8AC3E}">
        <p14:creationId xmlns:p14="http://schemas.microsoft.com/office/powerpoint/2010/main" val="17928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6:10  </a:t>
            </a:r>
            <a:r>
              <a:rPr lang="en-US" sz="4800" b="0" u="none" strike="noStrike" baseline="0" dirty="0"/>
              <a:t>Your kingdom come. Your will be done on earth as it is in heaven. 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desire God’s </a:t>
            </a:r>
            <a:r>
              <a:rPr lang="en-US" sz="4800" b="1" u="sng" dirty="0">
                <a:solidFill>
                  <a:srgbClr val="FF0000"/>
                </a:solidFill>
              </a:rPr>
              <a:t>Purpose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dirty="0"/>
              <a:t>Purposes that are present &amp; future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dirty="0"/>
              <a:t>Purposes corresponding with God’s will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strike="noStrike" baseline="0" dirty="0"/>
              <a:t>Purposes from heaven that impact earth</a:t>
            </a:r>
          </a:p>
        </p:txBody>
      </p:sp>
    </p:spTree>
    <p:extLst>
      <p:ext uri="{BB962C8B-B14F-4D97-AF65-F5344CB8AC3E}">
        <p14:creationId xmlns:p14="http://schemas.microsoft.com/office/powerpoint/2010/main" val="16050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6:11  </a:t>
            </a:r>
            <a:r>
              <a:rPr lang="en-US" sz="4800" b="0" u="none" strike="noStrike" baseline="0" dirty="0"/>
              <a:t>Give us this day our </a:t>
            </a:r>
            <a:r>
              <a:rPr lang="en-US" sz="4800" b="1" u="none" strike="noStrike" baseline="0" dirty="0"/>
              <a:t>daily bread</a:t>
            </a:r>
            <a:r>
              <a:rPr lang="en-US" sz="4800" b="0" u="none" strike="noStrike" baseline="0" dirty="0"/>
              <a:t>.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request God’s </a:t>
            </a:r>
            <a:r>
              <a:rPr lang="en-US" sz="4800" b="1" u="sng" dirty="0">
                <a:solidFill>
                  <a:srgbClr val="FF0000"/>
                </a:solidFill>
              </a:rPr>
              <a:t>Provision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b="0" i="1" u="none" strike="noStrike" baseline="0" dirty="0"/>
              <a:t>give us </a:t>
            </a:r>
            <a:r>
              <a:rPr lang="en-US" sz="4800" b="0" u="none" strike="noStrike" baseline="0" dirty="0"/>
              <a:t>- embrace </a:t>
            </a:r>
            <a:r>
              <a:rPr lang="en-US" sz="4800" b="1" u="sng" strike="noStrike" baseline="0" dirty="0">
                <a:solidFill>
                  <a:srgbClr val="FF0000"/>
                </a:solidFill>
              </a:rPr>
              <a:t>dependency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i="1" dirty="0"/>
              <a:t>this day </a:t>
            </a:r>
            <a:r>
              <a:rPr lang="en-US" sz="4800" dirty="0"/>
              <a:t>- accept life’s </a:t>
            </a:r>
            <a:r>
              <a:rPr lang="en-US" sz="4800" b="1" u="sng" dirty="0">
                <a:solidFill>
                  <a:srgbClr val="FF0000"/>
                </a:solidFill>
              </a:rPr>
              <a:t>immediacy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r>
              <a:rPr lang="en-US" sz="4800" b="0" i="1" u="none" strike="noStrike" baseline="0" dirty="0"/>
              <a:t>bread</a:t>
            </a:r>
            <a:r>
              <a:rPr lang="en-US" sz="4800" b="0" u="none" strike="noStrike" baseline="0" dirty="0"/>
              <a:t> -  be satisfied with </a:t>
            </a:r>
            <a:r>
              <a:rPr lang="en-US" sz="4800" b="1" u="sng" strike="noStrike" baseline="0" dirty="0">
                <a:solidFill>
                  <a:srgbClr val="FF0000"/>
                </a:solidFill>
              </a:rPr>
              <a:t>simplicity</a:t>
            </a:r>
          </a:p>
        </p:txBody>
      </p:sp>
    </p:spTree>
    <p:extLst>
      <p:ext uri="{BB962C8B-B14F-4D97-AF65-F5344CB8AC3E}">
        <p14:creationId xmlns:p14="http://schemas.microsoft.com/office/powerpoint/2010/main" val="13082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6:12  </a:t>
            </a:r>
            <a:r>
              <a:rPr lang="en-US" sz="4800" b="0" u="none" strike="noStrike" baseline="0" dirty="0"/>
              <a:t>And forgive us our debts, as we forgive our debtors. 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When you pray, seek God’s </a:t>
            </a:r>
            <a:r>
              <a:rPr lang="en-US" sz="4800" b="1" u="sng" dirty="0">
                <a:solidFill>
                  <a:srgbClr val="FF0000"/>
                </a:solidFill>
              </a:rPr>
              <a:t>Pardon</a:t>
            </a:r>
          </a:p>
          <a:p>
            <a:pPr marL="685800" marR="0" indent="-398463" algn="l" rtl="0">
              <a:buFont typeface="Arial" panose="020B0604020202020204" pitchFamily="34" charset="0"/>
              <a:buChar char="•"/>
            </a:pPr>
            <a:r>
              <a:rPr lang="en-US" sz="4800" dirty="0"/>
              <a:t>forgiveness for when </a:t>
            </a:r>
            <a:r>
              <a:rPr lang="en-US" sz="4800" b="1" dirty="0"/>
              <a:t>I sin</a:t>
            </a:r>
          </a:p>
          <a:p>
            <a:pPr marL="685800" marR="0" indent="-398463" algn="l" rtl="0">
              <a:buFont typeface="Arial" panose="020B0604020202020204" pitchFamily="34" charset="0"/>
              <a:buChar char="•"/>
            </a:pPr>
            <a:r>
              <a:rPr lang="en-US" sz="4800" b="0" u="none" strike="noStrike" spc="-80" dirty="0"/>
              <a:t>forgiveness for when I am </a:t>
            </a:r>
            <a:r>
              <a:rPr lang="en-US" sz="4800" b="1" u="none" strike="noStrike" spc="-80" dirty="0"/>
              <a:t>sinned against</a:t>
            </a:r>
          </a:p>
          <a:p>
            <a:pPr marL="685800" marR="0" indent="-398463" algn="l" rtl="0">
              <a:buFont typeface="Arial" panose="020B0604020202020204" pitchFamily="34" charset="0"/>
              <a:buChar char="•"/>
            </a:pPr>
            <a:r>
              <a:rPr lang="en-US" sz="4800" spc="-150" dirty="0"/>
              <a:t>only theme Jesus repeats &amp; expands (</a:t>
            </a:r>
            <a:r>
              <a:rPr lang="en-US" sz="4800" b="1" spc="-150" dirty="0">
                <a:solidFill>
                  <a:srgbClr val="FF0000"/>
                </a:solidFill>
              </a:rPr>
              <a:t>14,15</a:t>
            </a:r>
            <a:r>
              <a:rPr lang="en-US" sz="4800" spc="-150" dirty="0"/>
              <a:t>)</a:t>
            </a:r>
            <a:endParaRPr lang="en-US" sz="4800" b="0" u="none" strike="noStrike" spc="-150" baseline="0" dirty="0"/>
          </a:p>
        </p:txBody>
      </p:sp>
    </p:spTree>
    <p:extLst>
      <p:ext uri="{BB962C8B-B14F-4D97-AF65-F5344CB8AC3E}">
        <p14:creationId xmlns:p14="http://schemas.microsoft.com/office/powerpoint/2010/main" val="38035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6:14  </a:t>
            </a:r>
            <a:r>
              <a:rPr lang="en-US" sz="4800" b="0" u="none" strike="noStrike" baseline="0" dirty="0"/>
              <a:t>For </a:t>
            </a:r>
            <a:r>
              <a:rPr lang="en-US" sz="4800" b="1" u="none" strike="noStrike" baseline="0" dirty="0"/>
              <a:t>if you forgive </a:t>
            </a:r>
            <a:r>
              <a:rPr lang="en-US" sz="4800" b="0" u="none" strike="noStrike" baseline="0" dirty="0"/>
              <a:t>men their trespasses, your heavenly Father will also forgive you. </a:t>
            </a:r>
          </a:p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6:15  </a:t>
            </a:r>
            <a:r>
              <a:rPr lang="en-US" sz="4800" b="0" u="none" strike="noStrike" baseline="0" dirty="0"/>
              <a:t>But </a:t>
            </a:r>
            <a:r>
              <a:rPr lang="en-US" sz="4800" b="1" u="none" strike="noStrike" baseline="0" dirty="0"/>
              <a:t>if you do not forgive </a:t>
            </a:r>
            <a:r>
              <a:rPr lang="en-US" sz="4800" b="0" u="none" strike="noStrike" baseline="0" dirty="0"/>
              <a:t>men their trespasses, neither will your Father forgive your trespasses.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85427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6:13  </a:t>
            </a:r>
            <a:r>
              <a:rPr lang="en-US" sz="4800" dirty="0"/>
              <a:t>D</a:t>
            </a:r>
            <a:r>
              <a:rPr lang="en-US" sz="4800" b="0" u="none" strike="noStrike" baseline="0" dirty="0"/>
              <a:t>o not lead us into </a:t>
            </a:r>
            <a:r>
              <a:rPr lang="en-US" sz="4800" b="1" u="none" strike="noStrike" baseline="0" dirty="0"/>
              <a:t>temptation</a:t>
            </a:r>
            <a:r>
              <a:rPr lang="en-US" sz="4800" b="0" u="none" strike="noStrike" baseline="0" dirty="0"/>
              <a:t> but </a:t>
            </a:r>
            <a:r>
              <a:rPr lang="en-US" sz="4800" b="1" u="none" strike="noStrike" baseline="0" dirty="0"/>
              <a:t>deliver us </a:t>
            </a:r>
            <a:r>
              <a:rPr lang="en-US" sz="4800" b="0" u="none" strike="noStrike" baseline="0" dirty="0"/>
              <a:t>from the evil one. </a:t>
            </a:r>
          </a:p>
          <a:p>
            <a:pPr algn="l">
              <a:spcBef>
                <a:spcPts val="600"/>
              </a:spcBef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</a:t>
            </a:r>
            <a:r>
              <a:rPr lang="en-US" sz="4800" spc="-50" dirty="0"/>
              <a:t>When you pray, ask for God’s </a:t>
            </a:r>
            <a:r>
              <a:rPr lang="en-US" sz="4800" b="1" u="sng" spc="-50" dirty="0">
                <a:solidFill>
                  <a:srgbClr val="FF0000"/>
                </a:solidFill>
              </a:rPr>
              <a:t>Protection</a:t>
            </a:r>
          </a:p>
          <a:p>
            <a:pPr marL="685800" marR="0" indent="-4492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T</a:t>
            </a:r>
            <a:r>
              <a:rPr lang="en-US" sz="4800" b="0" u="none" strike="noStrike" baseline="0" dirty="0"/>
              <a:t>emptation is natural (</a:t>
            </a:r>
            <a:r>
              <a:rPr lang="en-US" sz="4800" b="1" u="none" strike="noStrike" baseline="0" dirty="0">
                <a:solidFill>
                  <a:srgbClr val="FF0000"/>
                </a:solidFill>
              </a:rPr>
              <a:t>James 1:14,15</a:t>
            </a:r>
            <a:r>
              <a:rPr lang="en-US" sz="4800" b="0" u="none" strike="noStrike" baseline="0" dirty="0"/>
              <a:t>)</a:t>
            </a:r>
          </a:p>
          <a:p>
            <a:pPr marL="685800" marR="0" indent="-4492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spc="-150" dirty="0"/>
              <a:t>Deliverance is supernatural (</a:t>
            </a:r>
            <a:r>
              <a:rPr lang="en-US" sz="4800" b="1" spc="-150" dirty="0">
                <a:solidFill>
                  <a:srgbClr val="FF0000"/>
                </a:solidFill>
              </a:rPr>
              <a:t>I Cor 10:12,13</a:t>
            </a:r>
            <a:r>
              <a:rPr lang="en-US" sz="4800" spc="-150" dirty="0"/>
              <a:t>)</a:t>
            </a:r>
            <a:endParaRPr lang="en-US" sz="4800" b="0" u="none" strike="noStrike" spc="-150" baseline="0" dirty="0"/>
          </a:p>
          <a:p>
            <a:pPr marL="863600" algn="l">
              <a:lnSpc>
                <a:spcPct val="9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</a:rPr>
              <a:t>H</a:t>
            </a:r>
            <a:r>
              <a:rPr lang="en-US" sz="4000" dirty="0">
                <a:solidFill>
                  <a:schemeClr val="tx1"/>
                </a:solidFill>
              </a:rPr>
              <a:t>umility is essential - </a:t>
            </a:r>
            <a:r>
              <a:rPr lang="en-US" sz="4000" i="1" dirty="0">
                <a:solidFill>
                  <a:schemeClr val="tx1"/>
                </a:solidFill>
              </a:rPr>
              <a:t>take heed lest you fall</a:t>
            </a:r>
          </a:p>
          <a:p>
            <a:pPr marL="863600" algn="l">
              <a:lnSpc>
                <a:spcPct val="9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</a:rPr>
              <a:t>O</a:t>
            </a:r>
            <a:r>
              <a:rPr lang="en-US" sz="4000" dirty="0">
                <a:solidFill>
                  <a:schemeClr val="tx1"/>
                </a:solidFill>
              </a:rPr>
              <a:t>thers have endured the same - </a:t>
            </a:r>
            <a:r>
              <a:rPr lang="en-US" sz="4000" i="1" spc="-150" dirty="0">
                <a:solidFill>
                  <a:schemeClr val="tx1"/>
                </a:solidFill>
              </a:rPr>
              <a:t>common to man</a:t>
            </a:r>
          </a:p>
          <a:p>
            <a:pPr marL="863600" algn="l">
              <a:lnSpc>
                <a:spcPct val="9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</a:rPr>
              <a:t>P</a:t>
            </a:r>
            <a:r>
              <a:rPr lang="en-US" sz="4000" dirty="0">
                <a:solidFill>
                  <a:schemeClr val="tx1"/>
                </a:solidFill>
              </a:rPr>
              <a:t>arameters have been set - </a:t>
            </a:r>
            <a:r>
              <a:rPr lang="en-US" sz="4000" i="1" dirty="0">
                <a:solidFill>
                  <a:schemeClr val="tx1"/>
                </a:solidFill>
              </a:rPr>
              <a:t>God will not allow</a:t>
            </a:r>
          </a:p>
          <a:p>
            <a:pPr marL="863600" algn="l">
              <a:lnSpc>
                <a:spcPct val="95000"/>
              </a:lnSpc>
              <a:spcBef>
                <a:spcPts val="0"/>
              </a:spcBef>
            </a:pPr>
            <a:r>
              <a:rPr lang="en-US" sz="4000" b="1" u="sng" dirty="0">
                <a:solidFill>
                  <a:schemeClr val="tx1"/>
                </a:solidFill>
              </a:rPr>
              <a:t>E</a:t>
            </a:r>
            <a:r>
              <a:rPr lang="en-US" sz="4000" dirty="0"/>
              <a:t>scape </a:t>
            </a:r>
            <a:r>
              <a:rPr lang="en-US" sz="4000" dirty="0">
                <a:solidFill>
                  <a:schemeClr val="tx1"/>
                </a:solidFill>
              </a:rPr>
              <a:t>will be provided - </a:t>
            </a:r>
            <a:r>
              <a:rPr lang="en-US" sz="4000" i="1" dirty="0">
                <a:solidFill>
                  <a:schemeClr val="tx1"/>
                </a:solidFill>
              </a:rPr>
              <a:t>so we can bear it</a:t>
            </a:r>
          </a:p>
          <a:p>
            <a:pPr marL="685800" marR="0" indent="-449263" algn="l" rtl="0">
              <a:buFont typeface="Arial" panose="020B0604020202020204" pitchFamily="34" charset="0"/>
              <a:buChar char="•"/>
            </a:pPr>
            <a:endParaRPr lang="en-US" sz="4800" b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44675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9DE427-0756-1864-A5FE-D66D80FE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57200"/>
            <a:ext cx="10972800" cy="5943600"/>
          </a:xfrm>
        </p:spPr>
        <p:txBody>
          <a:bodyPr>
            <a:noAutofit/>
          </a:bodyPr>
          <a:lstStyle/>
          <a:p>
            <a:pPr marR="0" algn="l" rtl="0"/>
            <a:r>
              <a:rPr lang="en-US" sz="4800" b="1" u="none" strike="noStrike" baseline="0" dirty="0">
                <a:solidFill>
                  <a:srgbClr val="FF0000"/>
                </a:solidFill>
              </a:rPr>
              <a:t>Matt 6:13  </a:t>
            </a:r>
            <a:r>
              <a:rPr lang="en-US" sz="4800" b="0" u="none" strike="noStrike" baseline="0" dirty="0"/>
              <a:t>For Yours is the kingdom and the power and the glory forever. Amen.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spc="-150" dirty="0"/>
              <a:t>When you pray, include </a:t>
            </a:r>
            <a:r>
              <a:rPr lang="en-US" sz="4800" b="1" u="sng" spc="-150" dirty="0">
                <a:solidFill>
                  <a:srgbClr val="FF0000"/>
                </a:solidFill>
              </a:rPr>
              <a:t>Praises</a:t>
            </a:r>
            <a:r>
              <a:rPr lang="en-US" sz="4800" b="1" spc="-150" dirty="0"/>
              <a:t> </a:t>
            </a:r>
            <a:r>
              <a:rPr lang="en-US" sz="4800" spc="-150" dirty="0"/>
              <a:t>for God’s …</a:t>
            </a:r>
          </a:p>
          <a:p>
            <a:pPr marL="685800" marR="0" indent="-3984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u="none" strike="noStrike" baseline="0" dirty="0"/>
              <a:t>Kingdom </a:t>
            </a:r>
            <a:r>
              <a:rPr lang="en-US" sz="4800" u="none" strike="noStrike" baseline="0" dirty="0"/>
              <a:t>- He has the </a:t>
            </a:r>
            <a:r>
              <a:rPr lang="en-US" sz="4800" b="1" u="sng" strike="noStrike" baseline="0" dirty="0">
                <a:solidFill>
                  <a:srgbClr val="FF0000"/>
                </a:solidFill>
              </a:rPr>
              <a:t>authority</a:t>
            </a:r>
          </a:p>
          <a:p>
            <a:pPr marL="685800" marR="0" indent="-3984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/>
              <a:t>Power</a:t>
            </a:r>
            <a:r>
              <a:rPr lang="en-US" sz="4800" dirty="0"/>
              <a:t> - He has the </a:t>
            </a:r>
            <a:r>
              <a:rPr lang="en-US" sz="4800" b="1" u="sng" dirty="0">
                <a:solidFill>
                  <a:srgbClr val="FF0000"/>
                </a:solidFill>
              </a:rPr>
              <a:t>ability</a:t>
            </a:r>
          </a:p>
          <a:p>
            <a:pPr marL="685800" marR="0" indent="-3984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u="none" strike="noStrike" baseline="0" dirty="0"/>
              <a:t>Glory</a:t>
            </a:r>
            <a:r>
              <a:rPr lang="en-US" sz="4800" u="none" strike="noStrike" baseline="0" dirty="0"/>
              <a:t> - He gets the </a:t>
            </a:r>
            <a:r>
              <a:rPr lang="en-US" sz="4800" b="1" u="sng" strike="noStrike" baseline="0" dirty="0">
                <a:solidFill>
                  <a:srgbClr val="FF0000"/>
                </a:solidFill>
              </a:rPr>
              <a:t>applause</a:t>
            </a:r>
          </a:p>
          <a:p>
            <a:pPr marL="685800" marR="0" indent="-3984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/>
              <a:t>Forever</a:t>
            </a:r>
            <a:r>
              <a:rPr lang="en-US" sz="4800" dirty="0"/>
              <a:t> - This is true </a:t>
            </a:r>
            <a:r>
              <a:rPr lang="en-US" sz="4800" b="1" u="sng" dirty="0">
                <a:solidFill>
                  <a:srgbClr val="FF0000"/>
                </a:solidFill>
              </a:rPr>
              <a:t>always</a:t>
            </a:r>
          </a:p>
          <a:p>
            <a:pPr marL="685800" marR="0" indent="-398463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u="none" strike="noStrike" baseline="0" dirty="0"/>
              <a:t>Amen</a:t>
            </a:r>
            <a:r>
              <a:rPr lang="en-US" sz="4800" u="none" strike="noStrike" baseline="0" dirty="0"/>
              <a:t>! - I </a:t>
            </a:r>
            <a:r>
              <a:rPr lang="en-US" sz="4800" b="1" u="sng" strike="noStrike" baseline="0">
                <a:solidFill>
                  <a:srgbClr val="FF0000"/>
                </a:solidFill>
              </a:rPr>
              <a:t>affirm</a:t>
            </a:r>
            <a:r>
              <a:rPr lang="en-US" sz="4800" u="none" strike="noStrike" baseline="0"/>
              <a:t> this</a:t>
            </a:r>
            <a:r>
              <a:rPr lang="en-US" sz="4800" u="none" strike="noStrike" baseline="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59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F10014-9E30-4B90-1F74-DAC36277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2" y="532015"/>
            <a:ext cx="10972800" cy="576903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dirty="0"/>
              <a:t>There Is a Hope</a:t>
            </a:r>
          </a:p>
          <a:p>
            <a:r>
              <a:rPr lang="en-US" sz="5400" dirty="0"/>
              <a:t>There is a hope that burns within           my heart,</a:t>
            </a:r>
          </a:p>
          <a:p>
            <a:r>
              <a:rPr lang="en-US" sz="5400" dirty="0"/>
              <a:t>That gives me strength for every passing day;</a:t>
            </a:r>
          </a:p>
          <a:p>
            <a:r>
              <a:rPr lang="en-US" sz="5400" dirty="0"/>
              <a:t>A glimpse of glory now revealed in meagre part,</a:t>
            </a:r>
          </a:p>
          <a:p>
            <a:r>
              <a:rPr lang="en-US" sz="5400" dirty="0"/>
              <a:t>Yet drives all doubt away:</a:t>
            </a:r>
          </a:p>
        </p:txBody>
      </p:sp>
    </p:spTree>
    <p:extLst>
      <p:ext uri="{BB962C8B-B14F-4D97-AF65-F5344CB8AC3E}">
        <p14:creationId xmlns:p14="http://schemas.microsoft.com/office/powerpoint/2010/main" val="914729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/>
              <a:t>These t</a:t>
            </a:r>
            <a:r>
              <a:rPr lang="en-US" sz="4800" b="1" dirty="0">
                <a:solidFill>
                  <a:schemeClr val="tx1"/>
                </a:solidFill>
              </a:rPr>
              <a:t>hemes shape our prayers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Perspective</a:t>
            </a:r>
            <a:r>
              <a:rPr lang="en-US" sz="4800" dirty="0">
                <a:solidFill>
                  <a:schemeClr val="tx1"/>
                </a:solidFill>
              </a:rPr>
              <a:t> - “</a:t>
            </a:r>
            <a:r>
              <a:rPr lang="en-US" sz="4800" i="1" dirty="0">
                <a:solidFill>
                  <a:schemeClr val="tx1"/>
                </a:solidFill>
              </a:rPr>
              <a:t>Our Father in heaven</a:t>
            </a:r>
            <a:r>
              <a:rPr lang="en-US" sz="4800" dirty="0">
                <a:solidFill>
                  <a:schemeClr val="tx1"/>
                </a:solidFill>
              </a:rPr>
              <a:t>”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Purpose</a:t>
            </a:r>
            <a:r>
              <a:rPr lang="en-US" sz="4800" dirty="0">
                <a:solidFill>
                  <a:schemeClr val="tx1"/>
                </a:solidFill>
              </a:rPr>
              <a:t> - “</a:t>
            </a:r>
            <a:r>
              <a:rPr lang="en-US" sz="4800" i="1" dirty="0">
                <a:solidFill>
                  <a:schemeClr val="tx1"/>
                </a:solidFill>
              </a:rPr>
              <a:t>Thy will be done</a:t>
            </a:r>
            <a:r>
              <a:rPr lang="en-US" sz="4800" dirty="0">
                <a:solidFill>
                  <a:schemeClr val="tx1"/>
                </a:solidFill>
              </a:rPr>
              <a:t>”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Provision</a:t>
            </a:r>
            <a:r>
              <a:rPr lang="en-US" sz="4800" dirty="0">
                <a:solidFill>
                  <a:schemeClr val="tx1"/>
                </a:solidFill>
              </a:rPr>
              <a:t> - “</a:t>
            </a:r>
            <a:r>
              <a:rPr lang="en-US" sz="4800" i="1" dirty="0">
                <a:solidFill>
                  <a:schemeClr val="tx1"/>
                </a:solidFill>
              </a:rPr>
              <a:t>Give us this day</a:t>
            </a:r>
            <a:r>
              <a:rPr lang="en-US" sz="4800" dirty="0">
                <a:solidFill>
                  <a:schemeClr val="tx1"/>
                </a:solidFill>
              </a:rPr>
              <a:t>”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Pardon</a:t>
            </a:r>
            <a:r>
              <a:rPr lang="en-US" sz="4800" dirty="0">
                <a:solidFill>
                  <a:schemeClr val="tx1"/>
                </a:solidFill>
              </a:rPr>
              <a:t> - “</a:t>
            </a:r>
            <a:r>
              <a:rPr lang="en-US" sz="4800" i="1" dirty="0">
                <a:solidFill>
                  <a:schemeClr val="tx1"/>
                </a:solidFill>
              </a:rPr>
              <a:t>Forgive our debts</a:t>
            </a:r>
            <a:r>
              <a:rPr lang="en-US" sz="4800" dirty="0">
                <a:solidFill>
                  <a:schemeClr val="tx1"/>
                </a:solidFill>
              </a:rPr>
              <a:t>”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Protection</a:t>
            </a:r>
            <a:r>
              <a:rPr lang="en-US" sz="4800" dirty="0">
                <a:solidFill>
                  <a:schemeClr val="tx1"/>
                </a:solidFill>
              </a:rPr>
              <a:t> - “</a:t>
            </a:r>
            <a:r>
              <a:rPr lang="en-US" sz="4800" i="1" dirty="0">
                <a:solidFill>
                  <a:schemeClr val="tx1"/>
                </a:solidFill>
              </a:rPr>
              <a:t>Deliver from evil</a:t>
            </a:r>
            <a:r>
              <a:rPr lang="en-US" sz="4800" dirty="0">
                <a:solidFill>
                  <a:schemeClr val="tx1"/>
                </a:solidFill>
              </a:rPr>
              <a:t>”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Praise</a:t>
            </a:r>
            <a:r>
              <a:rPr lang="en-US" sz="4800" dirty="0">
                <a:solidFill>
                  <a:schemeClr val="tx1"/>
                </a:solidFill>
              </a:rPr>
              <a:t> - “</a:t>
            </a:r>
            <a:r>
              <a:rPr lang="en-US" sz="4800" i="1" dirty="0">
                <a:solidFill>
                  <a:schemeClr val="tx1"/>
                </a:solidFill>
              </a:rPr>
              <a:t>Thine forever.  Amen</a:t>
            </a:r>
            <a:r>
              <a:rPr lang="en-US" sz="4800" dirty="0">
                <a:solidFill>
                  <a:schemeClr val="tx1"/>
                </a:solidFill>
              </a:rPr>
              <a:t>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To </a:t>
            </a:r>
            <a:r>
              <a:rPr lang="en-US" sz="4800" b="1" dirty="0">
                <a:solidFill>
                  <a:schemeClr val="tx1"/>
                </a:solidFill>
              </a:rPr>
              <a:t>REALLY</a:t>
            </a:r>
            <a:r>
              <a:rPr lang="en-US" sz="4800" dirty="0">
                <a:solidFill>
                  <a:schemeClr val="tx1"/>
                </a:solidFill>
              </a:rPr>
              <a:t> pray …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i="1" dirty="0">
                <a:solidFill>
                  <a:schemeClr val="tx1"/>
                </a:solidFill>
              </a:rPr>
              <a:t>Our Father</a:t>
            </a:r>
            <a:r>
              <a:rPr lang="en-US" sz="4800" dirty="0">
                <a:solidFill>
                  <a:schemeClr val="tx1"/>
                </a:solidFill>
              </a:rPr>
              <a:t>” -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	I must trust the </a:t>
            </a:r>
            <a:r>
              <a:rPr lang="en-US" sz="4800" b="1" u="sng" dirty="0">
                <a:solidFill>
                  <a:srgbClr val="FF0000"/>
                </a:solidFill>
              </a:rPr>
              <a:t>SAVIOR</a:t>
            </a:r>
          </a:p>
          <a:p>
            <a:pPr algn="l"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i="1" dirty="0">
                <a:solidFill>
                  <a:schemeClr val="tx1"/>
                </a:solidFill>
              </a:rPr>
              <a:t>Thy will be done</a:t>
            </a:r>
            <a:r>
              <a:rPr lang="en-US" sz="4800" dirty="0">
                <a:solidFill>
                  <a:schemeClr val="tx1"/>
                </a:solidFill>
              </a:rPr>
              <a:t>” -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	I must know &amp; obey the </a:t>
            </a:r>
            <a:r>
              <a:rPr lang="en-US" sz="4800" b="1" u="sng" dirty="0">
                <a:solidFill>
                  <a:srgbClr val="FF0000"/>
                </a:solidFill>
              </a:rPr>
              <a:t>SCRIPTURES</a:t>
            </a:r>
          </a:p>
          <a:p>
            <a:pPr algn="l"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i="1" dirty="0">
                <a:solidFill>
                  <a:schemeClr val="tx1"/>
                </a:solidFill>
              </a:rPr>
              <a:t>Give us daily bread</a:t>
            </a:r>
            <a:r>
              <a:rPr lang="en-US" sz="4800" dirty="0">
                <a:solidFill>
                  <a:schemeClr val="tx1"/>
                </a:solidFill>
              </a:rPr>
              <a:t>” -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	I must look to the </a:t>
            </a:r>
            <a:r>
              <a:rPr lang="en-US" sz="4800" b="1" u="sng" dirty="0">
                <a:solidFill>
                  <a:srgbClr val="FF0000"/>
                </a:solidFill>
              </a:rPr>
              <a:t>SUPPLIER</a:t>
            </a:r>
            <a:endParaRPr lang="en-US" sz="48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To </a:t>
            </a:r>
            <a:r>
              <a:rPr lang="en-US" sz="4800" b="1" dirty="0">
                <a:solidFill>
                  <a:schemeClr val="tx1"/>
                </a:solidFill>
              </a:rPr>
              <a:t>REALLY</a:t>
            </a:r>
            <a:r>
              <a:rPr lang="en-US" sz="4800" dirty="0">
                <a:solidFill>
                  <a:schemeClr val="tx1"/>
                </a:solidFill>
              </a:rPr>
              <a:t> pray …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i="1" dirty="0">
                <a:solidFill>
                  <a:schemeClr val="tx1"/>
                </a:solidFill>
              </a:rPr>
              <a:t>Forgive us our debts</a:t>
            </a:r>
            <a:r>
              <a:rPr lang="en-US" sz="4800" dirty="0">
                <a:solidFill>
                  <a:schemeClr val="tx1"/>
                </a:solidFill>
              </a:rPr>
              <a:t>” -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	I must submit to the </a:t>
            </a:r>
            <a:r>
              <a:rPr lang="en-US" sz="4800" b="1" u="sng" dirty="0">
                <a:solidFill>
                  <a:srgbClr val="FF0000"/>
                </a:solidFill>
              </a:rPr>
              <a:t>SANCTIFIER</a:t>
            </a:r>
          </a:p>
          <a:p>
            <a:pPr algn="l"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i="1" dirty="0">
                <a:solidFill>
                  <a:schemeClr val="tx1"/>
                </a:solidFill>
              </a:rPr>
              <a:t>Lead and deliver us</a:t>
            </a:r>
            <a:r>
              <a:rPr lang="en-US" sz="4800" dirty="0">
                <a:solidFill>
                  <a:schemeClr val="tx1"/>
                </a:solidFill>
              </a:rPr>
              <a:t>” -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	I must follow the </a:t>
            </a:r>
            <a:r>
              <a:rPr lang="en-US" sz="4800" b="1" u="sng" dirty="0">
                <a:solidFill>
                  <a:srgbClr val="FF0000"/>
                </a:solidFill>
              </a:rPr>
              <a:t>SHEPHERD</a:t>
            </a:r>
          </a:p>
          <a:p>
            <a:pPr algn="l">
              <a:spcBef>
                <a:spcPts val="0"/>
              </a:spcBef>
            </a:pPr>
            <a:r>
              <a:rPr lang="en-US" sz="2800" dirty="0"/>
              <a:t>	</a:t>
            </a: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i="1" dirty="0">
                <a:solidFill>
                  <a:schemeClr val="tx1"/>
                </a:solidFill>
              </a:rPr>
              <a:t>Thine … forever. Amen!</a:t>
            </a:r>
            <a:r>
              <a:rPr lang="en-US" sz="4800" dirty="0">
                <a:solidFill>
                  <a:schemeClr val="tx1"/>
                </a:solidFill>
              </a:rPr>
              <a:t>” -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	</a:t>
            </a:r>
            <a:r>
              <a:rPr lang="en-US" sz="4800" dirty="0"/>
              <a:t>The Father in Heaven</a:t>
            </a:r>
            <a:r>
              <a:rPr lang="en-US" sz="4800" dirty="0">
                <a:solidFill>
                  <a:schemeClr val="tx1"/>
                </a:solidFill>
              </a:rPr>
              <a:t> must be </a:t>
            </a:r>
            <a:r>
              <a:rPr lang="en-US" sz="4800" b="1" u="sng" dirty="0">
                <a:solidFill>
                  <a:srgbClr val="FF0000"/>
                </a:solidFill>
              </a:rPr>
              <a:t>SECOND</a:t>
            </a:r>
            <a:r>
              <a:rPr lang="en-US" sz="4800" dirty="0">
                <a:solidFill>
                  <a:schemeClr val="tx1"/>
                </a:solidFill>
              </a:rPr>
              <a:t> 	to none!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4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Praise God from Whom all blessings flow.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Praise Him all creatures here below.</a:t>
            </a: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Praise Him above ye heavenly host.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Praise Father, Son, and Holy Ghost.</a:t>
            </a: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AMEN!</a:t>
            </a:r>
          </a:p>
        </p:txBody>
      </p:sp>
    </p:spTree>
    <p:extLst>
      <p:ext uri="{BB962C8B-B14F-4D97-AF65-F5344CB8AC3E}">
        <p14:creationId xmlns:p14="http://schemas.microsoft.com/office/powerpoint/2010/main" val="273416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F10014-9E30-4B90-1F74-DAC36277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2" y="532015"/>
            <a:ext cx="10972800" cy="5769032"/>
          </a:xfrm>
        </p:spPr>
        <p:txBody>
          <a:bodyPr>
            <a:normAutofit/>
          </a:bodyPr>
          <a:lstStyle/>
          <a:p>
            <a:endParaRPr lang="en-US" sz="5400"/>
          </a:p>
          <a:p>
            <a:r>
              <a:rPr lang="en-US" sz="5400"/>
              <a:t>I </a:t>
            </a:r>
            <a:r>
              <a:rPr lang="en-US" sz="5400" dirty="0"/>
              <a:t>stand in Christ, with sins forgiven;</a:t>
            </a:r>
          </a:p>
          <a:p>
            <a:r>
              <a:rPr lang="en-US" sz="5400" dirty="0"/>
              <a:t>And Christ in me, the hope of heaven!</a:t>
            </a:r>
          </a:p>
          <a:p>
            <a:r>
              <a:rPr lang="en-US" sz="5400" dirty="0"/>
              <a:t>My highest calling and my deepest joy,</a:t>
            </a:r>
          </a:p>
          <a:p>
            <a:r>
              <a:rPr lang="en-US" sz="5400" dirty="0"/>
              <a:t>To make His will my home.</a:t>
            </a:r>
          </a:p>
        </p:txBody>
      </p:sp>
    </p:spTree>
    <p:extLst>
      <p:ext uri="{BB962C8B-B14F-4D97-AF65-F5344CB8AC3E}">
        <p14:creationId xmlns:p14="http://schemas.microsoft.com/office/powerpoint/2010/main" val="416943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F10014-9E30-4B90-1F74-DAC36277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2" y="532015"/>
            <a:ext cx="10972800" cy="5769032"/>
          </a:xfrm>
        </p:spPr>
        <p:txBody>
          <a:bodyPr>
            <a:normAutofit/>
          </a:bodyPr>
          <a:lstStyle/>
          <a:p>
            <a:r>
              <a:rPr lang="en-US" sz="5400" dirty="0"/>
              <a:t>There is a hope that lifts my weary head,</a:t>
            </a:r>
          </a:p>
          <a:p>
            <a:r>
              <a:rPr lang="en-US" sz="5400" dirty="0"/>
              <a:t>A consolation strong against despair,</a:t>
            </a:r>
          </a:p>
          <a:p>
            <a:r>
              <a:rPr lang="en-US" sz="5400" dirty="0"/>
              <a:t>That when the world has plunged me in its deepest pit,</a:t>
            </a:r>
          </a:p>
          <a:p>
            <a:r>
              <a:rPr lang="en-US" sz="5400" dirty="0"/>
              <a:t>I find the Savior there!</a:t>
            </a:r>
          </a:p>
        </p:txBody>
      </p:sp>
    </p:spTree>
    <p:extLst>
      <p:ext uri="{BB962C8B-B14F-4D97-AF65-F5344CB8AC3E}">
        <p14:creationId xmlns:p14="http://schemas.microsoft.com/office/powerpoint/2010/main" val="13722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F10014-9E30-4B90-1F74-DAC36277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2" y="532015"/>
            <a:ext cx="10972800" cy="5769032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Through present sufferings, </a:t>
            </a:r>
          </a:p>
          <a:p>
            <a:r>
              <a:rPr lang="en-US" sz="5400" dirty="0"/>
              <a:t>future's fear,</a:t>
            </a:r>
          </a:p>
          <a:p>
            <a:r>
              <a:rPr lang="en-US" sz="5400" dirty="0"/>
              <a:t>He whispers 'courage' in my ear.</a:t>
            </a:r>
          </a:p>
          <a:p>
            <a:r>
              <a:rPr lang="en-US" sz="5400" dirty="0"/>
              <a:t>For I am safe in everlasting arms,</a:t>
            </a:r>
          </a:p>
          <a:p>
            <a:r>
              <a:rPr lang="en-US" sz="5400" dirty="0"/>
              <a:t>And they will lead me home.</a:t>
            </a:r>
          </a:p>
        </p:txBody>
      </p:sp>
    </p:spTree>
    <p:extLst>
      <p:ext uri="{BB962C8B-B14F-4D97-AF65-F5344CB8AC3E}">
        <p14:creationId xmlns:p14="http://schemas.microsoft.com/office/powerpoint/2010/main" val="55282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F10014-9E30-4B90-1F74-DAC36277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2" y="532015"/>
            <a:ext cx="10972800" cy="5769032"/>
          </a:xfrm>
        </p:spPr>
        <p:txBody>
          <a:bodyPr>
            <a:normAutofit/>
          </a:bodyPr>
          <a:lstStyle/>
          <a:p>
            <a:r>
              <a:rPr lang="en-US" sz="5400" dirty="0"/>
              <a:t>There is a hope that stands the test    of time,</a:t>
            </a:r>
          </a:p>
          <a:p>
            <a:r>
              <a:rPr lang="en-US" sz="5400" dirty="0"/>
              <a:t>That lifts my eyes beyond the beckoning grave,</a:t>
            </a:r>
          </a:p>
          <a:p>
            <a:r>
              <a:rPr lang="en-US" sz="5400" dirty="0"/>
              <a:t>To see the matchless beauty of             a day divine</a:t>
            </a:r>
          </a:p>
          <a:p>
            <a:r>
              <a:rPr lang="en-US" sz="5400" dirty="0"/>
              <a:t>When I behold His face!</a:t>
            </a:r>
          </a:p>
        </p:txBody>
      </p:sp>
    </p:spTree>
    <p:extLst>
      <p:ext uri="{BB962C8B-B14F-4D97-AF65-F5344CB8AC3E}">
        <p14:creationId xmlns:p14="http://schemas.microsoft.com/office/powerpoint/2010/main" val="249333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F10014-9E30-4B90-1F74-DAC362777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2" y="532015"/>
            <a:ext cx="10972800" cy="5769032"/>
          </a:xfrm>
        </p:spPr>
        <p:txBody>
          <a:bodyPr>
            <a:normAutofit/>
          </a:bodyPr>
          <a:lstStyle/>
          <a:p>
            <a:endParaRPr lang="en-US" sz="5400" spc="-150" dirty="0"/>
          </a:p>
          <a:p>
            <a:r>
              <a:rPr lang="en-US" sz="5400" spc="-150" dirty="0"/>
              <a:t>When sufferings cease and sorrows die,</a:t>
            </a:r>
          </a:p>
          <a:p>
            <a:r>
              <a:rPr lang="en-US" sz="5400" spc="-150" dirty="0"/>
              <a:t>And every longing satisfied.</a:t>
            </a:r>
          </a:p>
          <a:p>
            <a:r>
              <a:rPr lang="en-US" sz="5400" spc="-150" dirty="0"/>
              <a:t>Then joy unspeakable will flood my soul,</a:t>
            </a:r>
          </a:p>
          <a:p>
            <a:r>
              <a:rPr lang="en-US" sz="5400" spc="-150" dirty="0"/>
              <a:t>For I am truly home! (repeat)</a:t>
            </a:r>
          </a:p>
        </p:txBody>
      </p:sp>
    </p:spTree>
    <p:extLst>
      <p:ext uri="{BB962C8B-B14F-4D97-AF65-F5344CB8AC3E}">
        <p14:creationId xmlns:p14="http://schemas.microsoft.com/office/powerpoint/2010/main" val="89404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800" b="1" dirty="0">
              <a:solidFill>
                <a:srgbClr val="FF0000"/>
              </a:solidFill>
            </a:endParaRPr>
          </a:p>
          <a:p>
            <a:r>
              <a:rPr lang="en-US" sz="66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Goudy Stout" panose="0202090407030B020401" pitchFamily="18" charset="0"/>
              </a:rPr>
              <a:t>Kids  </a:t>
            </a:r>
            <a:r>
              <a:rPr lang="en-US" sz="66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Goudy Stout" panose="0202090407030B020401" pitchFamily="18" charset="0"/>
              </a:rPr>
              <a:t>KOrner</a:t>
            </a:r>
            <a:endParaRPr lang="en-US" sz="6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  <a:p>
            <a:endParaRPr lang="en-US" sz="6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  <a:p>
            <a:endParaRPr lang="en-US" sz="6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  <a:p>
            <a:endParaRPr lang="en-US" sz="5400" b="1" spc="-3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12DA57-17CD-BF7F-F77B-E61B8DBFB5D9}"/>
              </a:ext>
            </a:extLst>
          </p:cNvPr>
          <p:cNvSpPr/>
          <p:nvPr/>
        </p:nvSpPr>
        <p:spPr>
          <a:xfrm>
            <a:off x="248919" y="228599"/>
            <a:ext cx="11694160" cy="6400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big grin clipart 20 free Cliparts | Download images on Clipground 2023">
            <a:extLst>
              <a:ext uri="{FF2B5EF4-FFF2-40B4-BE49-F238E27FC236}">
                <a16:creationId xmlns:a16="http://schemas.microsoft.com/office/drawing/2014/main" id="{6B5EAAEE-63B9-20B4-5177-D13A023F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5" y="551689"/>
            <a:ext cx="1382543" cy="13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B72CF-DBE5-9E9F-EEC6-1BB359E6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5" y="2760970"/>
            <a:ext cx="2591562" cy="35441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75064-35F0-2E16-00CF-64A02AC53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095" y="2760971"/>
            <a:ext cx="3551807" cy="35441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C930E-784D-DE66-4D61-512750E8B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820" y="2760970"/>
            <a:ext cx="2658114" cy="35441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10" descr="big grin clipart 20 free Cliparts | Download images on Clipground 2023">
            <a:extLst>
              <a:ext uri="{FF2B5EF4-FFF2-40B4-BE49-F238E27FC236}">
                <a16:creationId xmlns:a16="http://schemas.microsoft.com/office/drawing/2014/main" id="{7B7981E4-F8F0-4599-F1D8-8E3E814F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90" y="496396"/>
            <a:ext cx="1382543" cy="13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3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1310</Words>
  <Application>Microsoft Office PowerPoint</Application>
  <PresentationFormat>Widescreen</PresentationFormat>
  <Paragraphs>167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Goudy Stout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36</cp:revision>
  <dcterms:created xsi:type="dcterms:W3CDTF">2023-08-16T15:31:51Z</dcterms:created>
  <dcterms:modified xsi:type="dcterms:W3CDTF">2023-08-20T12:30:07Z</dcterms:modified>
</cp:coreProperties>
</file>