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298" r:id="rId3"/>
    <p:sldId id="329" r:id="rId4"/>
    <p:sldId id="330" r:id="rId5"/>
    <p:sldId id="331" r:id="rId6"/>
    <p:sldId id="333" r:id="rId7"/>
    <p:sldId id="334" r:id="rId8"/>
    <p:sldId id="335" r:id="rId9"/>
    <p:sldId id="336" r:id="rId10"/>
    <p:sldId id="337" r:id="rId11"/>
    <p:sldId id="33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D136-A77E-CABF-2F3A-0CF4D28EE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BF253-20B9-917C-9889-C79471AD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09C2A-7131-7A79-AC2B-DBFF7096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C44F9-5342-E97F-33B1-16A4F2B0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00FB7-A586-389B-D036-F17F748D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0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F9D1-83C1-28B1-75AD-06C4AA21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99080-558F-A1F2-F291-CE0675EAC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13160-3D27-68BF-BD2D-349299A8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88CF9-211A-2674-B768-42B5DE05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8736-564F-CBC0-2695-D4A94612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1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C6FC32-EC6F-E09B-87A0-A4A18E466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2B02C-9442-F50D-0E9E-33BA36C7A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D9B2-9307-5A9C-16A7-D163C844F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B8B7B-0F20-BAE8-62DC-8A42E7C9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B5E8E-C342-9FE0-1CBA-B22C0F61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2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94DB0-5680-6B54-D9EC-05B123F4F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5205C-2567-8ED2-9B80-F11491701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D8F37-3F6F-DF1F-79DE-4481308C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70004-A2FC-DABF-EC95-8F7CDE3F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5FE87-9358-C6DB-7E21-0206C6DF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8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03CB-180D-0849-54DA-AEDE78F1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9CCB0-BB75-6B7D-1BBE-842952537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E47FB-DB73-D12C-9FA2-70580307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752C8-02B4-8638-685E-6CC75D63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99DDD-35D2-E316-2E96-54DFA723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3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4D55-83BE-851F-E2FB-4855251A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7E91-D6F7-2D3C-1B1D-1B4B0C18E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8D5E9-DCE7-224C-2CBC-C4F881B0E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F2C10-1A91-EF74-60F2-D6C85C18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25963-08E3-5213-6E31-2A325CC6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42FBB-BCEB-5CED-5345-EC17F970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42E96-BF19-E7C4-2B5F-D75BB7D4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B1916-8A42-39FE-EF99-7DC57D37C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019B5-05D4-C090-DF9B-9FA90B90C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40CBD-86E7-859E-C440-BAD57734E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E9A43-1CC3-4E02-1949-E72C581CE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1E635E-C8C4-2D6B-8297-4E57CCD15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2964E-E7D8-30BA-0A04-41C24D7C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587C5-CDC3-E8B3-E29F-156F297E9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EA06-826C-113C-4C00-EA1CBCFC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3EA94-A81C-8F8D-8344-233BB0B1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2B2D0-E987-DB4B-8F64-44DBA07C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C0D85-FADC-0934-F8F4-BF2BF4CE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4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A93E-5795-661C-A853-E798F6BFF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A5A86-1D79-9216-14BE-86A43D12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102D0-9BE3-FB8F-F834-54E2CA0C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6424-F7ED-AF5F-DEDA-77A0576B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38491-49AE-336B-5136-F6F0A42CA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BF4D7-BD45-5323-F98C-0F98E6993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D5986-F431-C8C6-A7E2-C40219A1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9E4D0-83CA-46CF-A4A3-1FB5BD317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4920D-0A26-42E2-1AAD-3F2920C9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9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1D913-A89E-756F-0E24-9A313670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BD80F7-FA84-4FFC-68D7-2FC0F3F05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062F5-BA24-E57E-6BC4-115B4B935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5BA0A-62DC-67E6-8738-CA72D796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86788-5083-2E18-001D-DC7F1A745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256C2-7024-0F2C-2BA9-CF6E11AE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5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9E16D-E50F-E076-05A0-1F9CEABC5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4C2A9-32DD-7E54-1D89-F4D5ABA67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09B3F-140D-FD49-C49C-3956C26E6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7ACD-2863-4CE9-9187-03F48EA9225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13ED1-81BA-B5F1-C424-9DD93F8AE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25749-236D-20D1-7DE0-1B5B109C5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8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7D46155-07D4-C41B-7220-4B7E6C3E3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760" y="406400"/>
            <a:ext cx="10962640" cy="6055360"/>
          </a:xfrm>
          <a:ln w="15240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en-US" sz="1200" dirty="0">
                <a:latin typeface="Amasis MT Pro Medium" panose="02040604050005020304" pitchFamily="18" charset="0"/>
              </a:rPr>
              <a:t>	</a:t>
            </a:r>
          </a:p>
          <a:p>
            <a:pPr algn="l"/>
            <a:r>
              <a:rPr lang="en-US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  </a:t>
            </a:r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The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</a:t>
            </a:r>
            <a:r>
              <a:rPr lang="en-US" sz="8800" b="1" dirty="0">
                <a:gradFill flip="none" rotWithShape="1">
                  <a:gsLst>
                    <a:gs pos="0">
                      <a:schemeClr val="accent2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accent2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accent2">
                        <a:lumMod val="75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Spirit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World</a:t>
            </a:r>
          </a:p>
          <a:p>
            <a:pPr algn="l"/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    </a:t>
            </a:r>
            <a:r>
              <a:rPr lang="en-US" sz="5400" dirty="0"/>
              <a:t>(</a:t>
            </a:r>
            <a:r>
              <a:rPr lang="en-US" sz="5400" b="1" dirty="0"/>
              <a:t>Satan’s Methods</a:t>
            </a:r>
            <a:r>
              <a:rPr lang="en-US" sz="5400" dirty="0"/>
              <a:t>) </a:t>
            </a:r>
          </a:p>
        </p:txBody>
      </p:sp>
      <p:pic>
        <p:nvPicPr>
          <p:cNvPr id="3074" name="Picture 2" descr="Pin on Sculpture">
            <a:extLst>
              <a:ext uri="{FF2B5EF4-FFF2-40B4-BE49-F238E27FC236}">
                <a16:creationId xmlns:a16="http://schemas.microsoft.com/office/drawing/2014/main" id="{6F1B7752-ECEF-E8CF-9D97-982A9A19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842" y="858520"/>
            <a:ext cx="3436827" cy="51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2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1003280" cy="601472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ym typeface="Wingdings" panose="05000000000000000000" pitchFamily="2" charset="2"/>
              </a:rPr>
              <a:t> </a:t>
            </a:r>
            <a:r>
              <a:rPr lang="en-US" sz="4800" spc="-150" dirty="0">
                <a:sym typeface="Wingdings" panose="05000000000000000000" pitchFamily="2" charset="2"/>
              </a:rPr>
              <a:t>Satanic</a:t>
            </a:r>
            <a:r>
              <a:rPr lang="en-US" sz="4800" b="1" spc="-150" dirty="0">
                <a:sym typeface="Wingdings" panose="05000000000000000000" pitchFamily="2" charset="2"/>
              </a:rPr>
              <a:t> </a:t>
            </a:r>
            <a:r>
              <a:rPr lang="en-US" sz="4800" b="1" spc="-150" dirty="0"/>
              <a:t>Child</a:t>
            </a:r>
            <a:r>
              <a:rPr lang="en-US" sz="4800" spc="-150" dirty="0"/>
              <a:t> elimination (</a:t>
            </a:r>
            <a:r>
              <a:rPr lang="en-US" sz="4800" b="1" spc="-150" dirty="0">
                <a:solidFill>
                  <a:srgbClr val="FF0000"/>
                </a:solidFill>
              </a:rPr>
              <a:t>Gen 4</a:t>
            </a:r>
            <a:r>
              <a:rPr lang="en-US" sz="4800" spc="-150" dirty="0"/>
              <a:t>; </a:t>
            </a:r>
            <a:r>
              <a:rPr lang="en-US" sz="4800" b="1" spc="-150" dirty="0">
                <a:solidFill>
                  <a:srgbClr val="FF0000"/>
                </a:solidFill>
              </a:rPr>
              <a:t>Ex 1</a:t>
            </a:r>
            <a:r>
              <a:rPr lang="en-US" sz="4800" spc="-150" dirty="0"/>
              <a:t>; </a:t>
            </a:r>
            <a:r>
              <a:rPr lang="en-US" sz="4800" b="1" spc="-150" dirty="0">
                <a:solidFill>
                  <a:srgbClr val="FF0000"/>
                </a:solidFill>
              </a:rPr>
              <a:t>Mt 2</a:t>
            </a:r>
            <a:r>
              <a:rPr lang="en-US" sz="4800" spc="-150" dirty="0"/>
              <a:t>)</a:t>
            </a:r>
          </a:p>
          <a:p>
            <a:pPr algn="l">
              <a:tabLst>
                <a:tab pos="508000" algn="l"/>
              </a:tabLst>
            </a:pPr>
            <a:r>
              <a:rPr lang="en-US" sz="4000" dirty="0"/>
              <a:t>	(</a:t>
            </a:r>
            <a:r>
              <a:rPr lang="en-US" sz="4000" i="1" dirty="0"/>
              <a:t>abortion, gender deception, godless schooling, 	sex for gratification over procreation</a:t>
            </a:r>
            <a:r>
              <a:rPr lang="en-US" sz="4000" dirty="0"/>
              <a:t>)</a:t>
            </a:r>
          </a:p>
          <a:p>
            <a:endParaRPr lang="en-US" sz="800" b="1" dirty="0"/>
          </a:p>
          <a:p>
            <a:r>
              <a:rPr lang="en-US" sz="4800" b="1" dirty="0"/>
              <a:t>Local “Deliverance” Ministries</a:t>
            </a:r>
          </a:p>
          <a:p>
            <a:pPr algn="l">
              <a:spcBef>
                <a:spcPts val="0"/>
              </a:spcBef>
            </a:pPr>
            <a:r>
              <a:rPr lang="en-US" sz="4800" dirty="0"/>
              <a:t>Capital Area Pregnancy Center (CAPC)</a:t>
            </a:r>
          </a:p>
          <a:p>
            <a:pPr algn="l">
              <a:spcBef>
                <a:spcPts val="0"/>
              </a:spcBef>
            </a:pPr>
            <a:r>
              <a:rPr lang="en-US" sz="4800" dirty="0"/>
              <a:t>Child Evangelism Fellowship (CEF)</a:t>
            </a:r>
          </a:p>
          <a:p>
            <a:pPr algn="l">
              <a:spcBef>
                <a:spcPts val="0"/>
              </a:spcBef>
            </a:pPr>
            <a:r>
              <a:rPr lang="en-US" sz="4800" dirty="0"/>
              <a:t>Adams County Christian Academy (ACCA)</a:t>
            </a:r>
          </a:p>
        </p:txBody>
      </p:sp>
    </p:spTree>
    <p:extLst>
      <p:ext uri="{BB962C8B-B14F-4D97-AF65-F5344CB8AC3E}">
        <p14:creationId xmlns:p14="http://schemas.microsoft.com/office/powerpoint/2010/main" val="332879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7D46155-07D4-C41B-7220-4B7E6C3E3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760" y="406400"/>
            <a:ext cx="10962640" cy="6055360"/>
          </a:xfrm>
          <a:ln w="15240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en-US" sz="1200" dirty="0">
                <a:latin typeface="Amasis MT Pro Medium" panose="02040604050005020304" pitchFamily="18" charset="0"/>
              </a:rPr>
              <a:t>	</a:t>
            </a:r>
          </a:p>
          <a:p>
            <a:pPr algn="l"/>
            <a:r>
              <a:rPr lang="en-US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  </a:t>
            </a:r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The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</a:t>
            </a:r>
            <a:r>
              <a:rPr lang="en-US" sz="8800" b="1" dirty="0">
                <a:gradFill flip="none" rotWithShape="1">
                  <a:gsLst>
                    <a:gs pos="0">
                      <a:schemeClr val="accent2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accent2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accent2">
                        <a:lumMod val="75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Spirit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World</a:t>
            </a:r>
          </a:p>
          <a:p>
            <a:pPr algn="l"/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   </a:t>
            </a:r>
            <a:r>
              <a:rPr lang="en-US" sz="5400" dirty="0"/>
              <a:t>(</a:t>
            </a:r>
            <a:r>
              <a:rPr lang="en-US" sz="5400" b="1" dirty="0"/>
              <a:t>Spiritual Warfare</a:t>
            </a:r>
            <a:r>
              <a:rPr lang="en-US" sz="5400" dirty="0"/>
              <a:t>) </a:t>
            </a:r>
          </a:p>
        </p:txBody>
      </p:sp>
      <p:pic>
        <p:nvPicPr>
          <p:cNvPr id="3074" name="Picture 2" descr="Pin on Sculpture">
            <a:extLst>
              <a:ext uri="{FF2B5EF4-FFF2-40B4-BE49-F238E27FC236}">
                <a16:creationId xmlns:a16="http://schemas.microsoft.com/office/drawing/2014/main" id="{6F1B7752-ECEF-E8CF-9D97-982A9A19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842" y="858520"/>
            <a:ext cx="3436827" cy="51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12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1003280" cy="6014720"/>
          </a:xfrm>
        </p:spPr>
        <p:txBody>
          <a:bodyPr>
            <a:noAutofit/>
          </a:bodyPr>
          <a:lstStyle/>
          <a:p>
            <a:r>
              <a:rPr lang="en-US" sz="4800" b="1" dirty="0"/>
              <a:t>A-B-C’s of Satan’s Methods/Devices</a:t>
            </a:r>
          </a:p>
          <a:p>
            <a:r>
              <a:rPr lang="en-US" sz="4800" dirty="0"/>
              <a:t>(</a:t>
            </a:r>
            <a:r>
              <a:rPr lang="en-US" sz="4800" i="1" dirty="0"/>
              <a:t>top class “vote-getters”</a:t>
            </a:r>
            <a:r>
              <a:rPr lang="en-US" sz="4800" dirty="0"/>
              <a:t>)</a:t>
            </a:r>
          </a:p>
          <a:p>
            <a:pPr marL="517525" indent="-517525" algn="l">
              <a:buFont typeface="Arial" panose="020B0604020202020204" pitchFamily="34" charset="0"/>
              <a:buChar char="•"/>
            </a:pPr>
            <a:r>
              <a:rPr lang="en-US" sz="4800" dirty="0"/>
              <a:t>Deceive</a:t>
            </a:r>
          </a:p>
          <a:p>
            <a:pPr marL="517525" indent="-517525" algn="l">
              <a:buFont typeface="Arial" panose="020B0604020202020204" pitchFamily="34" charset="0"/>
              <a:buChar char="•"/>
            </a:pPr>
            <a:r>
              <a:rPr lang="en-US" sz="4800" spc="-50" dirty="0"/>
              <a:t>False Teaching</a:t>
            </a:r>
          </a:p>
          <a:p>
            <a:pPr marL="517525" indent="-517525" algn="l">
              <a:buFont typeface="Arial" panose="020B0604020202020204" pitchFamily="34" charset="0"/>
              <a:buChar char="•"/>
            </a:pPr>
            <a:r>
              <a:rPr lang="en-US" sz="4800" dirty="0"/>
              <a:t>Tempt</a:t>
            </a:r>
          </a:p>
          <a:p>
            <a:pPr marL="517525" indent="-517525" algn="l">
              <a:buFont typeface="Arial" panose="020B0604020202020204" pitchFamily="34" charset="0"/>
              <a:buChar char="•"/>
            </a:pPr>
            <a:r>
              <a:rPr lang="en-US" sz="4800" dirty="0"/>
              <a:t>Schemes/Methods </a:t>
            </a:r>
          </a:p>
        </p:txBody>
      </p:sp>
    </p:spTree>
    <p:extLst>
      <p:ext uri="{BB962C8B-B14F-4D97-AF65-F5344CB8AC3E}">
        <p14:creationId xmlns:p14="http://schemas.microsoft.com/office/powerpoint/2010/main" val="324184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1003280" cy="6014720"/>
          </a:xfrm>
        </p:spPr>
        <p:txBody>
          <a:bodyPr>
            <a:noAutofit/>
          </a:bodyPr>
          <a:lstStyle/>
          <a:p>
            <a:pPr marL="461963" indent="-461963" algn="l">
              <a:buFont typeface="Arial" panose="020B0604020202020204" pitchFamily="34" charset="0"/>
              <a:buChar char="•"/>
            </a:pPr>
            <a:r>
              <a:rPr lang="en-US" sz="4800" b="1" dirty="0"/>
              <a:t>Temptation</a:t>
            </a:r>
            <a:r>
              <a:rPr lang="en-US" sz="4800" dirty="0"/>
              <a:t> - </a:t>
            </a:r>
            <a:r>
              <a:rPr lang="en-US" sz="4800" b="1" spc="-150" dirty="0">
                <a:solidFill>
                  <a:srgbClr val="FF0000"/>
                </a:solidFill>
              </a:rPr>
              <a:t>Gen 3 &amp; Matt 4</a:t>
            </a:r>
          </a:p>
          <a:p>
            <a:pPr algn="l"/>
            <a:r>
              <a:rPr lang="en-US" sz="4800" b="1" spc="-150" dirty="0">
                <a:solidFill>
                  <a:srgbClr val="FF0000"/>
                </a:solidFill>
              </a:rPr>
              <a:t>Matt 4:1  </a:t>
            </a:r>
            <a:r>
              <a:rPr lang="en-US" sz="4800" spc="-150" dirty="0"/>
              <a:t>Jesus was led up by the Spirit into the wilderness to be </a:t>
            </a:r>
            <a:r>
              <a:rPr lang="en-US" sz="4800" b="1" spc="-150" dirty="0"/>
              <a:t>tempted by the devil</a:t>
            </a:r>
            <a:r>
              <a:rPr lang="en-US" sz="4800" spc="-150" dirty="0"/>
              <a:t>. </a:t>
            </a:r>
          </a:p>
          <a:p>
            <a:pPr algn="l"/>
            <a:endParaRPr lang="en-US" sz="600" spc="-150" dirty="0"/>
          </a:p>
          <a:p>
            <a:pPr>
              <a:spcBef>
                <a:spcPts val="600"/>
              </a:spcBef>
            </a:pPr>
            <a:r>
              <a:rPr lang="en-US" sz="4800" b="1" spc="-150" dirty="0"/>
              <a:t>Targets of Temptation </a:t>
            </a:r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I John 2:16</a:t>
            </a:r>
            <a:r>
              <a:rPr lang="en-US" sz="4800" spc="-150" dirty="0"/>
              <a:t>)</a:t>
            </a:r>
          </a:p>
          <a:p>
            <a:pPr algn="l">
              <a:spcBef>
                <a:spcPts val="600"/>
              </a:spcBef>
            </a:pPr>
            <a:r>
              <a:rPr lang="en-US" sz="4400" b="1" spc="-150" dirty="0"/>
              <a:t>flesh</a:t>
            </a:r>
            <a:r>
              <a:rPr lang="en-US" sz="4400" spc="-150" dirty="0"/>
              <a:t> = tastes good (</a:t>
            </a:r>
            <a:r>
              <a:rPr lang="en-US" sz="4400" b="1" spc="-150" dirty="0">
                <a:solidFill>
                  <a:srgbClr val="FF0000"/>
                </a:solidFill>
              </a:rPr>
              <a:t>G</a:t>
            </a:r>
            <a:r>
              <a:rPr lang="en-US" sz="4400" spc="-150" dirty="0"/>
              <a:t>); turn stones to bread (</a:t>
            </a:r>
            <a:r>
              <a:rPr lang="en-US" sz="4400" b="1" spc="-150" dirty="0">
                <a:solidFill>
                  <a:srgbClr val="FF0000"/>
                </a:solidFill>
              </a:rPr>
              <a:t>M</a:t>
            </a:r>
            <a:r>
              <a:rPr lang="en-US" sz="4400" spc="-150" dirty="0"/>
              <a:t>)</a:t>
            </a:r>
          </a:p>
          <a:p>
            <a:pPr algn="l">
              <a:spcBef>
                <a:spcPts val="600"/>
              </a:spcBef>
            </a:pPr>
            <a:r>
              <a:rPr lang="en-US" sz="4400" b="1" spc="-150" dirty="0"/>
              <a:t>eyes</a:t>
            </a:r>
            <a:r>
              <a:rPr lang="en-US" sz="4400" spc="-150" dirty="0"/>
              <a:t> = looks good (</a:t>
            </a:r>
            <a:r>
              <a:rPr lang="en-US" sz="4400" b="1" spc="-150" dirty="0">
                <a:solidFill>
                  <a:srgbClr val="FF0000"/>
                </a:solidFill>
              </a:rPr>
              <a:t>G</a:t>
            </a:r>
            <a:r>
              <a:rPr lang="en-US" sz="4400" spc="-150" dirty="0"/>
              <a:t>); show kingdoms &amp; glory (</a:t>
            </a:r>
            <a:r>
              <a:rPr lang="en-US" sz="4400" b="1" spc="-150" dirty="0">
                <a:solidFill>
                  <a:srgbClr val="FF0000"/>
                </a:solidFill>
              </a:rPr>
              <a:t>M</a:t>
            </a:r>
            <a:r>
              <a:rPr lang="en-US" sz="4400" spc="-150" dirty="0"/>
              <a:t>)</a:t>
            </a:r>
          </a:p>
          <a:p>
            <a:pPr algn="l">
              <a:spcBef>
                <a:spcPts val="600"/>
              </a:spcBef>
            </a:pPr>
            <a:r>
              <a:rPr lang="en-US" sz="4400" b="1" spc="-300" dirty="0"/>
              <a:t>pride</a:t>
            </a:r>
            <a:r>
              <a:rPr lang="en-US" sz="4400" spc="-300" dirty="0"/>
              <a:t> = be like God (</a:t>
            </a:r>
            <a:r>
              <a:rPr lang="en-US" sz="4400" b="1" spc="-300" dirty="0">
                <a:solidFill>
                  <a:srgbClr val="FF0000"/>
                </a:solidFill>
              </a:rPr>
              <a:t>G</a:t>
            </a:r>
            <a:r>
              <a:rPr lang="en-US" sz="4400" spc="-300" dirty="0"/>
              <a:t>); throw down, control destiny (</a:t>
            </a:r>
            <a:r>
              <a:rPr lang="en-US" sz="4400" b="1" spc="-300" dirty="0">
                <a:solidFill>
                  <a:srgbClr val="FF0000"/>
                </a:solidFill>
              </a:rPr>
              <a:t>M</a:t>
            </a:r>
            <a:r>
              <a:rPr lang="en-US" sz="4400" spc="-300" dirty="0"/>
              <a:t>)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6936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7" y="422910"/>
            <a:ext cx="10905066" cy="6012180"/>
          </a:xfrm>
        </p:spPr>
        <p:txBody>
          <a:bodyPr>
            <a:noAutofit/>
          </a:bodyPr>
          <a:lstStyle/>
          <a:p>
            <a:r>
              <a:rPr lang="en-US" sz="4800" b="1" dirty="0"/>
              <a:t>WHO is to blame for Temptation?</a:t>
            </a:r>
            <a:endParaRPr lang="en-US" sz="4800" dirty="0"/>
          </a:p>
          <a:p>
            <a:pPr algn="l"/>
            <a:r>
              <a:rPr lang="en-US" sz="4800" dirty="0"/>
              <a:t>1 - </a:t>
            </a:r>
            <a:r>
              <a:rPr lang="en-US" sz="4800" b="1" dirty="0"/>
              <a:t>Satan </a:t>
            </a:r>
            <a:r>
              <a:rPr lang="en-US" sz="4800" dirty="0"/>
              <a:t>called “the tempter” (</a:t>
            </a:r>
            <a:r>
              <a:rPr lang="en-US" sz="4800" b="1" dirty="0">
                <a:solidFill>
                  <a:srgbClr val="FF0000"/>
                </a:solidFill>
              </a:rPr>
              <a:t>I </a:t>
            </a:r>
            <a:r>
              <a:rPr lang="en-US" sz="4800" b="1" dirty="0" err="1">
                <a:solidFill>
                  <a:srgbClr val="FF0000"/>
                </a:solidFill>
              </a:rPr>
              <a:t>Thess</a:t>
            </a:r>
            <a:r>
              <a:rPr lang="en-US" sz="4800" b="1" dirty="0">
                <a:solidFill>
                  <a:srgbClr val="FF0000"/>
                </a:solidFill>
              </a:rPr>
              <a:t> 3:5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2 - </a:t>
            </a:r>
            <a:r>
              <a:rPr lang="en-US" sz="4800" b="1" dirty="0"/>
              <a:t>Not </a:t>
            </a:r>
            <a:r>
              <a:rPr lang="en-US" sz="4800" dirty="0"/>
              <a:t>God (</a:t>
            </a:r>
            <a:r>
              <a:rPr lang="en-US" sz="4800" b="1" dirty="0">
                <a:solidFill>
                  <a:srgbClr val="FF0000"/>
                </a:solidFill>
              </a:rPr>
              <a:t>James 1:13</a:t>
            </a:r>
            <a:r>
              <a:rPr lang="en-US" sz="4800" dirty="0"/>
              <a:t>)</a:t>
            </a:r>
          </a:p>
          <a:p>
            <a:pPr marL="863600" algn="l"/>
            <a:r>
              <a:rPr lang="en-US" sz="4800" i="1" dirty="0"/>
              <a:t>God </a:t>
            </a:r>
            <a:r>
              <a:rPr lang="en-US" sz="4800" b="1" i="1" dirty="0"/>
              <a:t>cannot be tempted </a:t>
            </a:r>
            <a:r>
              <a:rPr lang="en-US" sz="4800" i="1" dirty="0"/>
              <a:t>by evil, nor does </a:t>
            </a:r>
            <a:r>
              <a:rPr lang="en-US" sz="4800" b="1" i="1" dirty="0"/>
              <a:t>He Himself tempt </a:t>
            </a:r>
            <a:r>
              <a:rPr lang="en-US" sz="4800" i="1" dirty="0"/>
              <a:t>anyone.</a:t>
            </a:r>
            <a:endParaRPr lang="en-US" sz="4800" dirty="0"/>
          </a:p>
          <a:p>
            <a:pPr algn="l"/>
            <a:r>
              <a:rPr lang="en-US" sz="4800" dirty="0"/>
              <a:t>3 - </a:t>
            </a:r>
            <a:r>
              <a:rPr lang="en-US" sz="4800" b="1" dirty="0"/>
              <a:t>Myself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James 1:14</a:t>
            </a:r>
            <a:r>
              <a:rPr lang="en-US" sz="4800" dirty="0"/>
              <a:t>)</a:t>
            </a:r>
          </a:p>
          <a:p>
            <a:pPr marL="863600" algn="l"/>
            <a:r>
              <a:rPr lang="en-US" sz="4800" i="1" dirty="0"/>
              <a:t>Each one is </a:t>
            </a:r>
            <a:r>
              <a:rPr lang="en-US" sz="4800" b="1" i="1" dirty="0"/>
              <a:t>tempted</a:t>
            </a:r>
            <a:r>
              <a:rPr lang="en-US" sz="4800" i="1" dirty="0"/>
              <a:t> when he is drawn away by his </a:t>
            </a:r>
            <a:r>
              <a:rPr lang="en-US" sz="4800" b="1" i="1" dirty="0"/>
              <a:t>own</a:t>
            </a:r>
            <a:r>
              <a:rPr lang="en-US" sz="4800" i="1" dirty="0"/>
              <a:t> desires and enticed</a:t>
            </a:r>
            <a:r>
              <a:rPr lang="en-US" sz="4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596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"/>
            <a:ext cx="11023600" cy="601218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James 1:15  </a:t>
            </a:r>
            <a:r>
              <a:rPr lang="en-US" sz="4800" dirty="0"/>
              <a:t>Then, when desire has conceived, it gives birth to sin; and sin, when it is full-grown, brings forth death.</a:t>
            </a:r>
          </a:p>
          <a:p>
            <a:pPr marL="338138" indent="-338138" algn="l">
              <a:buFont typeface="Arial" panose="020B0604020202020204" pitchFamily="34" charset="0"/>
              <a:buChar char="•"/>
            </a:pPr>
            <a:r>
              <a:rPr lang="en-US" sz="4800" b="1" spc="-250" dirty="0"/>
              <a:t>Temptation </a:t>
            </a:r>
            <a:r>
              <a:rPr lang="en-US" sz="4800" spc="-250" dirty="0"/>
              <a:t>– </a:t>
            </a:r>
            <a:r>
              <a:rPr lang="en-US" sz="4800" b="1" spc="-250" dirty="0">
                <a:solidFill>
                  <a:srgbClr val="FF0000"/>
                </a:solidFill>
              </a:rPr>
              <a:t>external</a:t>
            </a:r>
            <a:r>
              <a:rPr lang="en-US" sz="4800" spc="-250" dirty="0"/>
              <a:t> influence (</a:t>
            </a:r>
            <a:r>
              <a:rPr lang="en-US" sz="4800" i="1" spc="-250" dirty="0"/>
              <a:t>world, Satan</a:t>
            </a:r>
            <a:r>
              <a:rPr lang="en-US" sz="4800" spc="-250" dirty="0"/>
              <a:t>)</a:t>
            </a:r>
          </a:p>
          <a:p>
            <a:pPr marL="338138" indent="-338138" algn="l">
              <a:buFont typeface="Arial" panose="020B0604020202020204" pitchFamily="34" charset="0"/>
              <a:buChar char="•"/>
            </a:pPr>
            <a:r>
              <a:rPr lang="en-US" sz="4800" b="1" spc="-150" dirty="0"/>
              <a:t>Desires &amp; Enjoyment </a:t>
            </a:r>
            <a:r>
              <a:rPr lang="en-US" sz="4800" spc="-150" dirty="0"/>
              <a:t>– my </a:t>
            </a:r>
            <a:r>
              <a:rPr lang="en-US" sz="4800" b="1" spc="-150" dirty="0">
                <a:solidFill>
                  <a:srgbClr val="FF0000"/>
                </a:solidFill>
              </a:rPr>
              <a:t>internal</a:t>
            </a:r>
            <a:r>
              <a:rPr lang="en-US" sz="4800" spc="-150" dirty="0"/>
              <a:t> response</a:t>
            </a:r>
          </a:p>
          <a:p>
            <a:pPr marL="338138" indent="-338138" algn="l">
              <a:buFont typeface="Arial" panose="020B0604020202020204" pitchFamily="34" charset="0"/>
              <a:buChar char="•"/>
            </a:pPr>
            <a:r>
              <a:rPr lang="en-US" sz="4800" b="1" spc="-300" dirty="0"/>
              <a:t>Conception </a:t>
            </a:r>
            <a:r>
              <a:rPr lang="en-US" sz="4800" spc="-300" dirty="0"/>
              <a:t>– temptation + desire = birth of sin</a:t>
            </a:r>
          </a:p>
          <a:p>
            <a:pPr marL="338138" indent="-338138" algn="l">
              <a:buFont typeface="Arial" panose="020B0604020202020204" pitchFamily="34" charset="0"/>
              <a:buChar char="•"/>
            </a:pPr>
            <a:r>
              <a:rPr lang="en-US" sz="4800" b="1" spc="-350" dirty="0"/>
              <a:t>Growth</a:t>
            </a:r>
            <a:r>
              <a:rPr lang="en-US" sz="4800" spc="-350" dirty="0"/>
              <a:t> – sinfulness matures, spreads, permeates</a:t>
            </a:r>
          </a:p>
          <a:p>
            <a:pPr marL="338138" indent="-338138" algn="l">
              <a:buFont typeface="Arial" panose="020B0604020202020204" pitchFamily="34" charset="0"/>
              <a:buChar char="•"/>
            </a:pPr>
            <a:r>
              <a:rPr lang="en-US" sz="4800" b="1" spc="-100" dirty="0"/>
              <a:t>Death</a:t>
            </a:r>
            <a:r>
              <a:rPr lang="en-US" sz="4800" spc="-100" dirty="0"/>
              <a:t> – spiritual, physical, “second death”</a:t>
            </a:r>
          </a:p>
        </p:txBody>
      </p:sp>
    </p:spTree>
    <p:extLst>
      <p:ext uri="{BB962C8B-B14F-4D97-AF65-F5344CB8AC3E}">
        <p14:creationId xmlns:p14="http://schemas.microsoft.com/office/powerpoint/2010/main" val="226627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1003280" cy="6014720"/>
          </a:xfrm>
        </p:spPr>
        <p:txBody>
          <a:bodyPr>
            <a:noAutofit/>
          </a:bodyPr>
          <a:lstStyle/>
          <a:p>
            <a:r>
              <a:rPr lang="en-US" sz="4800" b="1" dirty="0"/>
              <a:t>Satan’s Methods/Devices</a:t>
            </a:r>
          </a:p>
          <a:p>
            <a:pPr marL="461963" indent="-46196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b="1" spc="-50" dirty="0"/>
              <a:t>Temptation </a:t>
            </a:r>
            <a:r>
              <a:rPr lang="en-US" sz="4800" spc="-50" dirty="0"/>
              <a:t>(</a:t>
            </a:r>
            <a:r>
              <a:rPr lang="en-US" sz="4800" b="1" spc="-50" dirty="0">
                <a:solidFill>
                  <a:srgbClr val="00B050"/>
                </a:solidFill>
              </a:rPr>
              <a:t>key</a:t>
            </a:r>
            <a:r>
              <a:rPr lang="en-US" sz="4800" spc="-50" dirty="0"/>
              <a:t> = </a:t>
            </a:r>
            <a:r>
              <a:rPr lang="en-US" sz="4800" b="1" dirty="0">
                <a:solidFill>
                  <a:srgbClr val="FF0000"/>
                </a:solidFill>
              </a:rPr>
              <a:t>James 1:21,22</a:t>
            </a:r>
            <a:r>
              <a:rPr lang="en-US" sz="4800" dirty="0"/>
              <a:t>)</a:t>
            </a:r>
            <a:r>
              <a:rPr lang="en-US" sz="4800" b="1" dirty="0">
                <a:solidFill>
                  <a:srgbClr val="FF0000"/>
                </a:solidFill>
              </a:rPr>
              <a:t>  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FF0000"/>
                </a:solidFill>
              </a:rPr>
              <a:t>James 1:21  </a:t>
            </a:r>
            <a:r>
              <a:rPr lang="en-US" sz="4800" b="1" dirty="0"/>
              <a:t>Lay aside </a:t>
            </a:r>
            <a:r>
              <a:rPr lang="en-US" sz="4800" dirty="0"/>
              <a:t>all filthiness and overflow of wickedness, and </a:t>
            </a:r>
            <a:r>
              <a:rPr lang="en-US" sz="4800" b="1" dirty="0"/>
              <a:t>receive with meekness</a:t>
            </a:r>
            <a:r>
              <a:rPr lang="en-US" sz="4800" dirty="0"/>
              <a:t> the implanted word </a:t>
            </a:r>
            <a:r>
              <a:rPr lang="en-US" sz="4000" dirty="0"/>
              <a:t>(</a:t>
            </a:r>
            <a:r>
              <a:rPr lang="en-US" sz="4000" i="1" dirty="0"/>
              <a:t>like Jesus </a:t>
            </a:r>
            <a:r>
              <a:rPr lang="en-US" sz="4000" b="1" spc="-150" dirty="0">
                <a:solidFill>
                  <a:srgbClr val="FF0000"/>
                </a:solidFill>
              </a:rPr>
              <a:t>Matt 4:3,4</a:t>
            </a:r>
            <a:r>
              <a:rPr lang="en-US" sz="4000" dirty="0"/>
              <a:t>; using the “</a:t>
            </a:r>
            <a:r>
              <a:rPr lang="en-US" sz="4000" i="1" dirty="0"/>
              <a:t>sword of the Spirit</a:t>
            </a:r>
            <a:r>
              <a:rPr lang="en-US" sz="4000" spc="-150" dirty="0"/>
              <a:t>” </a:t>
            </a:r>
            <a:r>
              <a:rPr lang="en-US" sz="4000" b="1" spc="-150" dirty="0">
                <a:solidFill>
                  <a:srgbClr val="FF0000"/>
                </a:solidFill>
              </a:rPr>
              <a:t>Eph 6:17</a:t>
            </a:r>
            <a:r>
              <a:rPr lang="en-US" sz="4000" dirty="0"/>
              <a:t>)</a:t>
            </a:r>
            <a:r>
              <a:rPr lang="en-US" sz="4800" dirty="0"/>
              <a:t>, which is able to save your souls. </a:t>
            </a:r>
          </a:p>
          <a:p>
            <a:pPr algn="l">
              <a:spcBef>
                <a:spcPts val="0"/>
              </a:spcBef>
            </a:pPr>
            <a:r>
              <a:rPr lang="en-US" sz="4800" b="1" dirty="0">
                <a:solidFill>
                  <a:srgbClr val="FF0000"/>
                </a:solidFill>
              </a:rPr>
              <a:t>22</a:t>
            </a:r>
            <a:r>
              <a:rPr lang="en-US" sz="4800" dirty="0"/>
              <a:t>  But </a:t>
            </a:r>
            <a:r>
              <a:rPr lang="en-US" sz="4800" b="1" dirty="0"/>
              <a:t>be doers </a:t>
            </a:r>
            <a:r>
              <a:rPr lang="en-US" sz="4800" dirty="0"/>
              <a:t>of the word, and not hearers only, deceiving yourselves. </a:t>
            </a:r>
            <a:endParaRPr lang="en-US" sz="4800" spc="-150" dirty="0"/>
          </a:p>
        </p:txBody>
      </p:sp>
    </p:spTree>
    <p:extLst>
      <p:ext uri="{BB962C8B-B14F-4D97-AF65-F5344CB8AC3E}">
        <p14:creationId xmlns:p14="http://schemas.microsoft.com/office/powerpoint/2010/main" val="225036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800" b="1" dirty="0"/>
              <a:t>Satan’s Methods/Devices</a:t>
            </a:r>
          </a:p>
          <a:p>
            <a:pPr marL="517525" indent="-51752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Tempt</a:t>
            </a:r>
            <a:endParaRPr lang="en-US" sz="3600" b="1" dirty="0"/>
          </a:p>
          <a:p>
            <a:pPr marL="461963" indent="-46196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Wiles</a:t>
            </a:r>
            <a:r>
              <a:rPr lang="en-US" sz="4800" dirty="0"/>
              <a:t> - </a:t>
            </a:r>
            <a:r>
              <a:rPr lang="en-US" sz="4800" b="1" dirty="0">
                <a:solidFill>
                  <a:srgbClr val="FF0000"/>
                </a:solidFill>
              </a:rPr>
              <a:t>Eph 6:11</a:t>
            </a:r>
            <a:endParaRPr lang="en-US" sz="4800" dirty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4800" dirty="0"/>
              <a:t>Put on the whole armor of God, that you may be able to stand against the </a:t>
            </a:r>
            <a:r>
              <a:rPr lang="en-US" sz="4800" b="1" dirty="0"/>
              <a:t>devil’s</a:t>
            </a:r>
            <a:r>
              <a:rPr lang="en-US" sz="4800" dirty="0"/>
              <a:t> </a:t>
            </a:r>
            <a:r>
              <a:rPr lang="en-US" sz="4800" b="1" dirty="0"/>
              <a:t>wiles</a:t>
            </a:r>
            <a:r>
              <a:rPr lang="en-US" sz="4800" dirty="0"/>
              <a:t> </a:t>
            </a:r>
            <a:r>
              <a:rPr lang="en-US" sz="4800" spc="-150" dirty="0"/>
              <a:t>(underlying, overarching, ancient </a:t>
            </a:r>
            <a:r>
              <a:rPr lang="en-US" sz="4800" b="1" spc="-150" dirty="0"/>
              <a:t>goals</a:t>
            </a:r>
            <a:r>
              <a:rPr lang="en-US" sz="4800" spc="-1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951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1003280" cy="601472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ym typeface="Wingdings" panose="05000000000000000000" pitchFamily="2" charset="2"/>
              </a:rPr>
              <a:t> </a:t>
            </a:r>
            <a:r>
              <a:rPr lang="en-US" sz="4400" dirty="0">
                <a:sym typeface="Wingdings" panose="05000000000000000000" pitchFamily="2" charset="2"/>
              </a:rPr>
              <a:t>Satanic</a:t>
            </a:r>
            <a:r>
              <a:rPr lang="en-US" sz="4400" b="1" dirty="0">
                <a:sym typeface="Wingdings" panose="05000000000000000000" pitchFamily="2" charset="2"/>
              </a:rPr>
              <a:t> </a:t>
            </a:r>
            <a:r>
              <a:rPr lang="en-US" sz="4400" dirty="0"/>
              <a:t>“</a:t>
            </a:r>
            <a:r>
              <a:rPr lang="en-US" sz="4400" b="1" dirty="0"/>
              <a:t>World</a:t>
            </a:r>
            <a:r>
              <a:rPr lang="en-US" sz="4400" dirty="0"/>
              <a:t>” domination (</a:t>
            </a:r>
            <a:r>
              <a:rPr lang="en-US" sz="4400" b="1" dirty="0">
                <a:solidFill>
                  <a:srgbClr val="FF0000"/>
                </a:solidFill>
              </a:rPr>
              <a:t>I John 5:19</a:t>
            </a:r>
            <a:r>
              <a:rPr lang="en-US" sz="4400" dirty="0"/>
              <a:t>)</a:t>
            </a:r>
          </a:p>
          <a:p>
            <a:pPr algn="l"/>
            <a:r>
              <a:rPr lang="en-US" sz="4400" i="1" dirty="0"/>
              <a:t>We know that we are of God, and the </a:t>
            </a:r>
            <a:r>
              <a:rPr lang="en-US" sz="4400" b="1" i="1" dirty="0"/>
              <a:t>whole world</a:t>
            </a:r>
            <a:r>
              <a:rPr lang="en-US" sz="4400" i="1" dirty="0"/>
              <a:t> lies under the sway of the </a:t>
            </a:r>
            <a:r>
              <a:rPr lang="en-US" sz="4400" b="1" i="1" dirty="0"/>
              <a:t>wicked one</a:t>
            </a:r>
            <a:r>
              <a:rPr lang="en-US" sz="4400" dirty="0"/>
              <a:t>. </a:t>
            </a:r>
          </a:p>
          <a:p>
            <a:pPr marL="571500" indent="-39846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/>
              <a:t>planet</a:t>
            </a:r>
            <a:r>
              <a:rPr lang="en-US" sz="4400" dirty="0"/>
              <a:t> (</a:t>
            </a:r>
            <a:r>
              <a:rPr lang="en-US" sz="4400" b="1" dirty="0">
                <a:solidFill>
                  <a:srgbClr val="FF0000"/>
                </a:solidFill>
              </a:rPr>
              <a:t>John 1:10</a:t>
            </a:r>
            <a:r>
              <a:rPr lang="en-US" sz="4400" dirty="0"/>
              <a:t>) - </a:t>
            </a:r>
            <a:r>
              <a:rPr lang="en-US" sz="4400" i="1" dirty="0"/>
              <a:t>worship of creation</a:t>
            </a:r>
          </a:p>
          <a:p>
            <a:pPr marL="571500" indent="-39846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/>
              <a:t>people</a:t>
            </a:r>
            <a:r>
              <a:rPr lang="en-US" sz="4400" dirty="0"/>
              <a:t> (</a:t>
            </a:r>
            <a:r>
              <a:rPr lang="en-US" sz="4400" b="1" dirty="0">
                <a:solidFill>
                  <a:srgbClr val="FF0000"/>
                </a:solidFill>
              </a:rPr>
              <a:t>John 3:16</a:t>
            </a:r>
            <a:r>
              <a:rPr lang="en-US" sz="4400" dirty="0"/>
              <a:t>) - </a:t>
            </a:r>
            <a:r>
              <a:rPr lang="en-US" sz="4400" i="1" dirty="0"/>
              <a:t>idolize or euthanize</a:t>
            </a:r>
          </a:p>
          <a:p>
            <a:pPr marL="571500" indent="-39846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/>
              <a:t>system</a:t>
            </a:r>
            <a:r>
              <a:rPr lang="en-US" sz="4400" dirty="0"/>
              <a:t> (</a:t>
            </a:r>
            <a:r>
              <a:rPr lang="en-US" sz="4400" b="1" dirty="0">
                <a:solidFill>
                  <a:srgbClr val="FF0000"/>
                </a:solidFill>
              </a:rPr>
              <a:t>I John 2:16</a:t>
            </a:r>
            <a:r>
              <a:rPr lang="en-US" sz="4400" dirty="0"/>
              <a:t>) - </a:t>
            </a:r>
            <a:r>
              <a:rPr lang="en-US" sz="4400" i="1" dirty="0"/>
              <a:t>goal = removal of God</a:t>
            </a:r>
          </a:p>
          <a:p>
            <a:pPr algn="l">
              <a:lnSpc>
                <a:spcPct val="85000"/>
              </a:lnSpc>
              <a:spcBef>
                <a:spcPts val="600"/>
              </a:spcBef>
            </a:pPr>
            <a:r>
              <a:rPr lang="en-US" sz="4400" i="1" dirty="0"/>
              <a:t>	Godless </a:t>
            </a:r>
            <a:r>
              <a:rPr lang="en-US" sz="4000" i="1" dirty="0"/>
              <a:t>economics and government</a:t>
            </a:r>
          </a:p>
          <a:p>
            <a:pPr algn="l">
              <a:lnSpc>
                <a:spcPct val="85000"/>
              </a:lnSpc>
              <a:spcBef>
                <a:spcPts val="600"/>
              </a:spcBef>
            </a:pPr>
            <a:r>
              <a:rPr lang="en-US" sz="4000" i="1" dirty="0"/>
              <a:t>	Godless education and science</a:t>
            </a:r>
          </a:p>
          <a:p>
            <a:pPr algn="l">
              <a:lnSpc>
                <a:spcPct val="85000"/>
              </a:lnSpc>
              <a:spcBef>
                <a:spcPts val="600"/>
              </a:spcBef>
            </a:pPr>
            <a:r>
              <a:rPr lang="en-US" sz="4000" i="1" dirty="0"/>
              <a:t>	Godless philosophy and religion</a:t>
            </a:r>
          </a:p>
          <a:p>
            <a:pPr algn="l">
              <a:lnSpc>
                <a:spcPct val="85000"/>
              </a:lnSpc>
              <a:spcBef>
                <a:spcPts val="0"/>
              </a:spcBef>
            </a:pPr>
            <a:r>
              <a:rPr lang="en-US" sz="4000" i="1" dirty="0"/>
              <a:t>	</a:t>
            </a:r>
          </a:p>
          <a:p>
            <a:pPr algn="l">
              <a:lnSpc>
                <a:spcPct val="85000"/>
              </a:lnSpc>
              <a:spcBef>
                <a:spcPts val="0"/>
              </a:spcBef>
            </a:pPr>
            <a:r>
              <a:rPr lang="en-US" sz="4000" i="1" dirty="0"/>
              <a:t>	</a:t>
            </a:r>
          </a:p>
          <a:p>
            <a:pPr algn="l"/>
            <a:endParaRPr lang="en-US" sz="4400" dirty="0"/>
          </a:p>
          <a:p>
            <a:pPr algn="l">
              <a:tabLst>
                <a:tab pos="508000" algn="l"/>
              </a:tabLst>
            </a:pPr>
            <a:r>
              <a:rPr lang="en-US" sz="4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032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800" b="1" dirty="0">
                <a:sym typeface="Wingdings" panose="05000000000000000000" pitchFamily="2" charset="2"/>
              </a:rPr>
              <a:t></a:t>
            </a:r>
            <a:r>
              <a:rPr lang="en-US" sz="4800" b="1" dirty="0"/>
              <a:t> </a:t>
            </a:r>
            <a:r>
              <a:rPr lang="en-US" sz="4800" dirty="0"/>
              <a:t>Satanic</a:t>
            </a:r>
            <a:r>
              <a:rPr lang="en-US" sz="4800" b="1" dirty="0"/>
              <a:t> Church </a:t>
            </a:r>
            <a:r>
              <a:rPr lang="en-US" sz="4800" dirty="0"/>
              <a:t>destruction (</a:t>
            </a:r>
            <a:r>
              <a:rPr lang="en-US" sz="4800" b="1" dirty="0">
                <a:solidFill>
                  <a:srgbClr val="FF0000"/>
                </a:solidFill>
              </a:rPr>
              <a:t>Matt 16:18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800" i="1" dirty="0"/>
              <a:t>I</a:t>
            </a:r>
            <a:r>
              <a:rPr lang="en-US" sz="4800" dirty="0"/>
              <a:t> (Jesus) </a:t>
            </a:r>
            <a:r>
              <a:rPr lang="en-US" sz="4800" i="1" dirty="0"/>
              <a:t>will build </a:t>
            </a:r>
            <a:r>
              <a:rPr lang="en-US" sz="4800" b="1" i="1" dirty="0"/>
              <a:t>My church</a:t>
            </a:r>
            <a:r>
              <a:rPr lang="en-US" sz="4800" i="1" dirty="0"/>
              <a:t>, and </a:t>
            </a:r>
            <a:r>
              <a:rPr lang="en-US" sz="4800" b="1" i="1" dirty="0"/>
              <a:t>the </a:t>
            </a:r>
            <a:r>
              <a:rPr lang="en-US" sz="4800" b="1" i="1" spc="-50" dirty="0"/>
              <a:t>gates of Hades</a:t>
            </a:r>
            <a:r>
              <a:rPr lang="en-US" sz="4800" i="1" spc="-50" dirty="0"/>
              <a:t> shall not prevail against it.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endParaRPr lang="en-US" sz="800" i="1" spc="-50" dirty="0"/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4400" b="1" spc="-250" dirty="0"/>
              <a:t>“Deliverance” Ministries</a:t>
            </a:r>
            <a:r>
              <a:rPr lang="en-US" sz="4400" i="1" spc="-250" dirty="0"/>
              <a:t> (Theological Conservatives)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i="1" dirty="0"/>
              <a:t>	- Anglican Mainstream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i="1" dirty="0"/>
              <a:t>	- Conservative Baptist Network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i="1" dirty="0"/>
              <a:t>	- Global Methodists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i="1" dirty="0"/>
              <a:t>	- Lutheran Missouri Synod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i="1" dirty="0"/>
              <a:t>	- Presbyterian Church in America </a:t>
            </a:r>
            <a:r>
              <a:rPr lang="en-US" sz="4400" dirty="0"/>
              <a:t>(Tim Keller)</a:t>
            </a:r>
          </a:p>
        </p:txBody>
      </p:sp>
    </p:spTree>
    <p:extLst>
      <p:ext uri="{BB962C8B-B14F-4D97-AF65-F5344CB8AC3E}">
        <p14:creationId xmlns:p14="http://schemas.microsoft.com/office/powerpoint/2010/main" val="49236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9820</TotalTime>
  <Words>574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Amasis MT Pro Medium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Tania Hunley</dc:creator>
  <cp:lastModifiedBy>Tania Hunley</cp:lastModifiedBy>
  <cp:revision>253</cp:revision>
  <dcterms:created xsi:type="dcterms:W3CDTF">2023-04-12T19:58:26Z</dcterms:created>
  <dcterms:modified xsi:type="dcterms:W3CDTF">2023-05-21T11:43:14Z</dcterms:modified>
</cp:coreProperties>
</file>